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sldIdLst>
    <p:sldId id="256" r:id="rId2"/>
    <p:sldId id="263" r:id="rId3"/>
    <p:sldId id="270" r:id="rId4"/>
    <p:sldId id="274" r:id="rId5"/>
    <p:sldId id="257" r:id="rId6"/>
    <p:sldId id="264" r:id="rId7"/>
    <p:sldId id="259" r:id="rId8"/>
    <p:sldId id="261" r:id="rId9"/>
    <p:sldId id="266" r:id="rId10"/>
    <p:sldId id="272" r:id="rId11"/>
    <p:sldId id="269" r:id="rId12"/>
    <p:sldId id="265" r:id="rId13"/>
    <p:sldId id="262" r:id="rId14"/>
    <p:sldId id="276" r:id="rId15"/>
    <p:sldId id="260" r:id="rId16"/>
    <p:sldId id="267" r:id="rId17"/>
    <p:sldId id="275" r:id="rId18"/>
    <p:sldId id="268" r:id="rId19"/>
    <p:sldId id="277" r:id="rId20"/>
    <p:sldId id="271" r:id="rId21"/>
    <p:sldId id="273" r:id="rId22"/>
    <p:sldId id="278" r:id="rId23"/>
  </p:sldIdLst>
  <p:sldSz cx="9144000" cy="6858000" type="screen4x3"/>
  <p:notesSz cx="6858000" cy="9144000"/>
  <p:embeddedFontLst>
    <p:embeddedFont>
      <p:font typeface="BPreplay" panose="02000503000000020004" pitchFamily="50" charset="0"/>
      <p:regular r:id="rId24"/>
      <p:bold r:id="rId25"/>
      <p:italic r:id="rId26"/>
      <p:boldItalic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Calibri Light" panose="020F0302020204030204" pitchFamily="34" charset="0"/>
      <p:regular r:id="rId32"/>
      <p:italic r:id="rId33"/>
    </p:embeddedFont>
    <p:embeddedFont>
      <p:font typeface="Comic Sans MS" panose="030F0702030302020204" pitchFamily="66" charset="0"/>
      <p:regular r:id="rId34"/>
      <p:bold r:id="rId35"/>
      <p:italic r:id="rId36"/>
      <p:boldItalic r:id="rId37"/>
    </p:embeddedFont>
    <p:embeddedFont>
      <p:font typeface="Sassoon Infant Md" panose="02000603050000020003" pitchFamily="50" charset="0"/>
      <p:regular r:id="rId3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D5FF"/>
    <a:srgbClr val="66FFFF"/>
    <a:srgbClr val="A6F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271" autoAdjust="0"/>
    <p:restoredTop sz="94660"/>
  </p:normalViewPr>
  <p:slideViewPr>
    <p:cSldViewPr snapToGrid="0">
      <p:cViewPr varScale="1">
        <p:scale>
          <a:sx n="78" d="100"/>
          <a:sy n="78" d="100"/>
        </p:scale>
        <p:origin x="139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font" Target="fonts/font14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5.fntdata"/><Relationship Id="rId36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font" Target="fonts/font1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513B43-104C-475E-B5B1-1F1DFF4B26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99B7F-A2E5-4514-ADF1-D2020954121B}" type="datetimeFigureOut">
              <a:rPr lang="en-GB"/>
              <a:pPr>
                <a:defRPr/>
              </a:pPr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7AD341-A1F8-4129-A583-7167196C35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E2D29A-9ED1-4BD2-A14C-EDB4EBED2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D2C37-BCD5-4F71-85A6-667E6CED06F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4744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CD1BD4-5DD3-4AC5-86EA-58242525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13BED-20BE-4DF7-BECC-EB317CB1D05F}" type="datetimeFigureOut">
              <a:rPr lang="en-GB"/>
              <a:pPr>
                <a:defRPr/>
              </a:pPr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AF766D-DBA5-4F23-8DD6-38BF6DDF18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06AA37-242D-4314-BA5F-428C2E1A0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5D6C7-E6BE-4582-9492-BEBA8BC425F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954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197360-EBE7-43A3-9C16-9DD9E8D990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946953-4435-41BB-BB7C-02FA635B922C}" type="datetimeFigureOut">
              <a:rPr lang="en-GB"/>
              <a:pPr>
                <a:defRPr/>
              </a:pPr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42331F-B627-42BC-97B5-52FFAF51F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047E06-18EC-493E-8FD7-610D1F888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7F86C-F29C-44F0-A864-617F5F5A8A5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754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38E31E0-4BAD-4B00-8614-B5F979FAE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46096D-C7E9-45F8-B9E0-7A122A7C78E6}" type="datetimeFigureOut">
              <a:rPr lang="en-GB"/>
              <a:pPr>
                <a:defRPr/>
              </a:pPr>
              <a:t>21/02/2021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9C049CC-A16A-445F-B5AC-E0CB47042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ED93ED7-CC99-4093-864F-71E405C04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8CFD9F-F471-4E7D-8796-CBF646AB9CA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232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A8D98697-62F5-41FC-89AC-8CDD32B957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104B5-FDB0-4621-B07A-46A820954780}" type="datetimeFigureOut">
              <a:rPr lang="en-GB"/>
              <a:pPr>
                <a:defRPr/>
              </a:pPr>
              <a:t>21/02/2021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3E2FC888-0E74-46C4-88E7-530014DDD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156C705-B3CE-4551-B825-62021858F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97358-04AD-4C12-956A-20AFCF6299C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13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22239FF-0572-41AA-9FB6-0210C47D8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DD21B-06E6-4122-9642-B5A0E79E32EB}" type="datetimeFigureOut">
              <a:rPr lang="en-GB"/>
              <a:pPr>
                <a:defRPr/>
              </a:pPr>
              <a:t>21/02/2021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15BB8BA-BC45-4D82-ACCB-EAC941EB4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A432D59-187B-4271-B839-B412FB5FB5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7D029-067C-446A-B107-0B250398B12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333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57BC7C16-5229-4309-AB3D-760B73262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7E2EE9-24BF-49D8-AB18-1C06550F5F65}" type="datetimeFigureOut">
              <a:rPr lang="en-GB"/>
              <a:pPr>
                <a:defRPr/>
              </a:pPr>
              <a:t>21/02/2021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AD0EB37-733C-4F73-941C-540B22E8E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732623A-0A76-47E5-AD8A-85E1CC4EC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6DFBB-1081-4DAE-A3EB-3A77648E8B4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91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B2A004F-931E-49E0-84ED-2335D34FA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A399C1-DAE6-49E5-AFFD-06B0F4A727E0}" type="datetimeFigureOut">
              <a:rPr lang="en-GB"/>
              <a:pPr>
                <a:defRPr/>
              </a:pPr>
              <a:t>21/02/2021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62424C5-47CE-41BF-8538-6FBBA7798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B0C4E73-6CCF-4DDF-8B99-375047E85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AF1FA-36DD-492F-AB58-36BBAADF61F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373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5779F5D-8FB6-4D0B-9127-F6838AD26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BEAEC-96CF-4F3B-9103-F3D462C8A1D4}" type="datetimeFigureOut">
              <a:rPr lang="en-GB"/>
              <a:pPr>
                <a:defRPr/>
              </a:pPr>
              <a:t>21/02/2021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99C96CA-6E5A-46C3-9231-D07E253A0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2BD95EC-E665-46E7-987B-16AFF3301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3BC2E-2A2F-4DA4-9C40-19D5A8D577A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387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5E8CE7-7D07-46BC-B913-37CA0DF175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A0F4E9-09F7-4E1A-B63D-055F06D143DA}" type="datetimeFigureOut">
              <a:rPr lang="en-GB"/>
              <a:pPr>
                <a:defRPr/>
              </a:pPr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874A41-49FD-4D51-9A69-6C602075D1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5F48B7-5602-4ED4-9697-7E97DAC73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CFCF6-A67B-4EC7-AD53-0C11CD0FDFA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749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310959-886E-4FDA-BB2F-1C3B7922F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235A6-BBCF-4961-9306-B9A0A7C40922}" type="datetimeFigureOut">
              <a:rPr lang="en-GB"/>
              <a:pPr>
                <a:defRPr/>
              </a:pPr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AABD35-A638-4DE0-9B0B-21B8984DA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742FFD-4727-4FA2-B865-AACDC097D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09FC1-C590-430D-B98D-CF666D40EC8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111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B78B751-7AB5-4A67-9EB8-06AD265CDDD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DE5A07B9-F9F6-4E2A-B1D4-077BDB99566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AE70FE-EDBD-4B93-A920-085E4C53C5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8AED2D2-BFED-4257-AB9E-B91BE0123ED0}" type="datetimeFigureOut">
              <a:rPr lang="en-GB"/>
              <a:pPr>
                <a:defRPr/>
              </a:pPr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2058E0-4769-4EDD-95D8-992E973C51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AB2A5C-15E6-4E15-B750-0473C4AED0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9FF1353-CD76-47CD-9E51-64F9BBE5B5A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23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D436C49-9B47-4A31-B67C-9B9BF0D65CD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214"/>
    </mc:Choice>
    <mc:Fallback>
      <p:transition spd="slow" advTm="402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2A73F18-664C-489F-BC9C-BFCDC7C06A8D}"/>
              </a:ext>
            </a:extLst>
          </p:cNvPr>
          <p:cNvSpPr txBox="1"/>
          <p:nvPr/>
        </p:nvSpPr>
        <p:spPr>
          <a:xfrm>
            <a:off x="3094038" y="539750"/>
            <a:ext cx="1809750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s</a:t>
            </a:r>
          </a:p>
        </p:txBody>
      </p:sp>
      <p:sp>
        <p:nvSpPr>
          <p:cNvPr id="2051" name="TextBox 1">
            <a:extLst>
              <a:ext uri="{FF2B5EF4-FFF2-40B4-BE49-F238E27FC236}">
                <a16:creationId xmlns:a16="http://schemas.microsoft.com/office/drawing/2014/main" id="{51240060-75A6-4F34-B5EF-B089737428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7538" y="6567488"/>
            <a:ext cx="84772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00" b="1" i="1">
                <a:solidFill>
                  <a:srgbClr val="5DD5FF"/>
                </a:solidFill>
                <a:latin typeface="BPreplay" pitchFamily="50" charset="0"/>
              </a:rPr>
              <a:t>twinkl.co.uk</a:t>
            </a:r>
          </a:p>
        </p:txBody>
      </p:sp>
      <p:grpSp>
        <p:nvGrpSpPr>
          <p:cNvPr id="2052" name="Group 4">
            <a:extLst>
              <a:ext uri="{FF2B5EF4-FFF2-40B4-BE49-F238E27FC236}">
                <a16:creationId xmlns:a16="http://schemas.microsoft.com/office/drawing/2014/main" id="{D45E2118-BB4A-4E7F-9BC8-C01DAD33FF6E}"/>
              </a:ext>
            </a:extLst>
          </p:cNvPr>
          <p:cNvGrpSpPr>
            <a:grpSpLocks/>
          </p:cNvGrpSpPr>
          <p:nvPr/>
        </p:nvGrpSpPr>
        <p:grpSpPr bwMode="auto">
          <a:xfrm>
            <a:off x="3665538" y="2160588"/>
            <a:ext cx="1651000" cy="0"/>
            <a:chOff x="3665428" y="3028103"/>
            <a:chExt cx="1651374" cy="2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FBB089FB-C138-4AB2-9089-D2C092645F9A}"/>
                </a:ext>
              </a:extLst>
            </p:cNvPr>
            <p:cNvCxnSpPr/>
            <p:nvPr/>
          </p:nvCxnSpPr>
          <p:spPr>
            <a:xfrm flipV="1">
              <a:off x="3665472" y="2160588"/>
              <a:ext cx="582744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35D9F02-8852-4413-8E5B-4FC91070CD5F}"/>
                </a:ext>
              </a:extLst>
            </p:cNvPr>
            <p:cNvCxnSpPr/>
            <p:nvPr/>
          </p:nvCxnSpPr>
          <p:spPr>
            <a:xfrm flipV="1">
              <a:off x="4733859" y="2160588"/>
              <a:ext cx="582745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C2339E04-883E-4C02-BD96-4693940751F5}"/>
                </a:ext>
              </a:extLst>
            </p:cNvPr>
            <p:cNvCxnSpPr/>
            <p:nvPr/>
          </p:nvCxnSpPr>
          <p:spPr>
            <a:xfrm>
              <a:off x="4310022" y="2160588"/>
              <a:ext cx="362032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64A37763-9FD6-460F-8AA4-0B4CB51721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5825" y="4873625"/>
            <a:ext cx="21986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>
                <a:latin typeface="Sassoon Infant Md" pitchFamily="50" charset="0"/>
              </a:rPr>
              <a:t>6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D88E747-D554-4551-A036-4B4951094CD9}"/>
              </a:ext>
            </a:extLst>
          </p:cNvPr>
          <p:cNvGrpSpPr>
            <a:grpSpLocks/>
          </p:cNvGrpSpPr>
          <p:nvPr/>
        </p:nvGrpSpPr>
        <p:grpSpPr bwMode="auto">
          <a:xfrm>
            <a:off x="1039813" y="2916238"/>
            <a:ext cx="6902450" cy="1366837"/>
            <a:chOff x="581689" y="3007168"/>
            <a:chExt cx="7267967" cy="1439333"/>
          </a:xfrm>
        </p:grpSpPr>
        <p:pic>
          <p:nvPicPr>
            <p:cNvPr id="2057" name="Picture 3">
              <a:extLst>
                <a:ext uri="{FF2B5EF4-FFF2-40B4-BE49-F238E27FC236}">
                  <a16:creationId xmlns:a16="http://schemas.microsoft.com/office/drawing/2014/main" id="{B6F04825-23B7-4437-B1E4-18FD4EF530F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1689" y="3007168"/>
              <a:ext cx="1067227" cy="14393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8" name="Picture 13">
              <a:extLst>
                <a:ext uri="{FF2B5EF4-FFF2-40B4-BE49-F238E27FC236}">
                  <a16:creationId xmlns:a16="http://schemas.microsoft.com/office/drawing/2014/main" id="{2B75429A-E9AC-48AE-851B-ABF9BAFC1F9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7822" y="3007168"/>
              <a:ext cx="1067227" cy="14393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9" name="Picture 14">
              <a:extLst>
                <a:ext uri="{FF2B5EF4-FFF2-40B4-BE49-F238E27FC236}">
                  <a16:creationId xmlns:a16="http://schemas.microsoft.com/office/drawing/2014/main" id="{2EE8A64F-342D-43CA-8DE1-81E1142A86B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0123" y="3007168"/>
              <a:ext cx="1067227" cy="14393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0" name="Picture 16">
              <a:extLst>
                <a:ext uri="{FF2B5EF4-FFF2-40B4-BE49-F238E27FC236}">
                  <a16:creationId xmlns:a16="http://schemas.microsoft.com/office/drawing/2014/main" id="{BE9CC133-4ACB-49CE-8AD8-85E6801C5E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02424" y="3007168"/>
              <a:ext cx="1067227" cy="14393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1" name="Picture 19">
              <a:extLst>
                <a:ext uri="{FF2B5EF4-FFF2-40B4-BE49-F238E27FC236}">
                  <a16:creationId xmlns:a16="http://schemas.microsoft.com/office/drawing/2014/main" id="{1F03D4DD-18BF-4871-A6EE-A24AA218142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40128" y="3007168"/>
              <a:ext cx="1067227" cy="14393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62" name="Picture 20">
              <a:extLst>
                <a:ext uri="{FF2B5EF4-FFF2-40B4-BE49-F238E27FC236}">
                  <a16:creationId xmlns:a16="http://schemas.microsoft.com/office/drawing/2014/main" id="{643ACB04-2937-4F95-9747-C102C5DA4B4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82429" y="3007168"/>
              <a:ext cx="1067227" cy="14393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7F79162C-4E6D-4D5D-AEEA-7B830F521C29}"/>
              </a:ext>
            </a:extLst>
          </p:cNvPr>
          <p:cNvSpPr txBox="1"/>
          <p:nvPr/>
        </p:nvSpPr>
        <p:spPr>
          <a:xfrm>
            <a:off x="3563938" y="539750"/>
            <a:ext cx="1924050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 err="1">
                <a:latin typeface="+mn-lt"/>
              </a:rPr>
              <a:t>i</a:t>
            </a:r>
            <a:endParaRPr lang="en-GB" sz="11000" spc="600" dirty="0">
              <a:latin typeface="+mn-lt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3B0E9B5-9566-4F44-B74E-ECD0407C1AC6}"/>
              </a:ext>
            </a:extLst>
          </p:cNvPr>
          <p:cNvSpPr txBox="1"/>
          <p:nvPr/>
        </p:nvSpPr>
        <p:spPr>
          <a:xfrm>
            <a:off x="4491038" y="539750"/>
            <a:ext cx="1181100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x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94"/>
    </mc:Choice>
    <mc:Fallback>
      <p:transition spd="slow" advTm="81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13E119B-E3BF-4E03-AF18-76F3563CF7E7}"/>
              </a:ext>
            </a:extLst>
          </p:cNvPr>
          <p:cNvSpPr txBox="1"/>
          <p:nvPr/>
        </p:nvSpPr>
        <p:spPr>
          <a:xfrm>
            <a:off x="208915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t</a:t>
            </a:r>
          </a:p>
        </p:txBody>
      </p:sp>
      <p:sp>
        <p:nvSpPr>
          <p:cNvPr id="3075" name="TextBox 1">
            <a:extLst>
              <a:ext uri="{FF2B5EF4-FFF2-40B4-BE49-F238E27FC236}">
                <a16:creationId xmlns:a16="http://schemas.microsoft.com/office/drawing/2014/main" id="{F71A2BE3-2130-44E8-9D8D-9FC7C75B5A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7538" y="6567488"/>
            <a:ext cx="84772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00" b="1" i="1">
                <a:solidFill>
                  <a:srgbClr val="5DD5FF"/>
                </a:solidFill>
                <a:latin typeface="BPreplay" pitchFamily="50" charset="0"/>
              </a:rPr>
              <a:t>twinkl.co.uk</a:t>
            </a:r>
          </a:p>
        </p:txBody>
      </p:sp>
      <p:grpSp>
        <p:nvGrpSpPr>
          <p:cNvPr id="3076" name="Group 6">
            <a:extLst>
              <a:ext uri="{FF2B5EF4-FFF2-40B4-BE49-F238E27FC236}">
                <a16:creationId xmlns:a16="http://schemas.microsoft.com/office/drawing/2014/main" id="{702FB870-1332-4755-9FCA-7727DD50E5E5}"/>
              </a:ext>
            </a:extLst>
          </p:cNvPr>
          <p:cNvGrpSpPr>
            <a:grpSpLocks/>
          </p:cNvGrpSpPr>
          <p:nvPr/>
        </p:nvGrpSpPr>
        <p:grpSpPr bwMode="auto">
          <a:xfrm>
            <a:off x="2471738" y="2160588"/>
            <a:ext cx="4086225" cy="0"/>
            <a:chOff x="2472095" y="3028103"/>
            <a:chExt cx="4086225" cy="2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4ADDB0DB-CF44-42AD-86E8-F140C81D83D3}"/>
                </a:ext>
              </a:extLst>
            </p:cNvPr>
            <p:cNvCxnSpPr/>
            <p:nvPr/>
          </p:nvCxnSpPr>
          <p:spPr>
            <a:xfrm>
              <a:off x="3062288" y="2160588"/>
              <a:ext cx="828675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0EE31353-39FF-41F5-B958-3E8F7699E384}"/>
                </a:ext>
              </a:extLst>
            </p:cNvPr>
            <p:cNvCxnSpPr/>
            <p:nvPr/>
          </p:nvCxnSpPr>
          <p:spPr>
            <a:xfrm flipV="1">
              <a:off x="4084638" y="2160588"/>
              <a:ext cx="582612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C615B53-1C65-4EC9-8DC9-9E6532EF5045}"/>
                </a:ext>
              </a:extLst>
            </p:cNvPr>
            <p:cNvCxnSpPr/>
            <p:nvPr/>
          </p:nvCxnSpPr>
          <p:spPr>
            <a:xfrm flipV="1">
              <a:off x="5245100" y="2160588"/>
              <a:ext cx="582613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5A18237-9CDF-4F6B-9098-AAAE4F38F520}"/>
                </a:ext>
              </a:extLst>
            </p:cNvPr>
            <p:cNvCxnSpPr/>
            <p:nvPr/>
          </p:nvCxnSpPr>
          <p:spPr>
            <a:xfrm flipV="1">
              <a:off x="5975350" y="2160588"/>
              <a:ext cx="582613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AAE0CC4A-54E8-4485-A217-65D73A5210D7}"/>
                </a:ext>
              </a:extLst>
            </p:cNvPr>
            <p:cNvCxnSpPr/>
            <p:nvPr/>
          </p:nvCxnSpPr>
          <p:spPr>
            <a:xfrm>
              <a:off x="4808538" y="2160588"/>
              <a:ext cx="360362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69159D7-FD88-4274-907E-DD9E8881C223}"/>
                </a:ext>
              </a:extLst>
            </p:cNvPr>
            <p:cNvCxnSpPr/>
            <p:nvPr/>
          </p:nvCxnSpPr>
          <p:spPr>
            <a:xfrm flipV="1">
              <a:off x="2471738" y="2160588"/>
              <a:ext cx="450850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149C24B0-1245-47F0-8063-B34428233D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5825" y="4873625"/>
            <a:ext cx="21986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>
                <a:latin typeface="Sassoon Infant Md" pitchFamily="50" charset="0"/>
              </a:rPr>
              <a:t>12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000FB71-D8C2-40D5-9532-F6FA72A980BF}"/>
              </a:ext>
            </a:extLst>
          </p:cNvPr>
          <p:cNvGrpSpPr>
            <a:grpSpLocks/>
          </p:cNvGrpSpPr>
          <p:nvPr/>
        </p:nvGrpSpPr>
        <p:grpSpPr bwMode="auto">
          <a:xfrm>
            <a:off x="619125" y="2635250"/>
            <a:ext cx="7800975" cy="2193925"/>
            <a:chOff x="619126" y="2645534"/>
            <a:chExt cx="7800975" cy="2193038"/>
          </a:xfrm>
        </p:grpSpPr>
        <p:grpSp>
          <p:nvGrpSpPr>
            <p:cNvPr id="3084" name="Group 14">
              <a:extLst>
                <a:ext uri="{FF2B5EF4-FFF2-40B4-BE49-F238E27FC236}">
                  <a16:creationId xmlns:a16="http://schemas.microsoft.com/office/drawing/2014/main" id="{612405B5-F0AE-40DE-A49C-C1C05EB2145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19126" y="2645534"/>
              <a:ext cx="7800975" cy="1020471"/>
              <a:chOff x="619126" y="3235529"/>
              <a:chExt cx="7800975" cy="1020471"/>
            </a:xfrm>
          </p:grpSpPr>
          <p:pic>
            <p:nvPicPr>
              <p:cNvPr id="3087" name="Picture 18">
                <a:extLst>
                  <a:ext uri="{FF2B5EF4-FFF2-40B4-BE49-F238E27FC236}">
                    <a16:creationId xmlns:a16="http://schemas.microsoft.com/office/drawing/2014/main" id="{A48AA91F-55F6-4B65-8ED3-9A3F585C40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9126" y="3235529"/>
                <a:ext cx="685800" cy="10204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8" name="Picture 19">
                <a:extLst>
                  <a:ext uri="{FF2B5EF4-FFF2-40B4-BE49-F238E27FC236}">
                    <a16:creationId xmlns:a16="http://schemas.microsoft.com/office/drawing/2014/main" id="{3343B669-0AF8-41E7-A3F4-4B06886948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09701" y="3235529"/>
                <a:ext cx="685800" cy="10204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9" name="Picture 20">
                <a:extLst>
                  <a:ext uri="{FF2B5EF4-FFF2-40B4-BE49-F238E27FC236}">
                    <a16:creationId xmlns:a16="http://schemas.microsoft.com/office/drawing/2014/main" id="{816CB060-0FBF-44BF-BD84-17D7070B1A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00276" y="3235529"/>
                <a:ext cx="685800" cy="10204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90" name="Picture 21">
                <a:extLst>
                  <a:ext uri="{FF2B5EF4-FFF2-40B4-BE49-F238E27FC236}">
                    <a16:creationId xmlns:a16="http://schemas.microsoft.com/office/drawing/2014/main" id="{4017FE66-33FE-493C-817D-E36F6FC81A2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90851" y="3235529"/>
                <a:ext cx="685800" cy="10204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91" name="Picture 22">
                <a:extLst>
                  <a:ext uri="{FF2B5EF4-FFF2-40B4-BE49-F238E27FC236}">
                    <a16:creationId xmlns:a16="http://schemas.microsoft.com/office/drawing/2014/main" id="{A88763B7-A906-4FA9-8DCE-F770559920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81426" y="3235529"/>
                <a:ext cx="685800" cy="10204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92" name="Picture 23">
                <a:extLst>
                  <a:ext uri="{FF2B5EF4-FFF2-40B4-BE49-F238E27FC236}">
                    <a16:creationId xmlns:a16="http://schemas.microsoft.com/office/drawing/2014/main" id="{EC6DF114-0003-480C-921D-28DB45E205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72001" y="3235529"/>
                <a:ext cx="685800" cy="10204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93" name="Picture 24">
                <a:extLst>
                  <a:ext uri="{FF2B5EF4-FFF2-40B4-BE49-F238E27FC236}">
                    <a16:creationId xmlns:a16="http://schemas.microsoft.com/office/drawing/2014/main" id="{029ED04D-EC9E-41D8-932D-393BD2D112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62576" y="3235529"/>
                <a:ext cx="685800" cy="10204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94" name="Picture 25">
                <a:extLst>
                  <a:ext uri="{FF2B5EF4-FFF2-40B4-BE49-F238E27FC236}">
                    <a16:creationId xmlns:a16="http://schemas.microsoft.com/office/drawing/2014/main" id="{54DB1CB5-B023-4EA8-A4A4-448C3B8E95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53151" y="3235529"/>
                <a:ext cx="685800" cy="10204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95" name="Picture 26">
                <a:extLst>
                  <a:ext uri="{FF2B5EF4-FFF2-40B4-BE49-F238E27FC236}">
                    <a16:creationId xmlns:a16="http://schemas.microsoft.com/office/drawing/2014/main" id="{4F27D265-0CF2-4AB8-A237-08F5A6EB551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43726" y="3235529"/>
                <a:ext cx="685800" cy="10204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96" name="Picture 27">
                <a:extLst>
                  <a:ext uri="{FF2B5EF4-FFF2-40B4-BE49-F238E27FC236}">
                    <a16:creationId xmlns:a16="http://schemas.microsoft.com/office/drawing/2014/main" id="{B822DE30-348B-41B1-BAC8-8DF84E761B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734301" y="3235529"/>
                <a:ext cx="685800" cy="10204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085" name="Picture 29">
              <a:extLst>
                <a:ext uri="{FF2B5EF4-FFF2-40B4-BE49-F238E27FC236}">
                  <a16:creationId xmlns:a16="http://schemas.microsoft.com/office/drawing/2014/main" id="{FF3A2B17-5307-48CB-B985-3140B6879FC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126" y="3818101"/>
              <a:ext cx="685800" cy="1020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6" name="Picture 30">
              <a:extLst>
                <a:ext uri="{FF2B5EF4-FFF2-40B4-BE49-F238E27FC236}">
                  <a16:creationId xmlns:a16="http://schemas.microsoft.com/office/drawing/2014/main" id="{A3624C1D-F5C1-4256-AE49-BF53C2EDC0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9701" y="3818101"/>
              <a:ext cx="685800" cy="1020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8C52951E-5C70-400D-A327-8160F9895411}"/>
              </a:ext>
            </a:extLst>
          </p:cNvPr>
          <p:cNvSpPr txBox="1"/>
          <p:nvPr/>
        </p:nvSpPr>
        <p:spPr>
          <a:xfrm>
            <a:off x="289401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w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051E6F0-ADE2-4F7B-98FA-6F936D7C98C5}"/>
              </a:ext>
            </a:extLst>
          </p:cNvPr>
          <p:cNvSpPr txBox="1"/>
          <p:nvPr/>
        </p:nvSpPr>
        <p:spPr>
          <a:xfrm>
            <a:off x="378301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E9DD18E-CE07-45C8-8484-5670FE314B05}"/>
              </a:ext>
            </a:extLst>
          </p:cNvPr>
          <p:cNvSpPr txBox="1"/>
          <p:nvPr/>
        </p:nvSpPr>
        <p:spPr>
          <a:xfrm>
            <a:off x="4391025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l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91CC04B-0721-4620-8D40-FABE273251A7}"/>
              </a:ext>
            </a:extLst>
          </p:cNvPr>
          <p:cNvSpPr txBox="1"/>
          <p:nvPr/>
        </p:nvSpPr>
        <p:spPr>
          <a:xfrm>
            <a:off x="4960938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v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E6675EF-92A1-44C0-8EFB-2A34873C78A3}"/>
              </a:ext>
            </a:extLst>
          </p:cNvPr>
          <p:cNvSpPr txBox="1"/>
          <p:nvPr/>
        </p:nvSpPr>
        <p:spPr>
          <a:xfrm>
            <a:off x="5705475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1">
            <a:extLst>
              <a:ext uri="{FF2B5EF4-FFF2-40B4-BE49-F238E27FC236}">
                <a16:creationId xmlns:a16="http://schemas.microsoft.com/office/drawing/2014/main" id="{16F17B86-3618-4198-867E-4543B870C8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7538" y="6567488"/>
            <a:ext cx="84772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00" b="1" i="1">
                <a:solidFill>
                  <a:srgbClr val="5DD5FF"/>
                </a:solidFill>
                <a:latin typeface="BPreplay" pitchFamily="50" charset="0"/>
              </a:rPr>
              <a:t>twinkl.co.uk</a:t>
            </a:r>
          </a:p>
        </p:txBody>
      </p:sp>
      <p:grpSp>
        <p:nvGrpSpPr>
          <p:cNvPr id="4099" name="Group 3">
            <a:extLst>
              <a:ext uri="{FF2B5EF4-FFF2-40B4-BE49-F238E27FC236}">
                <a16:creationId xmlns:a16="http://schemas.microsoft.com/office/drawing/2014/main" id="{D964D7CB-9E39-4268-AD5E-C7ADDF7A31EB}"/>
              </a:ext>
            </a:extLst>
          </p:cNvPr>
          <p:cNvGrpSpPr>
            <a:grpSpLocks/>
          </p:cNvGrpSpPr>
          <p:nvPr/>
        </p:nvGrpSpPr>
        <p:grpSpPr bwMode="auto">
          <a:xfrm>
            <a:off x="2235200" y="2160588"/>
            <a:ext cx="4457700" cy="0"/>
            <a:chOff x="2234617" y="3028103"/>
            <a:chExt cx="4458387" cy="2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79EC1D66-A405-4C9B-A132-5991D1637237}"/>
                </a:ext>
              </a:extLst>
            </p:cNvPr>
            <p:cNvCxnSpPr/>
            <p:nvPr/>
          </p:nvCxnSpPr>
          <p:spPr>
            <a:xfrm flipV="1">
              <a:off x="2235155" y="2160588"/>
              <a:ext cx="582703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43E25BBB-D3DF-4024-AE49-08C66E66E379}"/>
                </a:ext>
              </a:extLst>
            </p:cNvPr>
            <p:cNvCxnSpPr/>
            <p:nvPr/>
          </p:nvCxnSpPr>
          <p:spPr>
            <a:xfrm flipV="1">
              <a:off x="3301955" y="2160588"/>
              <a:ext cx="582703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439E801-5560-4ADE-B8A8-A3AAE434AB06}"/>
                </a:ext>
              </a:extLst>
            </p:cNvPr>
            <p:cNvCxnSpPr/>
            <p:nvPr/>
          </p:nvCxnSpPr>
          <p:spPr>
            <a:xfrm flipV="1">
              <a:off x="4560843" y="2160588"/>
              <a:ext cx="584290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DF3FE3C-1774-478B-AD7D-49C9FD9B67FB}"/>
                </a:ext>
              </a:extLst>
            </p:cNvPr>
            <p:cNvCxnSpPr/>
            <p:nvPr/>
          </p:nvCxnSpPr>
          <p:spPr>
            <a:xfrm flipV="1">
              <a:off x="5333955" y="2160588"/>
              <a:ext cx="584290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3FC6B025-5185-4922-B02B-BFADD0D6F826}"/>
                </a:ext>
              </a:extLst>
            </p:cNvPr>
            <p:cNvCxnSpPr/>
            <p:nvPr/>
          </p:nvCxnSpPr>
          <p:spPr>
            <a:xfrm flipV="1">
              <a:off x="4005228" y="2160588"/>
              <a:ext cx="450919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850C2571-4DF5-42B6-9F39-678A087A1890}"/>
                </a:ext>
              </a:extLst>
            </p:cNvPr>
            <p:cNvCxnSpPr/>
            <p:nvPr/>
          </p:nvCxnSpPr>
          <p:spPr>
            <a:xfrm flipV="1">
              <a:off x="6110243" y="2160588"/>
              <a:ext cx="582702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6D883FC-655E-4421-A16A-8DB13568359A}"/>
                </a:ext>
              </a:extLst>
            </p:cNvPr>
            <p:cNvCxnSpPr/>
            <p:nvPr/>
          </p:nvCxnSpPr>
          <p:spPr>
            <a:xfrm>
              <a:off x="2882872" y="2160588"/>
              <a:ext cx="360419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8D39D83F-DB6B-46CF-9998-11D9560029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5825" y="4873625"/>
            <a:ext cx="21986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>
                <a:latin typeface="Sassoon Infant Md" pitchFamily="50" charset="0"/>
              </a:rPr>
              <a:t>16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6091E22-3F02-4FF5-86AB-620BC238BFD8}"/>
              </a:ext>
            </a:extLst>
          </p:cNvPr>
          <p:cNvGrpSpPr>
            <a:grpSpLocks/>
          </p:cNvGrpSpPr>
          <p:nvPr/>
        </p:nvGrpSpPr>
        <p:grpSpPr bwMode="auto">
          <a:xfrm>
            <a:off x="781050" y="2671763"/>
            <a:ext cx="7421563" cy="1855787"/>
            <a:chOff x="781050" y="2671453"/>
            <a:chExt cx="7421021" cy="1855754"/>
          </a:xfrm>
        </p:grpSpPr>
        <p:pic>
          <p:nvPicPr>
            <p:cNvPr id="4109" name="Picture 2">
              <a:extLst>
                <a:ext uri="{FF2B5EF4-FFF2-40B4-BE49-F238E27FC236}">
                  <a16:creationId xmlns:a16="http://schemas.microsoft.com/office/drawing/2014/main" id="{9A1751DD-DB68-4125-A469-EB7A0956B49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1050" y="2671453"/>
              <a:ext cx="682500" cy="866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10" name="Picture 13">
              <a:extLst>
                <a:ext uri="{FF2B5EF4-FFF2-40B4-BE49-F238E27FC236}">
                  <a16:creationId xmlns:a16="http://schemas.microsoft.com/office/drawing/2014/main" id="{3C22BE68-B277-48DA-AA08-60B85B0003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1417" y="2671453"/>
              <a:ext cx="682500" cy="866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11" name="Picture 14">
              <a:extLst>
                <a:ext uri="{FF2B5EF4-FFF2-40B4-BE49-F238E27FC236}">
                  <a16:creationId xmlns:a16="http://schemas.microsoft.com/office/drawing/2014/main" id="{16DA6E58-E87C-49F3-822F-5698D8D2370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6304" y="2671453"/>
              <a:ext cx="682500" cy="866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12" name="Picture 17">
              <a:extLst>
                <a:ext uri="{FF2B5EF4-FFF2-40B4-BE49-F238E27FC236}">
                  <a16:creationId xmlns:a16="http://schemas.microsoft.com/office/drawing/2014/main" id="{86390515-E5B9-413F-9A05-A6898936699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6671" y="2671453"/>
              <a:ext cx="682500" cy="866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13" name="Picture 18">
              <a:extLst>
                <a:ext uri="{FF2B5EF4-FFF2-40B4-BE49-F238E27FC236}">
                  <a16:creationId xmlns:a16="http://schemas.microsoft.com/office/drawing/2014/main" id="{6CC9923F-FE46-491A-929A-0EAFBD12F32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7038" y="2671453"/>
              <a:ext cx="682500" cy="866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14" name="Picture 19">
              <a:extLst>
                <a:ext uri="{FF2B5EF4-FFF2-40B4-BE49-F238E27FC236}">
                  <a16:creationId xmlns:a16="http://schemas.microsoft.com/office/drawing/2014/main" id="{2398B5C1-B491-4D61-A6A1-D1E5DA0A8E1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27405" y="2671453"/>
              <a:ext cx="682500" cy="866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15" name="Picture 20">
              <a:extLst>
                <a:ext uri="{FF2B5EF4-FFF2-40B4-BE49-F238E27FC236}">
                  <a16:creationId xmlns:a16="http://schemas.microsoft.com/office/drawing/2014/main" id="{EC48AC6B-E1CA-4736-A0EC-A5A2E8B030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72292" y="2671453"/>
              <a:ext cx="682500" cy="866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16" name="Picture 21">
              <a:extLst>
                <a:ext uri="{FF2B5EF4-FFF2-40B4-BE49-F238E27FC236}">
                  <a16:creationId xmlns:a16="http://schemas.microsoft.com/office/drawing/2014/main" id="{3B83FCD7-3B94-4FFA-9FB7-BB8395F36DB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22659" y="2671453"/>
              <a:ext cx="682500" cy="866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17" name="Picture 22">
              <a:extLst>
                <a:ext uri="{FF2B5EF4-FFF2-40B4-BE49-F238E27FC236}">
                  <a16:creationId xmlns:a16="http://schemas.microsoft.com/office/drawing/2014/main" id="{A9CB4FFF-AB3A-4A01-AB87-1BFD6E11BB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9204" y="2671453"/>
              <a:ext cx="682500" cy="866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18" name="Picture 23">
              <a:extLst>
                <a:ext uri="{FF2B5EF4-FFF2-40B4-BE49-F238E27FC236}">
                  <a16:creationId xmlns:a16="http://schemas.microsoft.com/office/drawing/2014/main" id="{92FE5921-4AAE-401D-B044-AEF7C4E95F7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19571" y="2671453"/>
              <a:ext cx="682500" cy="866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19" name="Picture 24">
              <a:extLst>
                <a:ext uri="{FF2B5EF4-FFF2-40B4-BE49-F238E27FC236}">
                  <a16:creationId xmlns:a16="http://schemas.microsoft.com/office/drawing/2014/main" id="{5ED778EB-0D78-453F-95AB-8853E7986DA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1050" y="3660432"/>
              <a:ext cx="682500" cy="866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0" name="Picture 25">
              <a:extLst>
                <a:ext uri="{FF2B5EF4-FFF2-40B4-BE49-F238E27FC236}">
                  <a16:creationId xmlns:a16="http://schemas.microsoft.com/office/drawing/2014/main" id="{F11D4B8B-65DA-43F0-BD4D-B0979E155DC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1417" y="3660432"/>
              <a:ext cx="682500" cy="866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1" name="Picture 26">
              <a:extLst>
                <a:ext uri="{FF2B5EF4-FFF2-40B4-BE49-F238E27FC236}">
                  <a16:creationId xmlns:a16="http://schemas.microsoft.com/office/drawing/2014/main" id="{C35C8BA1-D1A0-4C64-916B-6F5C0BB8DC8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6304" y="3660432"/>
              <a:ext cx="682500" cy="866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2" name="Picture 27">
              <a:extLst>
                <a:ext uri="{FF2B5EF4-FFF2-40B4-BE49-F238E27FC236}">
                  <a16:creationId xmlns:a16="http://schemas.microsoft.com/office/drawing/2014/main" id="{D97B2733-51EA-4FC4-9B66-57C5407D3CE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6671" y="3660432"/>
              <a:ext cx="682500" cy="866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3" name="Picture 28">
              <a:extLst>
                <a:ext uri="{FF2B5EF4-FFF2-40B4-BE49-F238E27FC236}">
                  <a16:creationId xmlns:a16="http://schemas.microsoft.com/office/drawing/2014/main" id="{78450132-7575-4967-AE7B-CD46A04646C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7038" y="3660432"/>
              <a:ext cx="682500" cy="866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24" name="Picture 29">
              <a:extLst>
                <a:ext uri="{FF2B5EF4-FFF2-40B4-BE49-F238E27FC236}">
                  <a16:creationId xmlns:a16="http://schemas.microsoft.com/office/drawing/2014/main" id="{F043C374-6A2D-4A97-8241-A7C78893819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27405" y="3660432"/>
              <a:ext cx="682500" cy="866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81C50889-55F0-4AE8-B470-A2AF9A101337}"/>
              </a:ext>
            </a:extLst>
          </p:cNvPr>
          <p:cNvSpPr txBox="1"/>
          <p:nvPr/>
        </p:nvSpPr>
        <p:spPr>
          <a:xfrm>
            <a:off x="1658938" y="539750"/>
            <a:ext cx="1809750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s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DB3529C-FEF7-43D0-8A4C-F3E1E28BBA18}"/>
              </a:ext>
            </a:extLst>
          </p:cNvPr>
          <p:cNvSpPr txBox="1"/>
          <p:nvPr/>
        </p:nvSpPr>
        <p:spPr>
          <a:xfrm>
            <a:off x="2128838" y="539750"/>
            <a:ext cx="1924050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 err="1">
                <a:latin typeface="+mn-lt"/>
              </a:rPr>
              <a:t>i</a:t>
            </a:r>
            <a:endParaRPr lang="en-GB" sz="11000" spc="600" dirty="0">
              <a:latin typeface="+mn-lt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8A1A0EC-C3DB-49E0-890E-930924A3465F}"/>
              </a:ext>
            </a:extLst>
          </p:cNvPr>
          <p:cNvSpPr txBox="1"/>
          <p:nvPr/>
        </p:nvSpPr>
        <p:spPr>
          <a:xfrm>
            <a:off x="3055938" y="539750"/>
            <a:ext cx="1181100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x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966478E-8B01-4FCA-9499-7659A0834412}"/>
              </a:ext>
            </a:extLst>
          </p:cNvPr>
          <p:cNvSpPr txBox="1"/>
          <p:nvPr/>
        </p:nvSpPr>
        <p:spPr>
          <a:xfrm>
            <a:off x="3622675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t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A6B75F5-4D7D-437E-8192-D6906D9BDD04}"/>
              </a:ext>
            </a:extLst>
          </p:cNvPr>
          <p:cNvSpPr txBox="1"/>
          <p:nvPr/>
        </p:nvSpPr>
        <p:spPr>
          <a:xfrm>
            <a:off x="426561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FE07C44-4686-4C5D-8761-0CE78972571E}"/>
              </a:ext>
            </a:extLst>
          </p:cNvPr>
          <p:cNvSpPr txBox="1"/>
          <p:nvPr/>
        </p:nvSpPr>
        <p:spPr>
          <a:xfrm>
            <a:off x="506571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247B59F7-6A0A-4E94-9C22-C4DB492EB396}"/>
              </a:ext>
            </a:extLst>
          </p:cNvPr>
          <p:cNvSpPr txBox="1"/>
          <p:nvPr/>
        </p:nvSpPr>
        <p:spPr>
          <a:xfrm>
            <a:off x="584676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1">
            <a:extLst>
              <a:ext uri="{FF2B5EF4-FFF2-40B4-BE49-F238E27FC236}">
                <a16:creationId xmlns:a16="http://schemas.microsoft.com/office/drawing/2014/main" id="{C6E1428C-02D4-4626-828F-3C1298752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7538" y="6567488"/>
            <a:ext cx="84772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00" b="1" i="1">
                <a:solidFill>
                  <a:srgbClr val="5DD5FF"/>
                </a:solidFill>
                <a:latin typeface="BPreplay" pitchFamily="50" charset="0"/>
              </a:rPr>
              <a:t>twinkl.co.uk</a:t>
            </a:r>
          </a:p>
        </p:txBody>
      </p:sp>
      <p:grpSp>
        <p:nvGrpSpPr>
          <p:cNvPr id="5123" name="Group 18">
            <a:extLst>
              <a:ext uri="{FF2B5EF4-FFF2-40B4-BE49-F238E27FC236}">
                <a16:creationId xmlns:a16="http://schemas.microsoft.com/office/drawing/2014/main" id="{9A61492C-CF22-4449-83CA-23F9FAD84379}"/>
              </a:ext>
            </a:extLst>
          </p:cNvPr>
          <p:cNvGrpSpPr>
            <a:grpSpLocks/>
          </p:cNvGrpSpPr>
          <p:nvPr/>
        </p:nvGrpSpPr>
        <p:grpSpPr bwMode="auto">
          <a:xfrm>
            <a:off x="2871788" y="2160588"/>
            <a:ext cx="3271837" cy="0"/>
            <a:chOff x="2872019" y="3028103"/>
            <a:chExt cx="3271635" cy="2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06CC6B4D-6C8C-456E-AF26-C1F9A2A04409}"/>
                </a:ext>
              </a:extLst>
            </p:cNvPr>
            <p:cNvCxnSpPr/>
            <p:nvPr/>
          </p:nvCxnSpPr>
          <p:spPr>
            <a:xfrm flipV="1">
              <a:off x="3432193" y="2160588"/>
              <a:ext cx="584164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1E3BE677-7320-446C-8505-138A7925CF55}"/>
                </a:ext>
              </a:extLst>
            </p:cNvPr>
            <p:cNvCxnSpPr/>
            <p:nvPr/>
          </p:nvCxnSpPr>
          <p:spPr>
            <a:xfrm flipV="1">
              <a:off x="2871802" y="2160588"/>
              <a:ext cx="450822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19D95C5A-518D-4922-BEDA-CFBF6B596436}"/>
                </a:ext>
              </a:extLst>
            </p:cNvPr>
            <p:cNvCxnSpPr/>
            <p:nvPr/>
          </p:nvCxnSpPr>
          <p:spPr>
            <a:xfrm flipV="1">
              <a:off x="4787918" y="2160588"/>
              <a:ext cx="582577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34AE9AEE-3A33-4B47-B7E1-531A9DF7E94C}"/>
                </a:ext>
              </a:extLst>
            </p:cNvPr>
            <p:cNvCxnSpPr/>
            <p:nvPr/>
          </p:nvCxnSpPr>
          <p:spPr>
            <a:xfrm flipV="1">
              <a:off x="5561031" y="2160588"/>
              <a:ext cx="582576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20A02B36-D726-475C-9838-59C4752361DF}"/>
                </a:ext>
              </a:extLst>
            </p:cNvPr>
            <p:cNvCxnSpPr/>
            <p:nvPr/>
          </p:nvCxnSpPr>
          <p:spPr>
            <a:xfrm flipV="1">
              <a:off x="4187839" y="2160588"/>
              <a:ext cx="449235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B3F2DD96-51DC-4B8D-A718-69ADE285F1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5825" y="4873625"/>
            <a:ext cx="21986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>
                <a:latin typeface="Sassoon Infant Md" pitchFamily="50" charset="0"/>
              </a:rPr>
              <a:t>3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101C8BFD-0AA0-4C7F-99D3-7F5AEA4592B8}"/>
              </a:ext>
            </a:extLst>
          </p:cNvPr>
          <p:cNvGrpSpPr>
            <a:grpSpLocks/>
          </p:cNvGrpSpPr>
          <p:nvPr/>
        </p:nvGrpSpPr>
        <p:grpSpPr bwMode="auto">
          <a:xfrm>
            <a:off x="1933575" y="2794000"/>
            <a:ext cx="5254625" cy="1606550"/>
            <a:chOff x="2119415" y="2603061"/>
            <a:chExt cx="6503717" cy="1988491"/>
          </a:xfrm>
        </p:grpSpPr>
        <p:pic>
          <p:nvPicPr>
            <p:cNvPr id="5131" name="Picture 24">
              <a:extLst>
                <a:ext uri="{FF2B5EF4-FFF2-40B4-BE49-F238E27FC236}">
                  <a16:creationId xmlns:a16="http://schemas.microsoft.com/office/drawing/2014/main" id="{35B6AC71-1476-4481-81BA-BDC7FCBA32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19415" y="2607109"/>
              <a:ext cx="2043009" cy="1984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2" name="Picture 25">
              <a:extLst>
                <a:ext uri="{FF2B5EF4-FFF2-40B4-BE49-F238E27FC236}">
                  <a16:creationId xmlns:a16="http://schemas.microsoft.com/office/drawing/2014/main" id="{16914F7A-C31D-400B-9492-1EB8CE28351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49769" y="2603061"/>
              <a:ext cx="2043009" cy="1984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3" name="Picture 26">
              <a:extLst>
                <a:ext uri="{FF2B5EF4-FFF2-40B4-BE49-F238E27FC236}">
                  <a16:creationId xmlns:a16="http://schemas.microsoft.com/office/drawing/2014/main" id="{3CFD6F8F-034D-4777-91C5-F2D13DED477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0123" y="2603061"/>
              <a:ext cx="2043009" cy="1984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4D5F14E6-25E1-4666-A9A1-125E01D36E0F}"/>
              </a:ext>
            </a:extLst>
          </p:cNvPr>
          <p:cNvSpPr txBox="1"/>
          <p:nvPr/>
        </p:nvSpPr>
        <p:spPr>
          <a:xfrm>
            <a:off x="248920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F3CE973-C3D6-41BE-B7ED-E6B0020A876F}"/>
              </a:ext>
            </a:extLst>
          </p:cNvPr>
          <p:cNvSpPr txBox="1"/>
          <p:nvPr/>
        </p:nvSpPr>
        <p:spPr>
          <a:xfrm>
            <a:off x="4511675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3A4C37C-43FF-4485-8EEC-D1D69B8030F9}"/>
              </a:ext>
            </a:extLst>
          </p:cNvPr>
          <p:cNvSpPr txBox="1"/>
          <p:nvPr/>
        </p:nvSpPr>
        <p:spPr>
          <a:xfrm>
            <a:off x="527050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8F4EB5E-B993-4A6D-AEDB-CA2B581BCD74}"/>
              </a:ext>
            </a:extLst>
          </p:cNvPr>
          <p:cNvSpPr txBox="1"/>
          <p:nvPr/>
        </p:nvSpPr>
        <p:spPr>
          <a:xfrm>
            <a:off x="3146425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h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4DAF2E8-AC14-476C-B493-5E3B5E8BA7E0}"/>
              </a:ext>
            </a:extLst>
          </p:cNvPr>
          <p:cNvSpPr txBox="1"/>
          <p:nvPr/>
        </p:nvSpPr>
        <p:spPr>
          <a:xfrm>
            <a:off x="3832225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1">
            <a:extLst>
              <a:ext uri="{FF2B5EF4-FFF2-40B4-BE49-F238E27FC236}">
                <a16:creationId xmlns:a16="http://schemas.microsoft.com/office/drawing/2014/main" id="{08CB6D5B-1876-4055-8418-B392310336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7538" y="6567488"/>
            <a:ext cx="84772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00" b="1" i="1">
                <a:solidFill>
                  <a:srgbClr val="5DD5FF"/>
                </a:solidFill>
                <a:latin typeface="BPreplay" pitchFamily="50" charset="0"/>
              </a:rPr>
              <a:t>twinkl.co.uk</a:t>
            </a:r>
          </a:p>
        </p:txBody>
      </p:sp>
      <p:grpSp>
        <p:nvGrpSpPr>
          <p:cNvPr id="6147" name="Group 3">
            <a:extLst>
              <a:ext uri="{FF2B5EF4-FFF2-40B4-BE49-F238E27FC236}">
                <a16:creationId xmlns:a16="http://schemas.microsoft.com/office/drawing/2014/main" id="{C99F637E-FC11-450E-8F3F-61562BAEBB00}"/>
              </a:ext>
            </a:extLst>
          </p:cNvPr>
          <p:cNvGrpSpPr>
            <a:grpSpLocks/>
          </p:cNvGrpSpPr>
          <p:nvPr/>
        </p:nvGrpSpPr>
        <p:grpSpPr bwMode="auto">
          <a:xfrm>
            <a:off x="2673350" y="2160588"/>
            <a:ext cx="3581400" cy="0"/>
            <a:chOff x="2672713" y="3028103"/>
            <a:chExt cx="3582248" cy="1"/>
          </a:xfrm>
        </p:grpSpPr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F7AD9183-B0FA-4343-920C-45A386118222}"/>
                </a:ext>
              </a:extLst>
            </p:cNvPr>
            <p:cNvCxnSpPr/>
            <p:nvPr/>
          </p:nvCxnSpPr>
          <p:spPr>
            <a:xfrm flipV="1">
              <a:off x="2673281" y="2160588"/>
              <a:ext cx="582751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63A95BD7-CAA7-4C97-8098-D171B580C31B}"/>
                </a:ext>
              </a:extLst>
            </p:cNvPr>
            <p:cNvCxnSpPr/>
            <p:nvPr/>
          </p:nvCxnSpPr>
          <p:spPr>
            <a:xfrm flipV="1">
              <a:off x="3397181" y="2160588"/>
              <a:ext cx="582751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77D0F63F-F1E1-4AA7-8BAB-51A1B967CC31}"/>
                </a:ext>
              </a:extLst>
            </p:cNvPr>
            <p:cNvCxnSpPr/>
            <p:nvPr/>
          </p:nvCxnSpPr>
          <p:spPr>
            <a:xfrm flipV="1">
              <a:off x="4121081" y="2160588"/>
              <a:ext cx="582751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379E85E4-8822-4BF7-BA2D-7548E00132FF}"/>
                </a:ext>
              </a:extLst>
            </p:cNvPr>
            <p:cNvCxnSpPr/>
            <p:nvPr/>
          </p:nvCxnSpPr>
          <p:spPr>
            <a:xfrm flipV="1">
              <a:off x="4864031" y="2160588"/>
              <a:ext cx="582751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95746EB8-8BBB-4F3A-BD1C-86D660BF0191}"/>
                </a:ext>
              </a:extLst>
            </p:cNvPr>
            <p:cNvCxnSpPr/>
            <p:nvPr/>
          </p:nvCxnSpPr>
          <p:spPr>
            <a:xfrm flipV="1">
              <a:off x="5672069" y="2160588"/>
              <a:ext cx="582750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501C57C-4446-4F6A-8098-54606B028B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5825" y="4873625"/>
            <a:ext cx="21986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>
                <a:latin typeface="Sassoon Infant Md" pitchFamily="50" charset="0"/>
              </a:rPr>
              <a:t>7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E5369BA-AF25-41AD-B6B1-4DB33BA8DDC3}"/>
              </a:ext>
            </a:extLst>
          </p:cNvPr>
          <p:cNvGrpSpPr>
            <a:grpSpLocks/>
          </p:cNvGrpSpPr>
          <p:nvPr/>
        </p:nvGrpSpPr>
        <p:grpSpPr bwMode="auto">
          <a:xfrm>
            <a:off x="784225" y="3187700"/>
            <a:ext cx="7554913" cy="847725"/>
            <a:chOff x="832142" y="3335865"/>
            <a:chExt cx="7554601" cy="846667"/>
          </a:xfrm>
        </p:grpSpPr>
        <p:pic>
          <p:nvPicPr>
            <p:cNvPr id="6155" name="Picture 4">
              <a:extLst>
                <a:ext uri="{FF2B5EF4-FFF2-40B4-BE49-F238E27FC236}">
                  <a16:creationId xmlns:a16="http://schemas.microsoft.com/office/drawing/2014/main" id="{2FDC01B8-B539-43A8-B9B4-EB590D36FC2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2142" y="3335865"/>
              <a:ext cx="950599" cy="846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6" name="Picture 11">
              <a:extLst>
                <a:ext uri="{FF2B5EF4-FFF2-40B4-BE49-F238E27FC236}">
                  <a16:creationId xmlns:a16="http://schemas.microsoft.com/office/drawing/2014/main" id="{BE2F5A9D-E374-4B03-987F-140BA779A63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2809" y="3335865"/>
              <a:ext cx="950599" cy="846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7" name="Picture 12">
              <a:extLst>
                <a:ext uri="{FF2B5EF4-FFF2-40B4-BE49-F238E27FC236}">
                  <a16:creationId xmlns:a16="http://schemas.microsoft.com/office/drawing/2014/main" id="{AE295429-F4BD-4123-9AF5-7CB8A54807E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33476" y="3335865"/>
              <a:ext cx="950599" cy="846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8" name="Picture 13">
              <a:extLst>
                <a:ext uri="{FF2B5EF4-FFF2-40B4-BE49-F238E27FC236}">
                  <a16:creationId xmlns:a16="http://schemas.microsoft.com/office/drawing/2014/main" id="{9BA00312-8E4D-48B8-BFD4-2EFA36D1FD8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4143" y="3335865"/>
              <a:ext cx="950599" cy="846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9" name="Picture 14">
              <a:extLst>
                <a:ext uri="{FF2B5EF4-FFF2-40B4-BE49-F238E27FC236}">
                  <a16:creationId xmlns:a16="http://schemas.microsoft.com/office/drawing/2014/main" id="{27646ABF-059A-422D-91D7-D805341C254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34810" y="3335865"/>
              <a:ext cx="950599" cy="846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60" name="Picture 16">
              <a:extLst>
                <a:ext uri="{FF2B5EF4-FFF2-40B4-BE49-F238E27FC236}">
                  <a16:creationId xmlns:a16="http://schemas.microsoft.com/office/drawing/2014/main" id="{5E485191-1DAC-461F-B90A-736F5050E02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35477" y="3335865"/>
              <a:ext cx="950599" cy="846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61" name="Picture 17">
              <a:extLst>
                <a:ext uri="{FF2B5EF4-FFF2-40B4-BE49-F238E27FC236}">
                  <a16:creationId xmlns:a16="http://schemas.microsoft.com/office/drawing/2014/main" id="{9D0865E1-4DA3-49D5-B55E-DB692E888FD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36144" y="3335865"/>
              <a:ext cx="950599" cy="846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558786B1-A5C7-40DC-AD12-4033DD5A3535}"/>
              </a:ext>
            </a:extLst>
          </p:cNvPr>
          <p:cNvSpPr txBox="1"/>
          <p:nvPr/>
        </p:nvSpPr>
        <p:spPr>
          <a:xfrm>
            <a:off x="2403475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8F4D75D-98D1-4317-876A-15B33A52730C}"/>
              </a:ext>
            </a:extLst>
          </p:cNvPr>
          <p:cNvSpPr txBox="1"/>
          <p:nvPr/>
        </p:nvSpPr>
        <p:spPr>
          <a:xfrm>
            <a:off x="312420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4259A33-B878-452F-BEFF-F958CC0DC8CD}"/>
              </a:ext>
            </a:extLst>
          </p:cNvPr>
          <p:cNvSpPr txBox="1"/>
          <p:nvPr/>
        </p:nvSpPr>
        <p:spPr>
          <a:xfrm>
            <a:off x="3844925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v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A518FD0-2877-473E-8189-6BB63B7E13C6}"/>
              </a:ext>
            </a:extLst>
          </p:cNvPr>
          <p:cNvSpPr txBox="1"/>
          <p:nvPr/>
        </p:nvSpPr>
        <p:spPr>
          <a:xfrm>
            <a:off x="457835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A0F9DC2-197C-4CC4-B9F8-47A67E0BCBFC}"/>
              </a:ext>
            </a:extLst>
          </p:cNvPr>
          <p:cNvSpPr txBox="1"/>
          <p:nvPr/>
        </p:nvSpPr>
        <p:spPr>
          <a:xfrm>
            <a:off x="5381625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1">
            <a:extLst>
              <a:ext uri="{FF2B5EF4-FFF2-40B4-BE49-F238E27FC236}">
                <a16:creationId xmlns:a16="http://schemas.microsoft.com/office/drawing/2014/main" id="{7F2269D4-23BD-4F33-A303-A5B45EC99A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7538" y="6567488"/>
            <a:ext cx="84772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00" b="1" i="1">
                <a:solidFill>
                  <a:srgbClr val="5DD5FF"/>
                </a:solidFill>
                <a:latin typeface="BPreplay" pitchFamily="50" charset="0"/>
              </a:rPr>
              <a:t>twinkl.co.uk</a:t>
            </a:r>
          </a:p>
        </p:txBody>
      </p:sp>
      <p:grpSp>
        <p:nvGrpSpPr>
          <p:cNvPr id="7171" name="Group 3">
            <a:extLst>
              <a:ext uri="{FF2B5EF4-FFF2-40B4-BE49-F238E27FC236}">
                <a16:creationId xmlns:a16="http://schemas.microsoft.com/office/drawing/2014/main" id="{4BAC0DF9-2F69-418E-8606-FF2B53801120}"/>
              </a:ext>
            </a:extLst>
          </p:cNvPr>
          <p:cNvGrpSpPr>
            <a:grpSpLocks/>
          </p:cNvGrpSpPr>
          <p:nvPr/>
        </p:nvGrpSpPr>
        <p:grpSpPr bwMode="auto">
          <a:xfrm>
            <a:off x="3425825" y="2160588"/>
            <a:ext cx="2198688" cy="0"/>
            <a:chOff x="3425188" y="3028103"/>
            <a:chExt cx="2200064" cy="1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9F100704-A138-4951-B94C-46A8F9F59283}"/>
                </a:ext>
              </a:extLst>
            </p:cNvPr>
            <p:cNvCxnSpPr/>
            <p:nvPr/>
          </p:nvCxnSpPr>
          <p:spPr>
            <a:xfrm flipV="1">
              <a:off x="3425643" y="2160588"/>
              <a:ext cx="582978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C71738F9-C944-4B2D-B9B5-F9B10B722577}"/>
                </a:ext>
              </a:extLst>
            </p:cNvPr>
            <p:cNvCxnSpPr/>
            <p:nvPr/>
          </p:nvCxnSpPr>
          <p:spPr>
            <a:xfrm flipV="1">
              <a:off x="4243206" y="2160588"/>
              <a:ext cx="582977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C37B39C1-1BC0-4F2A-80E6-39C0FD8D7201}"/>
                </a:ext>
              </a:extLst>
            </p:cNvPr>
            <p:cNvCxnSpPr/>
            <p:nvPr/>
          </p:nvCxnSpPr>
          <p:spPr>
            <a:xfrm flipV="1">
              <a:off x="5041718" y="2160588"/>
              <a:ext cx="582978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408E7B6C-CEE8-4DC2-A8C8-1F1A7CAFA5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5825" y="4873625"/>
            <a:ext cx="21986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>
                <a:latin typeface="Sassoon Infant Md" pitchFamily="50" charset="0"/>
              </a:rPr>
              <a:t>1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789DE94-68C5-4602-A255-7A701DFC3F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86150" y="2606675"/>
            <a:ext cx="2081213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397CC2E-E39F-4575-82A4-E328641F8342}"/>
              </a:ext>
            </a:extLst>
          </p:cNvPr>
          <p:cNvSpPr txBox="1"/>
          <p:nvPr/>
        </p:nvSpPr>
        <p:spPr>
          <a:xfrm>
            <a:off x="315436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o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DA0C130-F7F7-4B1A-997E-741282B1EB10}"/>
              </a:ext>
            </a:extLst>
          </p:cNvPr>
          <p:cNvSpPr txBox="1"/>
          <p:nvPr/>
        </p:nvSpPr>
        <p:spPr>
          <a:xfrm>
            <a:off x="3965575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3841452-A3DB-43CB-A04A-C19B0C4A2B2C}"/>
              </a:ext>
            </a:extLst>
          </p:cNvPr>
          <p:cNvSpPr txBox="1"/>
          <p:nvPr/>
        </p:nvSpPr>
        <p:spPr>
          <a:xfrm>
            <a:off x="4772025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1">
            <a:extLst>
              <a:ext uri="{FF2B5EF4-FFF2-40B4-BE49-F238E27FC236}">
                <a16:creationId xmlns:a16="http://schemas.microsoft.com/office/drawing/2014/main" id="{E4FB6DA0-4F89-4818-B28C-9315007383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7538" y="6567488"/>
            <a:ext cx="84772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00" b="1" i="1">
                <a:solidFill>
                  <a:srgbClr val="5DD5FF"/>
                </a:solidFill>
                <a:latin typeface="BPreplay" pitchFamily="50" charset="0"/>
              </a:rPr>
              <a:t>twinkl.co.uk</a:t>
            </a:r>
          </a:p>
        </p:txBody>
      </p:sp>
      <p:grpSp>
        <p:nvGrpSpPr>
          <p:cNvPr id="8195" name="Group 3">
            <a:extLst>
              <a:ext uri="{FF2B5EF4-FFF2-40B4-BE49-F238E27FC236}">
                <a16:creationId xmlns:a16="http://schemas.microsoft.com/office/drawing/2014/main" id="{9B018B72-1776-4949-9592-37FA41A8730D}"/>
              </a:ext>
            </a:extLst>
          </p:cNvPr>
          <p:cNvGrpSpPr>
            <a:grpSpLocks/>
          </p:cNvGrpSpPr>
          <p:nvPr/>
        </p:nvGrpSpPr>
        <p:grpSpPr bwMode="auto">
          <a:xfrm>
            <a:off x="3195638" y="2160588"/>
            <a:ext cx="2584450" cy="0"/>
            <a:chOff x="3195632" y="3028103"/>
            <a:chExt cx="2583778" cy="2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A6F42037-4912-4364-A9FA-8E7368C73FBC}"/>
                </a:ext>
              </a:extLst>
            </p:cNvPr>
            <p:cNvCxnSpPr/>
            <p:nvPr/>
          </p:nvCxnSpPr>
          <p:spPr>
            <a:xfrm flipV="1">
              <a:off x="3775151" y="2160588"/>
              <a:ext cx="582462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240D4BF0-A3C2-47DD-AF11-00462C6D73F9}"/>
                </a:ext>
              </a:extLst>
            </p:cNvPr>
            <p:cNvCxnSpPr/>
            <p:nvPr/>
          </p:nvCxnSpPr>
          <p:spPr>
            <a:xfrm flipV="1">
              <a:off x="4614939" y="2160588"/>
              <a:ext cx="582461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9CDAF92E-1C5F-4DAC-87C3-BBDC35797DDF}"/>
                </a:ext>
              </a:extLst>
            </p:cNvPr>
            <p:cNvCxnSpPr/>
            <p:nvPr/>
          </p:nvCxnSpPr>
          <p:spPr>
            <a:xfrm flipV="1">
              <a:off x="5329297" y="2160588"/>
              <a:ext cx="450733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E4615C6-6242-43D8-9428-AB38F31A2059}"/>
                </a:ext>
              </a:extLst>
            </p:cNvPr>
            <p:cNvCxnSpPr/>
            <p:nvPr/>
          </p:nvCxnSpPr>
          <p:spPr>
            <a:xfrm flipV="1">
              <a:off x="3195697" y="2160588"/>
              <a:ext cx="450733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A54697AA-0192-40E4-A30C-D757AFD1CD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5825" y="4873625"/>
            <a:ext cx="21986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>
                <a:latin typeface="Sassoon Infant Md" pitchFamily="50" charset="0"/>
              </a:rPr>
              <a:t>4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12BDD23E-EB45-4A3E-9603-ECDF8DBCB17C}"/>
              </a:ext>
            </a:extLst>
          </p:cNvPr>
          <p:cNvGrpSpPr>
            <a:grpSpLocks/>
          </p:cNvGrpSpPr>
          <p:nvPr/>
        </p:nvGrpSpPr>
        <p:grpSpPr bwMode="auto">
          <a:xfrm>
            <a:off x="1782763" y="2776538"/>
            <a:ext cx="5773737" cy="1644650"/>
            <a:chOff x="1782925" y="2908570"/>
            <a:chExt cx="5774164" cy="1644070"/>
          </a:xfrm>
        </p:grpSpPr>
        <p:pic>
          <p:nvPicPr>
            <p:cNvPr id="8202" name="Picture 6">
              <a:extLst>
                <a:ext uri="{FF2B5EF4-FFF2-40B4-BE49-F238E27FC236}">
                  <a16:creationId xmlns:a16="http://schemas.microsoft.com/office/drawing/2014/main" id="{F3574BDC-F742-4D7F-851E-E902447CB5B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2925" y="2908570"/>
              <a:ext cx="1104886" cy="1644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03" name="Picture 18">
              <a:extLst>
                <a:ext uri="{FF2B5EF4-FFF2-40B4-BE49-F238E27FC236}">
                  <a16:creationId xmlns:a16="http://schemas.microsoft.com/office/drawing/2014/main" id="{BB29778E-DEEA-4CF3-A267-B9EB08B0029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9351" y="2908570"/>
              <a:ext cx="1104886" cy="1644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04" name="Picture 19">
              <a:extLst>
                <a:ext uri="{FF2B5EF4-FFF2-40B4-BE49-F238E27FC236}">
                  <a16:creationId xmlns:a16="http://schemas.microsoft.com/office/drawing/2014/main" id="{1ECEF80D-980C-46AD-924C-A56DD551F4E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5777" y="2908570"/>
              <a:ext cx="1104886" cy="1644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05" name="Picture 20">
              <a:extLst>
                <a:ext uri="{FF2B5EF4-FFF2-40B4-BE49-F238E27FC236}">
                  <a16:creationId xmlns:a16="http://schemas.microsoft.com/office/drawing/2014/main" id="{3C20CAB0-51ED-433A-A90F-4FCC9BF2856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52203" y="2908570"/>
              <a:ext cx="1104886" cy="1644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8F6CF061-551D-401E-91DA-34CF99355BDE}"/>
              </a:ext>
            </a:extLst>
          </p:cNvPr>
          <p:cNvSpPr txBox="1"/>
          <p:nvPr/>
        </p:nvSpPr>
        <p:spPr>
          <a:xfrm>
            <a:off x="288766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f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A8901B3-FE57-4710-BB7D-5117B78133A4}"/>
              </a:ext>
            </a:extLst>
          </p:cNvPr>
          <p:cNvSpPr txBox="1"/>
          <p:nvPr/>
        </p:nvSpPr>
        <p:spPr>
          <a:xfrm>
            <a:off x="350520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o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4F6890F-E62D-4684-B783-A853412DF7D0}"/>
              </a:ext>
            </a:extLst>
          </p:cNvPr>
          <p:cNvSpPr txBox="1"/>
          <p:nvPr/>
        </p:nvSpPr>
        <p:spPr>
          <a:xfrm>
            <a:off x="4338638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u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D412D34-2694-4019-9115-13AC9661FD35}"/>
              </a:ext>
            </a:extLst>
          </p:cNvPr>
          <p:cNvSpPr txBox="1"/>
          <p:nvPr/>
        </p:nvSpPr>
        <p:spPr>
          <a:xfrm>
            <a:off x="499110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1">
            <a:extLst>
              <a:ext uri="{FF2B5EF4-FFF2-40B4-BE49-F238E27FC236}">
                <a16:creationId xmlns:a16="http://schemas.microsoft.com/office/drawing/2014/main" id="{0C9E1081-F425-48FB-889F-6D3D78E2A5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7538" y="6567488"/>
            <a:ext cx="84772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00" b="1" i="1">
                <a:solidFill>
                  <a:srgbClr val="5DD5FF"/>
                </a:solidFill>
                <a:latin typeface="BPreplay" pitchFamily="50" charset="0"/>
              </a:rPr>
              <a:t>twinkl.co.uk</a:t>
            </a:r>
          </a:p>
        </p:txBody>
      </p:sp>
      <p:grpSp>
        <p:nvGrpSpPr>
          <p:cNvPr id="9219" name="Group 3">
            <a:extLst>
              <a:ext uri="{FF2B5EF4-FFF2-40B4-BE49-F238E27FC236}">
                <a16:creationId xmlns:a16="http://schemas.microsoft.com/office/drawing/2014/main" id="{FB4B5B17-7F72-422B-A863-33AB1B588A1B}"/>
              </a:ext>
            </a:extLst>
          </p:cNvPr>
          <p:cNvGrpSpPr>
            <a:grpSpLocks/>
          </p:cNvGrpSpPr>
          <p:nvPr/>
        </p:nvGrpSpPr>
        <p:grpSpPr bwMode="auto">
          <a:xfrm>
            <a:off x="2997200" y="2160588"/>
            <a:ext cx="3125788" cy="3175"/>
            <a:chOff x="2997302" y="3024742"/>
            <a:chExt cx="3125657" cy="3363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444F9837-A23D-43C3-BFC6-3B3D72C77942}"/>
                </a:ext>
              </a:extLst>
            </p:cNvPr>
            <p:cNvCxnSpPr/>
            <p:nvPr/>
          </p:nvCxnSpPr>
          <p:spPr>
            <a:xfrm flipV="1">
              <a:off x="2997302" y="3028105"/>
              <a:ext cx="582589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7E7DC5E-90F5-4211-9A8C-ADF60256BC71}"/>
                </a:ext>
              </a:extLst>
            </p:cNvPr>
            <p:cNvCxnSpPr/>
            <p:nvPr/>
          </p:nvCxnSpPr>
          <p:spPr>
            <a:xfrm flipV="1">
              <a:off x="4137079" y="3024742"/>
              <a:ext cx="582589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A22422-34CD-4279-965F-0DFE400F1F6F}"/>
                </a:ext>
              </a:extLst>
            </p:cNvPr>
            <p:cNvCxnSpPr/>
            <p:nvPr/>
          </p:nvCxnSpPr>
          <p:spPr>
            <a:xfrm flipV="1">
              <a:off x="5672128" y="3028105"/>
              <a:ext cx="450831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C47E6B5E-A092-4503-A1B2-44F77B70F03A}"/>
                </a:ext>
              </a:extLst>
            </p:cNvPr>
            <p:cNvCxnSpPr/>
            <p:nvPr/>
          </p:nvCxnSpPr>
          <p:spPr>
            <a:xfrm flipV="1">
              <a:off x="4906985" y="3028105"/>
              <a:ext cx="582588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178B979A-CA55-4AED-B99A-623EAAF3C153}"/>
                </a:ext>
              </a:extLst>
            </p:cNvPr>
            <p:cNvCxnSpPr/>
            <p:nvPr/>
          </p:nvCxnSpPr>
          <p:spPr>
            <a:xfrm>
              <a:off x="3668787" y="3028105"/>
              <a:ext cx="360347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A3123D21-BE03-4B05-9B3D-4C598D351A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5825" y="4873625"/>
            <a:ext cx="21986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>
                <a:latin typeface="Sassoon Infant Md" pitchFamily="50" charset="0"/>
              </a:rPr>
              <a:t>8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1D44469-5D30-4215-911B-0768D57F46D3}"/>
              </a:ext>
            </a:extLst>
          </p:cNvPr>
          <p:cNvGrpSpPr>
            <a:grpSpLocks/>
          </p:cNvGrpSpPr>
          <p:nvPr/>
        </p:nvGrpSpPr>
        <p:grpSpPr bwMode="auto">
          <a:xfrm>
            <a:off x="647700" y="2946400"/>
            <a:ext cx="7821613" cy="1144588"/>
            <a:chOff x="938869" y="2857391"/>
            <a:chExt cx="8516297" cy="1245529"/>
          </a:xfrm>
        </p:grpSpPr>
        <p:pic>
          <p:nvPicPr>
            <p:cNvPr id="9227" name="Picture 4">
              <a:extLst>
                <a:ext uri="{FF2B5EF4-FFF2-40B4-BE49-F238E27FC236}">
                  <a16:creationId xmlns:a16="http://schemas.microsoft.com/office/drawing/2014/main" id="{42EDAD3D-EB7E-411F-9E12-7740EE665D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8869" y="2857391"/>
              <a:ext cx="1613379" cy="12455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28" name="Picture 17">
              <a:extLst>
                <a:ext uri="{FF2B5EF4-FFF2-40B4-BE49-F238E27FC236}">
                  <a16:creationId xmlns:a16="http://schemas.microsoft.com/office/drawing/2014/main" id="{7ADD53DE-ECD5-4452-B9C0-350CC7582EB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14797" y="2857391"/>
              <a:ext cx="1613379" cy="12455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29" name="Picture 18">
              <a:extLst>
                <a:ext uri="{FF2B5EF4-FFF2-40B4-BE49-F238E27FC236}">
                  <a16:creationId xmlns:a16="http://schemas.microsoft.com/office/drawing/2014/main" id="{99A2F3E0-1275-4D9F-BF42-1DA305F39B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0726" y="2857391"/>
              <a:ext cx="1613379" cy="12455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0" name="Picture 19">
              <a:extLst>
                <a:ext uri="{FF2B5EF4-FFF2-40B4-BE49-F238E27FC236}">
                  <a16:creationId xmlns:a16="http://schemas.microsoft.com/office/drawing/2014/main" id="{3C6A110B-E387-4759-A5FC-0AFCDAC4578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02364" y="2857391"/>
              <a:ext cx="1613379" cy="12455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1" name="Picture 20">
              <a:extLst>
                <a:ext uri="{FF2B5EF4-FFF2-40B4-BE49-F238E27FC236}">
                  <a16:creationId xmlns:a16="http://schemas.microsoft.com/office/drawing/2014/main" id="{651C17E4-0F7B-44BD-925E-80FABEE3A9B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78292" y="2857391"/>
              <a:ext cx="1613379" cy="12455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2" name="Picture 21">
              <a:extLst>
                <a:ext uri="{FF2B5EF4-FFF2-40B4-BE49-F238E27FC236}">
                  <a16:creationId xmlns:a16="http://schemas.microsoft.com/office/drawing/2014/main" id="{DB12B96C-5DF5-4E53-8F18-53D586256E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54221" y="2857391"/>
              <a:ext cx="1613379" cy="12455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3" name="Picture 22">
              <a:extLst>
                <a:ext uri="{FF2B5EF4-FFF2-40B4-BE49-F238E27FC236}">
                  <a16:creationId xmlns:a16="http://schemas.microsoft.com/office/drawing/2014/main" id="{5AB47080-86C7-4AB6-9880-BE89B3A6CC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65858" y="2857391"/>
              <a:ext cx="1613379" cy="12455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4" name="Picture 23">
              <a:extLst>
                <a:ext uri="{FF2B5EF4-FFF2-40B4-BE49-F238E27FC236}">
                  <a16:creationId xmlns:a16="http://schemas.microsoft.com/office/drawing/2014/main" id="{1D1008E1-7C80-4E85-B089-0684CDCD5B0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41787" y="2857391"/>
              <a:ext cx="1613379" cy="12455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A8C09601-6DC9-4DAA-B279-5C30EE55916A}"/>
              </a:ext>
            </a:extLst>
          </p:cNvPr>
          <p:cNvSpPr txBox="1"/>
          <p:nvPr/>
        </p:nvSpPr>
        <p:spPr>
          <a:xfrm>
            <a:off x="2746375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A587CB5-7534-4357-852E-5961F2DC985A}"/>
              </a:ext>
            </a:extLst>
          </p:cNvPr>
          <p:cNvSpPr txBox="1"/>
          <p:nvPr/>
        </p:nvSpPr>
        <p:spPr>
          <a:xfrm>
            <a:off x="328930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 err="1">
                <a:latin typeface="+mn-lt"/>
              </a:rPr>
              <a:t>i</a:t>
            </a:r>
            <a:endParaRPr lang="en-GB" sz="11000" spc="600" dirty="0">
              <a:latin typeface="+mn-lt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95CFC94-918C-4DB8-98E3-2E460E977856}"/>
              </a:ext>
            </a:extLst>
          </p:cNvPr>
          <p:cNvSpPr txBox="1"/>
          <p:nvPr/>
        </p:nvSpPr>
        <p:spPr>
          <a:xfrm>
            <a:off x="387191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g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3F507D0-7296-42F1-8593-1D813E479746}"/>
              </a:ext>
            </a:extLst>
          </p:cNvPr>
          <p:cNvSpPr txBox="1"/>
          <p:nvPr/>
        </p:nvSpPr>
        <p:spPr>
          <a:xfrm>
            <a:off x="462915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h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294402D-49A0-4334-8E65-A611AFE96616}"/>
              </a:ext>
            </a:extLst>
          </p:cNvPr>
          <p:cNvSpPr txBox="1"/>
          <p:nvPr/>
        </p:nvSpPr>
        <p:spPr>
          <a:xfrm>
            <a:off x="531971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1">
            <a:extLst>
              <a:ext uri="{FF2B5EF4-FFF2-40B4-BE49-F238E27FC236}">
                <a16:creationId xmlns:a16="http://schemas.microsoft.com/office/drawing/2014/main" id="{ABE06897-C1CE-4CDD-A88A-D2A32584A7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7538" y="6567488"/>
            <a:ext cx="84772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00" b="1" i="1">
                <a:solidFill>
                  <a:srgbClr val="5DD5FF"/>
                </a:solidFill>
                <a:latin typeface="BPreplay" pitchFamily="50" charset="0"/>
              </a:rPr>
              <a:t>twinkl.co.uk</a:t>
            </a:r>
          </a:p>
        </p:txBody>
      </p:sp>
      <p:grpSp>
        <p:nvGrpSpPr>
          <p:cNvPr id="10243" name="Group 3">
            <a:extLst>
              <a:ext uri="{FF2B5EF4-FFF2-40B4-BE49-F238E27FC236}">
                <a16:creationId xmlns:a16="http://schemas.microsoft.com/office/drawing/2014/main" id="{9D82AC2F-7C8E-4DA0-ACBC-54F5477EB105}"/>
              </a:ext>
            </a:extLst>
          </p:cNvPr>
          <p:cNvGrpSpPr>
            <a:grpSpLocks/>
          </p:cNvGrpSpPr>
          <p:nvPr/>
        </p:nvGrpSpPr>
        <p:grpSpPr bwMode="auto">
          <a:xfrm>
            <a:off x="1782763" y="2160588"/>
            <a:ext cx="5384800" cy="0"/>
            <a:chOff x="1782591" y="3028103"/>
            <a:chExt cx="5385702" cy="2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CDC797DC-4CB4-4860-8743-E4DBC759B652}"/>
                </a:ext>
              </a:extLst>
            </p:cNvPr>
            <p:cNvCxnSpPr/>
            <p:nvPr/>
          </p:nvCxnSpPr>
          <p:spPr>
            <a:xfrm flipV="1">
              <a:off x="2327226" y="2160588"/>
              <a:ext cx="584298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81D9E316-42C9-4F98-BE71-8D24A7A8208E}"/>
                </a:ext>
              </a:extLst>
            </p:cNvPr>
            <p:cNvCxnSpPr/>
            <p:nvPr/>
          </p:nvCxnSpPr>
          <p:spPr>
            <a:xfrm flipV="1">
              <a:off x="3133676" y="2160588"/>
              <a:ext cx="582711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59583FA-F37C-4594-9EB7-DD75061E397F}"/>
                </a:ext>
              </a:extLst>
            </p:cNvPr>
            <p:cNvCxnSpPr/>
            <p:nvPr/>
          </p:nvCxnSpPr>
          <p:spPr>
            <a:xfrm flipV="1">
              <a:off x="4483062" y="2160588"/>
              <a:ext cx="450926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125C55FE-6997-4736-900C-8D897BC63134}"/>
                </a:ext>
              </a:extLst>
            </p:cNvPr>
            <p:cNvCxnSpPr/>
            <p:nvPr/>
          </p:nvCxnSpPr>
          <p:spPr>
            <a:xfrm flipV="1">
              <a:off x="5037089" y="2160588"/>
              <a:ext cx="582710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92BAF41-FFD9-429E-8320-B5ED11672E21}"/>
                </a:ext>
              </a:extLst>
            </p:cNvPr>
            <p:cNvCxnSpPr/>
            <p:nvPr/>
          </p:nvCxnSpPr>
          <p:spPr>
            <a:xfrm flipV="1">
              <a:off x="5810201" y="2160588"/>
              <a:ext cx="582711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DF92658-0A88-4E42-84BF-A6B4A2747A0A}"/>
                </a:ext>
              </a:extLst>
            </p:cNvPr>
            <p:cNvCxnSpPr/>
            <p:nvPr/>
          </p:nvCxnSpPr>
          <p:spPr>
            <a:xfrm flipV="1">
              <a:off x="6584901" y="2160588"/>
              <a:ext cx="582711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A4626885-5F77-4E3E-85E0-03528D9C479D}"/>
                </a:ext>
              </a:extLst>
            </p:cNvPr>
            <p:cNvCxnSpPr/>
            <p:nvPr/>
          </p:nvCxnSpPr>
          <p:spPr>
            <a:xfrm flipV="1">
              <a:off x="3929025" y="2160588"/>
              <a:ext cx="450926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AEBD3C8-E7F8-4D36-BE03-C28FBDFD7C40}"/>
                </a:ext>
              </a:extLst>
            </p:cNvPr>
            <p:cNvCxnSpPr/>
            <p:nvPr/>
          </p:nvCxnSpPr>
          <p:spPr>
            <a:xfrm flipV="1">
              <a:off x="1782725" y="2160588"/>
              <a:ext cx="449337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BB650DBC-284D-47C3-9E33-7B0E837A34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5825" y="4873625"/>
            <a:ext cx="21986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>
                <a:latin typeface="Sassoon Infant Md" pitchFamily="50" charset="0"/>
              </a:rPr>
              <a:t>14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CB46F37-3D75-445E-AF38-8972F787AAC8}"/>
              </a:ext>
            </a:extLst>
          </p:cNvPr>
          <p:cNvGrpSpPr>
            <a:grpSpLocks/>
          </p:cNvGrpSpPr>
          <p:nvPr/>
        </p:nvGrpSpPr>
        <p:grpSpPr bwMode="auto">
          <a:xfrm>
            <a:off x="614363" y="2819400"/>
            <a:ext cx="8032750" cy="1458913"/>
            <a:chOff x="486827" y="2667000"/>
            <a:chExt cx="9151665" cy="1662013"/>
          </a:xfrm>
        </p:grpSpPr>
        <p:pic>
          <p:nvPicPr>
            <p:cNvPr id="10254" name="Picture 4">
              <a:extLst>
                <a:ext uri="{FF2B5EF4-FFF2-40B4-BE49-F238E27FC236}">
                  <a16:creationId xmlns:a16="http://schemas.microsoft.com/office/drawing/2014/main" id="{4D3B26AC-4FFD-4D13-A4FB-4D915C6E14B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827" y="2667000"/>
              <a:ext cx="820903" cy="767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5" name="Picture 18">
              <a:extLst>
                <a:ext uri="{FF2B5EF4-FFF2-40B4-BE49-F238E27FC236}">
                  <a16:creationId xmlns:a16="http://schemas.microsoft.com/office/drawing/2014/main" id="{8776920D-F45A-4E74-91D2-B6D443B9CE2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1800" y="2667000"/>
              <a:ext cx="820903" cy="767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6" name="Picture 19">
              <a:extLst>
                <a:ext uri="{FF2B5EF4-FFF2-40B4-BE49-F238E27FC236}">
                  <a16:creationId xmlns:a16="http://schemas.microsoft.com/office/drawing/2014/main" id="{2C9C2093-0569-4F19-A0AE-E9E56D4567C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6773" y="2667000"/>
              <a:ext cx="820903" cy="767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7" name="Picture 20">
              <a:extLst>
                <a:ext uri="{FF2B5EF4-FFF2-40B4-BE49-F238E27FC236}">
                  <a16:creationId xmlns:a16="http://schemas.microsoft.com/office/drawing/2014/main" id="{5751557B-BC6B-47BA-A788-965B749CB5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1746" y="2667000"/>
              <a:ext cx="820903" cy="767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8" name="Picture 21">
              <a:extLst>
                <a:ext uri="{FF2B5EF4-FFF2-40B4-BE49-F238E27FC236}">
                  <a16:creationId xmlns:a16="http://schemas.microsoft.com/office/drawing/2014/main" id="{098E16EC-D53D-4BBF-8F45-089979CEC0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86719" y="2667000"/>
              <a:ext cx="820903" cy="767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9" name="Picture 22">
              <a:extLst>
                <a:ext uri="{FF2B5EF4-FFF2-40B4-BE49-F238E27FC236}">
                  <a16:creationId xmlns:a16="http://schemas.microsoft.com/office/drawing/2014/main" id="{EA869744-EBEB-4021-B320-EDDA2C2F668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11692" y="2667000"/>
              <a:ext cx="820903" cy="767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0" name="Picture 23">
              <a:extLst>
                <a:ext uri="{FF2B5EF4-FFF2-40B4-BE49-F238E27FC236}">
                  <a16:creationId xmlns:a16="http://schemas.microsoft.com/office/drawing/2014/main" id="{3BFCF9CD-EC65-403C-80D1-78A7CE68A6E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6665" y="2667000"/>
              <a:ext cx="820903" cy="767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1" name="Picture 24">
              <a:extLst>
                <a:ext uri="{FF2B5EF4-FFF2-40B4-BE49-F238E27FC236}">
                  <a16:creationId xmlns:a16="http://schemas.microsoft.com/office/drawing/2014/main" id="{32B5C3D7-FB8C-4B28-93D7-814763D06C8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61638" y="2667000"/>
              <a:ext cx="820903" cy="767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2" name="Picture 25">
              <a:extLst>
                <a:ext uri="{FF2B5EF4-FFF2-40B4-BE49-F238E27FC236}">
                  <a16:creationId xmlns:a16="http://schemas.microsoft.com/office/drawing/2014/main" id="{759C8B1C-C4BA-4777-AA7E-2213F8E1682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92616" y="2667000"/>
              <a:ext cx="820903" cy="767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3" name="Picture 26">
              <a:extLst>
                <a:ext uri="{FF2B5EF4-FFF2-40B4-BE49-F238E27FC236}">
                  <a16:creationId xmlns:a16="http://schemas.microsoft.com/office/drawing/2014/main" id="{5CA3C304-2FE5-480B-9236-8673E55FA7F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17589" y="2667000"/>
              <a:ext cx="820903" cy="767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4" name="Picture 27">
              <a:extLst>
                <a:ext uri="{FF2B5EF4-FFF2-40B4-BE49-F238E27FC236}">
                  <a16:creationId xmlns:a16="http://schemas.microsoft.com/office/drawing/2014/main" id="{3010EFCE-5BBB-43CD-A3BA-EEF78D0CE4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827" y="3561195"/>
              <a:ext cx="820903" cy="767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5" name="Picture 28">
              <a:extLst>
                <a:ext uri="{FF2B5EF4-FFF2-40B4-BE49-F238E27FC236}">
                  <a16:creationId xmlns:a16="http://schemas.microsoft.com/office/drawing/2014/main" id="{B1E87944-7C2F-4FE6-808B-D810866667C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1800" y="3561195"/>
              <a:ext cx="820903" cy="767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6" name="Picture 29">
              <a:extLst>
                <a:ext uri="{FF2B5EF4-FFF2-40B4-BE49-F238E27FC236}">
                  <a16:creationId xmlns:a16="http://schemas.microsoft.com/office/drawing/2014/main" id="{A535EC23-0176-4099-A622-066141F6FA7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6773" y="3561195"/>
              <a:ext cx="820903" cy="767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7" name="Picture 30">
              <a:extLst>
                <a:ext uri="{FF2B5EF4-FFF2-40B4-BE49-F238E27FC236}">
                  <a16:creationId xmlns:a16="http://schemas.microsoft.com/office/drawing/2014/main" id="{30B237C7-875D-4FA9-A2CF-526118B92C4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1746" y="3561195"/>
              <a:ext cx="820903" cy="767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A91A0BE1-D240-4C09-B6A1-D24244EFE4DD}"/>
              </a:ext>
            </a:extLst>
          </p:cNvPr>
          <p:cNvSpPr txBox="1"/>
          <p:nvPr/>
        </p:nvSpPr>
        <p:spPr>
          <a:xfrm>
            <a:off x="1470025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f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43516DD-BD00-4B90-8A9C-FCE3C4383811}"/>
              </a:ext>
            </a:extLst>
          </p:cNvPr>
          <p:cNvSpPr txBox="1"/>
          <p:nvPr/>
        </p:nvSpPr>
        <p:spPr>
          <a:xfrm>
            <a:off x="207010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o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5FDBA87-58E2-42F7-A4D0-13C1EA158DED}"/>
              </a:ext>
            </a:extLst>
          </p:cNvPr>
          <p:cNvSpPr txBox="1"/>
          <p:nvPr/>
        </p:nvSpPr>
        <p:spPr>
          <a:xfrm>
            <a:off x="2873375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u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3631CFA-FD09-4839-9D40-D56BA6D2014A}"/>
              </a:ext>
            </a:extLst>
          </p:cNvPr>
          <p:cNvSpPr txBox="1"/>
          <p:nvPr/>
        </p:nvSpPr>
        <p:spPr>
          <a:xfrm>
            <a:off x="3582988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r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E710D5C-7C80-4B72-99D6-881AF5CBE44F}"/>
              </a:ext>
            </a:extLst>
          </p:cNvPr>
          <p:cNvSpPr txBox="1"/>
          <p:nvPr/>
        </p:nvSpPr>
        <p:spPr>
          <a:xfrm>
            <a:off x="410210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t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BA616F0-0B60-4386-B190-29F7AF419A7C}"/>
              </a:ext>
            </a:extLst>
          </p:cNvPr>
          <p:cNvSpPr txBox="1"/>
          <p:nvPr/>
        </p:nvSpPr>
        <p:spPr>
          <a:xfrm>
            <a:off x="474345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64CF4B9-C32E-40F6-B84B-9AC91657D7FD}"/>
              </a:ext>
            </a:extLst>
          </p:cNvPr>
          <p:cNvSpPr txBox="1"/>
          <p:nvPr/>
        </p:nvSpPr>
        <p:spPr>
          <a:xfrm>
            <a:off x="5545138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BA0AFB5-FDA3-4E69-B6F5-9A539C122EB3}"/>
              </a:ext>
            </a:extLst>
          </p:cNvPr>
          <p:cNvSpPr txBox="1"/>
          <p:nvPr/>
        </p:nvSpPr>
        <p:spPr>
          <a:xfrm>
            <a:off x="6326188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7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7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1">
            <a:extLst>
              <a:ext uri="{FF2B5EF4-FFF2-40B4-BE49-F238E27FC236}">
                <a16:creationId xmlns:a16="http://schemas.microsoft.com/office/drawing/2014/main" id="{95AE95ED-4C13-419E-8F22-2A4A4F97D4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7538" y="6567488"/>
            <a:ext cx="84772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00" b="1" i="1">
                <a:solidFill>
                  <a:srgbClr val="5DD5FF"/>
                </a:solidFill>
                <a:latin typeface="BPreplay" pitchFamily="50" charset="0"/>
              </a:rPr>
              <a:t>twinkl.co.uk</a:t>
            </a:r>
          </a:p>
        </p:txBody>
      </p:sp>
      <p:grpSp>
        <p:nvGrpSpPr>
          <p:cNvPr id="11267" name="Group 3">
            <a:extLst>
              <a:ext uri="{FF2B5EF4-FFF2-40B4-BE49-F238E27FC236}">
                <a16:creationId xmlns:a16="http://schemas.microsoft.com/office/drawing/2014/main" id="{FA787DE7-4872-4E65-9E9B-4612E78D515D}"/>
              </a:ext>
            </a:extLst>
          </p:cNvPr>
          <p:cNvGrpSpPr>
            <a:grpSpLocks/>
          </p:cNvGrpSpPr>
          <p:nvPr/>
        </p:nvGrpSpPr>
        <p:grpSpPr bwMode="auto">
          <a:xfrm>
            <a:off x="2505075" y="2160588"/>
            <a:ext cx="4008438" cy="0"/>
            <a:chOff x="2505715" y="3028103"/>
            <a:chExt cx="4007184" cy="2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54AEFB2B-45B8-455F-B814-8450BF39116B}"/>
                </a:ext>
              </a:extLst>
            </p:cNvPr>
            <p:cNvCxnSpPr/>
            <p:nvPr/>
          </p:nvCxnSpPr>
          <p:spPr>
            <a:xfrm flipV="1">
              <a:off x="2505166" y="2160588"/>
              <a:ext cx="582431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E157798C-B7D8-48D4-91AF-6B7B7C286CCA}"/>
                </a:ext>
              </a:extLst>
            </p:cNvPr>
            <p:cNvCxnSpPr/>
            <p:nvPr/>
          </p:nvCxnSpPr>
          <p:spPr>
            <a:xfrm flipV="1">
              <a:off x="3689441" y="2160588"/>
              <a:ext cx="582431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B0A3A7B5-01C7-48E9-A502-40C15CFDBF3C}"/>
                </a:ext>
              </a:extLst>
            </p:cNvPr>
            <p:cNvCxnSpPr/>
            <p:nvPr/>
          </p:nvCxnSpPr>
          <p:spPr>
            <a:xfrm flipV="1">
              <a:off x="4397466" y="2160588"/>
              <a:ext cx="584017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F91551A-E753-4686-BEAB-A1A8901939E3}"/>
                </a:ext>
              </a:extLst>
            </p:cNvPr>
            <p:cNvCxnSpPr/>
            <p:nvPr/>
          </p:nvCxnSpPr>
          <p:spPr>
            <a:xfrm flipV="1">
              <a:off x="5107079" y="2160588"/>
              <a:ext cx="582430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E0B0F281-2E83-4011-9C07-715D0D25FD6C}"/>
                </a:ext>
              </a:extLst>
            </p:cNvPr>
            <p:cNvCxnSpPr/>
            <p:nvPr/>
          </p:nvCxnSpPr>
          <p:spPr>
            <a:xfrm flipV="1">
              <a:off x="5930991" y="2160588"/>
              <a:ext cx="582431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62523454-64FC-454A-BE80-078573CAB7C7}"/>
                </a:ext>
              </a:extLst>
            </p:cNvPr>
            <p:cNvCxnSpPr/>
            <p:nvPr/>
          </p:nvCxnSpPr>
          <p:spPr>
            <a:xfrm>
              <a:off x="3202044" y="2160588"/>
              <a:ext cx="360249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DAD95218-46DB-4CC4-B370-3708089BCC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5825" y="4873625"/>
            <a:ext cx="21986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>
                <a:latin typeface="Sassoon Infant Md" pitchFamily="50" charset="0"/>
              </a:rPr>
              <a:t>11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1827CCA-E7A4-469D-9F3C-74071DFD661E}"/>
              </a:ext>
            </a:extLst>
          </p:cNvPr>
          <p:cNvGrpSpPr>
            <a:grpSpLocks/>
          </p:cNvGrpSpPr>
          <p:nvPr/>
        </p:nvGrpSpPr>
        <p:grpSpPr bwMode="auto">
          <a:xfrm>
            <a:off x="704850" y="2892425"/>
            <a:ext cx="7943850" cy="1647825"/>
            <a:chOff x="704850" y="3022599"/>
            <a:chExt cx="8916998" cy="1850958"/>
          </a:xfrm>
        </p:grpSpPr>
        <p:pic>
          <p:nvPicPr>
            <p:cNvPr id="11276" name="Picture 6">
              <a:extLst>
                <a:ext uri="{FF2B5EF4-FFF2-40B4-BE49-F238E27FC236}">
                  <a16:creationId xmlns:a16="http://schemas.microsoft.com/office/drawing/2014/main" id="{E724667C-D926-467E-AE30-54DFFFAD042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4850" y="3022599"/>
              <a:ext cx="803434" cy="8270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7" name="Picture 17">
              <a:extLst>
                <a:ext uri="{FF2B5EF4-FFF2-40B4-BE49-F238E27FC236}">
                  <a16:creationId xmlns:a16="http://schemas.microsoft.com/office/drawing/2014/main" id="{3B68CC78-8C3E-4576-863B-F16C24EE9C2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6550" y="3022599"/>
              <a:ext cx="803434" cy="8270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8" name="Picture 18">
              <a:extLst>
                <a:ext uri="{FF2B5EF4-FFF2-40B4-BE49-F238E27FC236}">
                  <a16:creationId xmlns:a16="http://schemas.microsoft.com/office/drawing/2014/main" id="{977FC083-B584-49D5-9730-91C0B19B764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7382" y="3022599"/>
              <a:ext cx="803434" cy="8270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9" name="Picture 19">
              <a:extLst>
                <a:ext uri="{FF2B5EF4-FFF2-40B4-BE49-F238E27FC236}">
                  <a16:creationId xmlns:a16="http://schemas.microsoft.com/office/drawing/2014/main" id="{23759067-2A0A-437F-BB07-C026FF79C55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9082" y="3022599"/>
              <a:ext cx="803434" cy="8270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0" name="Picture 20">
              <a:extLst>
                <a:ext uri="{FF2B5EF4-FFF2-40B4-BE49-F238E27FC236}">
                  <a16:creationId xmlns:a16="http://schemas.microsoft.com/office/drawing/2014/main" id="{103C6328-C03B-4DBE-A973-DB41392247D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10782" y="3022599"/>
              <a:ext cx="803434" cy="8270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1" name="Picture 21">
              <a:extLst>
                <a:ext uri="{FF2B5EF4-FFF2-40B4-BE49-F238E27FC236}">
                  <a16:creationId xmlns:a16="http://schemas.microsoft.com/office/drawing/2014/main" id="{5D36F94D-B414-4690-93C7-75662ECC057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12482" y="3022599"/>
              <a:ext cx="803434" cy="8270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2" name="Picture 22">
              <a:extLst>
                <a:ext uri="{FF2B5EF4-FFF2-40B4-BE49-F238E27FC236}">
                  <a16:creationId xmlns:a16="http://schemas.microsoft.com/office/drawing/2014/main" id="{27B94D5B-42EF-43AA-8A26-D601EEBEB39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3314" y="3022599"/>
              <a:ext cx="803434" cy="8270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3" name="Picture 23">
              <a:extLst>
                <a:ext uri="{FF2B5EF4-FFF2-40B4-BE49-F238E27FC236}">
                  <a16:creationId xmlns:a16="http://schemas.microsoft.com/office/drawing/2014/main" id="{AE9DD21C-C653-4B5A-9251-B5B232ED7A5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15014" y="3022599"/>
              <a:ext cx="803434" cy="8270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4" name="Picture 24">
              <a:extLst>
                <a:ext uri="{FF2B5EF4-FFF2-40B4-BE49-F238E27FC236}">
                  <a16:creationId xmlns:a16="http://schemas.microsoft.com/office/drawing/2014/main" id="{BC9CC6E1-B78B-4EFB-A9DE-FF6E53F4644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16714" y="3022599"/>
              <a:ext cx="803434" cy="8270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5" name="Picture 25">
              <a:extLst>
                <a:ext uri="{FF2B5EF4-FFF2-40B4-BE49-F238E27FC236}">
                  <a16:creationId xmlns:a16="http://schemas.microsoft.com/office/drawing/2014/main" id="{28429879-4EDA-4FF9-AEAC-A14D4D6E218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18414" y="3022599"/>
              <a:ext cx="803434" cy="8270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6" name="Picture 26">
              <a:extLst>
                <a:ext uri="{FF2B5EF4-FFF2-40B4-BE49-F238E27FC236}">
                  <a16:creationId xmlns:a16="http://schemas.microsoft.com/office/drawing/2014/main" id="{13EDB33E-C306-487E-8AD9-404E393BA69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4850" y="4046556"/>
              <a:ext cx="803434" cy="8270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E0FAC914-C133-4B3A-908A-A4490C373C8E}"/>
              </a:ext>
            </a:extLst>
          </p:cNvPr>
          <p:cNvSpPr txBox="1"/>
          <p:nvPr/>
        </p:nvSpPr>
        <p:spPr>
          <a:xfrm>
            <a:off x="2243138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D204508-3005-4D04-B209-A624DA7111DC}"/>
              </a:ext>
            </a:extLst>
          </p:cNvPr>
          <p:cNvSpPr txBox="1"/>
          <p:nvPr/>
        </p:nvSpPr>
        <p:spPr>
          <a:xfrm>
            <a:off x="281781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l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B9CD3A9-4770-4728-B295-E88D1915CA7C}"/>
              </a:ext>
            </a:extLst>
          </p:cNvPr>
          <p:cNvSpPr txBox="1"/>
          <p:nvPr/>
        </p:nvSpPr>
        <p:spPr>
          <a:xfrm>
            <a:off x="3400425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37C768C-63F6-4129-B6D2-5160D2EF3EFF}"/>
              </a:ext>
            </a:extLst>
          </p:cNvPr>
          <p:cNvSpPr txBox="1"/>
          <p:nvPr/>
        </p:nvSpPr>
        <p:spPr>
          <a:xfrm>
            <a:off x="412591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v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51BE068-25C3-48DF-9C3A-682E183932A3}"/>
              </a:ext>
            </a:extLst>
          </p:cNvPr>
          <p:cNvSpPr txBox="1"/>
          <p:nvPr/>
        </p:nvSpPr>
        <p:spPr>
          <a:xfrm>
            <a:off x="4833938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F29873F-6EAB-43A2-9B69-B0C2BDD60F7D}"/>
              </a:ext>
            </a:extLst>
          </p:cNvPr>
          <p:cNvSpPr txBox="1"/>
          <p:nvPr/>
        </p:nvSpPr>
        <p:spPr>
          <a:xfrm>
            <a:off x="5659438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>
            <a:extLst>
              <a:ext uri="{FF2B5EF4-FFF2-40B4-BE49-F238E27FC236}">
                <a16:creationId xmlns:a16="http://schemas.microsoft.com/office/drawing/2014/main" id="{0958D81A-88E2-48E4-A69E-D7BE613F08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7538" y="6567488"/>
            <a:ext cx="84772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00" b="1" i="1">
                <a:solidFill>
                  <a:srgbClr val="5DD5FF"/>
                </a:solidFill>
                <a:latin typeface="BPreplay" pitchFamily="50" charset="0"/>
              </a:rPr>
              <a:t>twinkl.co.uk</a:t>
            </a:r>
          </a:p>
        </p:txBody>
      </p:sp>
      <p:grpSp>
        <p:nvGrpSpPr>
          <p:cNvPr id="12291" name="Group 3">
            <a:extLst>
              <a:ext uri="{FF2B5EF4-FFF2-40B4-BE49-F238E27FC236}">
                <a16:creationId xmlns:a16="http://schemas.microsoft.com/office/drawing/2014/main" id="{5DD9BDA3-520A-4A6B-8F74-F780F4C33BB1}"/>
              </a:ext>
            </a:extLst>
          </p:cNvPr>
          <p:cNvGrpSpPr>
            <a:grpSpLocks/>
          </p:cNvGrpSpPr>
          <p:nvPr/>
        </p:nvGrpSpPr>
        <p:grpSpPr bwMode="auto">
          <a:xfrm>
            <a:off x="1254125" y="2160588"/>
            <a:ext cx="6426200" cy="0"/>
            <a:chOff x="1253488" y="3028103"/>
            <a:chExt cx="6426730" cy="2"/>
          </a:xfrm>
        </p:grpSpPr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71EB9513-654A-4947-9952-1C120F59552F}"/>
                </a:ext>
              </a:extLst>
            </p:cNvPr>
            <p:cNvCxnSpPr/>
            <p:nvPr/>
          </p:nvCxnSpPr>
          <p:spPr>
            <a:xfrm flipV="1">
              <a:off x="1254101" y="2160588"/>
              <a:ext cx="582661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A87D8702-9AE0-4412-A48C-33395C9C81B2}"/>
                </a:ext>
              </a:extLst>
            </p:cNvPr>
            <p:cNvCxnSpPr/>
            <p:nvPr/>
          </p:nvCxnSpPr>
          <p:spPr>
            <a:xfrm flipV="1">
              <a:off x="1978001" y="2160588"/>
              <a:ext cx="582661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917D15FC-DEA9-44BB-8382-1D63AE5A8B0C}"/>
                </a:ext>
              </a:extLst>
            </p:cNvPr>
            <p:cNvCxnSpPr/>
            <p:nvPr/>
          </p:nvCxnSpPr>
          <p:spPr>
            <a:xfrm flipV="1">
              <a:off x="2701901" y="2160588"/>
              <a:ext cx="582661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B13D99A0-9071-4419-80FE-45B3D11C43A5}"/>
                </a:ext>
              </a:extLst>
            </p:cNvPr>
            <p:cNvCxnSpPr/>
            <p:nvPr/>
          </p:nvCxnSpPr>
          <p:spPr>
            <a:xfrm flipV="1">
              <a:off x="3425801" y="2160588"/>
              <a:ext cx="582661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5E353346-2ED2-42A4-9C59-72AC4B28A63D}"/>
                </a:ext>
              </a:extLst>
            </p:cNvPr>
            <p:cNvCxnSpPr/>
            <p:nvPr/>
          </p:nvCxnSpPr>
          <p:spPr>
            <a:xfrm flipV="1">
              <a:off x="4205264" y="2160588"/>
              <a:ext cx="582660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72051D9B-1378-4FC3-A945-1BCA84B32C02}"/>
                </a:ext>
              </a:extLst>
            </p:cNvPr>
            <p:cNvCxnSpPr/>
            <p:nvPr/>
          </p:nvCxnSpPr>
          <p:spPr>
            <a:xfrm flipV="1">
              <a:off x="4954569" y="2160588"/>
              <a:ext cx="449299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5C158D2-3366-485E-8B9F-832DD2B8E327}"/>
                </a:ext>
              </a:extLst>
            </p:cNvPr>
            <p:cNvCxnSpPr/>
            <p:nvPr/>
          </p:nvCxnSpPr>
          <p:spPr>
            <a:xfrm flipV="1">
              <a:off x="5546701" y="2160588"/>
              <a:ext cx="582661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6CA5A4BB-EBC5-441C-9C33-9E79EE1344B7}"/>
                </a:ext>
              </a:extLst>
            </p:cNvPr>
            <p:cNvCxnSpPr/>
            <p:nvPr/>
          </p:nvCxnSpPr>
          <p:spPr>
            <a:xfrm flipV="1">
              <a:off x="6307114" y="2160588"/>
              <a:ext cx="582660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A859616-3C6E-40CD-8182-3A2594183C6A}"/>
                </a:ext>
              </a:extLst>
            </p:cNvPr>
            <p:cNvCxnSpPr/>
            <p:nvPr/>
          </p:nvCxnSpPr>
          <p:spPr>
            <a:xfrm flipV="1">
              <a:off x="7097689" y="2160588"/>
              <a:ext cx="582660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9AEACFED-11CB-40C9-A879-F282D2D5EE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5825" y="4873625"/>
            <a:ext cx="21986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>
                <a:latin typeface="Sassoon Infant Md" pitchFamily="50" charset="0"/>
              </a:rPr>
              <a:t>17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EB3D487-F458-40DB-8604-73931EEE5255}"/>
              </a:ext>
            </a:extLst>
          </p:cNvPr>
          <p:cNvGrpSpPr>
            <a:grpSpLocks/>
          </p:cNvGrpSpPr>
          <p:nvPr/>
        </p:nvGrpSpPr>
        <p:grpSpPr bwMode="auto">
          <a:xfrm>
            <a:off x="582613" y="2895600"/>
            <a:ext cx="7886700" cy="1289050"/>
            <a:chOff x="592623" y="3579920"/>
            <a:chExt cx="10143611" cy="1658821"/>
          </a:xfrm>
        </p:grpSpPr>
        <p:pic>
          <p:nvPicPr>
            <p:cNvPr id="12303" name="Picture 4">
              <a:extLst>
                <a:ext uri="{FF2B5EF4-FFF2-40B4-BE49-F238E27FC236}">
                  <a16:creationId xmlns:a16="http://schemas.microsoft.com/office/drawing/2014/main" id="{71588F77-14A9-4514-87D7-9C6E14B2897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623" y="3579920"/>
              <a:ext cx="943844" cy="730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4" name="Picture 16">
              <a:extLst>
                <a:ext uri="{FF2B5EF4-FFF2-40B4-BE49-F238E27FC236}">
                  <a16:creationId xmlns:a16="http://schemas.microsoft.com/office/drawing/2014/main" id="{CE9A9646-538E-4A53-AC4F-AA2CC5EEDF5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4819" y="3579920"/>
              <a:ext cx="943844" cy="730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5" name="Picture 17">
              <a:extLst>
                <a:ext uri="{FF2B5EF4-FFF2-40B4-BE49-F238E27FC236}">
                  <a16:creationId xmlns:a16="http://schemas.microsoft.com/office/drawing/2014/main" id="{771392C4-2C7D-47F8-9964-00E667B8FB4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7015" y="3579920"/>
              <a:ext cx="943844" cy="730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6" name="Picture 18">
              <a:extLst>
                <a:ext uri="{FF2B5EF4-FFF2-40B4-BE49-F238E27FC236}">
                  <a16:creationId xmlns:a16="http://schemas.microsoft.com/office/drawing/2014/main" id="{1B586CC3-1DA1-4FF5-8546-FA2916B231D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9211" y="3579920"/>
              <a:ext cx="943844" cy="730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7" name="Picture 19">
              <a:extLst>
                <a:ext uri="{FF2B5EF4-FFF2-40B4-BE49-F238E27FC236}">
                  <a16:creationId xmlns:a16="http://schemas.microsoft.com/office/drawing/2014/main" id="{B80EBC21-D8F1-4C6F-8E14-AEA00DEF723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408" y="3579920"/>
              <a:ext cx="943844" cy="730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8" name="Picture 20">
              <a:extLst>
                <a:ext uri="{FF2B5EF4-FFF2-40B4-BE49-F238E27FC236}">
                  <a16:creationId xmlns:a16="http://schemas.microsoft.com/office/drawing/2014/main" id="{B2CADB4A-9DEB-43EB-8BF2-282E9885033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03605" y="3579920"/>
              <a:ext cx="943844" cy="730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9" name="Picture 21">
              <a:extLst>
                <a:ext uri="{FF2B5EF4-FFF2-40B4-BE49-F238E27FC236}">
                  <a16:creationId xmlns:a16="http://schemas.microsoft.com/office/drawing/2014/main" id="{0CF97533-C9F6-410F-917A-1BAC3FB0211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5801" y="3579920"/>
              <a:ext cx="943844" cy="730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0" name="Picture 22">
              <a:extLst>
                <a:ext uri="{FF2B5EF4-FFF2-40B4-BE49-F238E27FC236}">
                  <a16:creationId xmlns:a16="http://schemas.microsoft.com/office/drawing/2014/main" id="{D0FC1EE7-A68E-4252-AF3A-F10F32CC0D7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47997" y="3579920"/>
              <a:ext cx="943844" cy="730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1" name="Picture 23">
              <a:extLst>
                <a:ext uri="{FF2B5EF4-FFF2-40B4-BE49-F238E27FC236}">
                  <a16:creationId xmlns:a16="http://schemas.microsoft.com/office/drawing/2014/main" id="{23FF810C-1377-4204-A984-16DCA65494A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70193" y="3579920"/>
              <a:ext cx="943844" cy="730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2" name="Picture 24">
              <a:extLst>
                <a:ext uri="{FF2B5EF4-FFF2-40B4-BE49-F238E27FC236}">
                  <a16:creationId xmlns:a16="http://schemas.microsoft.com/office/drawing/2014/main" id="{17B438E1-04F5-4A46-AB12-CF39585FC22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92390" y="3579920"/>
              <a:ext cx="943844" cy="730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3" name="Picture 25">
              <a:extLst>
                <a:ext uri="{FF2B5EF4-FFF2-40B4-BE49-F238E27FC236}">
                  <a16:creationId xmlns:a16="http://schemas.microsoft.com/office/drawing/2014/main" id="{60D18392-D460-414C-911A-D9652A2C361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623" y="4508373"/>
              <a:ext cx="943844" cy="730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4" name="Picture 26">
              <a:extLst>
                <a:ext uri="{FF2B5EF4-FFF2-40B4-BE49-F238E27FC236}">
                  <a16:creationId xmlns:a16="http://schemas.microsoft.com/office/drawing/2014/main" id="{7D4A3798-6C7B-4A10-B5BD-D39968B769C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4819" y="4508373"/>
              <a:ext cx="943844" cy="730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5" name="Picture 27">
              <a:extLst>
                <a:ext uri="{FF2B5EF4-FFF2-40B4-BE49-F238E27FC236}">
                  <a16:creationId xmlns:a16="http://schemas.microsoft.com/office/drawing/2014/main" id="{36D02285-FDBA-46D4-9265-6CF96CDF4CC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7015" y="4508373"/>
              <a:ext cx="943844" cy="730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6" name="Picture 28">
              <a:extLst>
                <a:ext uri="{FF2B5EF4-FFF2-40B4-BE49-F238E27FC236}">
                  <a16:creationId xmlns:a16="http://schemas.microsoft.com/office/drawing/2014/main" id="{DA04EB88-3009-476E-B18C-0FB39F9FA77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9211" y="4508373"/>
              <a:ext cx="943844" cy="730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7" name="Picture 29">
              <a:extLst>
                <a:ext uri="{FF2B5EF4-FFF2-40B4-BE49-F238E27FC236}">
                  <a16:creationId xmlns:a16="http://schemas.microsoft.com/office/drawing/2014/main" id="{3EF5530E-722B-41A1-A454-2CD0ABBCEFA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1408" y="4508373"/>
              <a:ext cx="943844" cy="730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8" name="Picture 30">
              <a:extLst>
                <a:ext uri="{FF2B5EF4-FFF2-40B4-BE49-F238E27FC236}">
                  <a16:creationId xmlns:a16="http://schemas.microsoft.com/office/drawing/2014/main" id="{DAC043B7-0440-433A-9631-091607D07CC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03605" y="4508373"/>
              <a:ext cx="943844" cy="730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19" name="Picture 31">
              <a:extLst>
                <a:ext uri="{FF2B5EF4-FFF2-40B4-BE49-F238E27FC236}">
                  <a16:creationId xmlns:a16="http://schemas.microsoft.com/office/drawing/2014/main" id="{DA2BD7EC-7E50-43C7-87E0-8DD836138A4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5801" y="4508373"/>
              <a:ext cx="943844" cy="730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892EC541-C46D-4010-B1A6-415419B77DD3}"/>
              </a:ext>
            </a:extLst>
          </p:cNvPr>
          <p:cNvSpPr txBox="1"/>
          <p:nvPr/>
        </p:nvSpPr>
        <p:spPr>
          <a:xfrm>
            <a:off x="458311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t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119D6F4-8E8B-4C5B-A79E-9867F0CA4561}"/>
              </a:ext>
            </a:extLst>
          </p:cNvPr>
          <p:cNvSpPr txBox="1"/>
          <p:nvPr/>
        </p:nvSpPr>
        <p:spPr>
          <a:xfrm>
            <a:off x="522605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4C0BE76-125B-4386-AD52-1D292EB46E4E}"/>
              </a:ext>
            </a:extLst>
          </p:cNvPr>
          <p:cNvSpPr txBox="1"/>
          <p:nvPr/>
        </p:nvSpPr>
        <p:spPr>
          <a:xfrm>
            <a:off x="602615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70E6823-DBD5-4E5B-8A04-2A33086FFB5B}"/>
              </a:ext>
            </a:extLst>
          </p:cNvPr>
          <p:cNvSpPr txBox="1"/>
          <p:nvPr/>
        </p:nvSpPr>
        <p:spPr>
          <a:xfrm>
            <a:off x="680720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n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082C3A1-99E4-400C-B4CE-DE418737C33C}"/>
              </a:ext>
            </a:extLst>
          </p:cNvPr>
          <p:cNvSpPr txBox="1"/>
          <p:nvPr/>
        </p:nvSpPr>
        <p:spPr>
          <a:xfrm>
            <a:off x="96520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s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41255EA-ADF4-49E5-8FAF-5DB1F47A1BA9}"/>
              </a:ext>
            </a:extLst>
          </p:cNvPr>
          <p:cNvSpPr txBox="1"/>
          <p:nvPr/>
        </p:nvSpPr>
        <p:spPr>
          <a:xfrm>
            <a:off x="168751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A8FE517-3B75-4C09-8FF1-A5DA7C5D0A2B}"/>
              </a:ext>
            </a:extLst>
          </p:cNvPr>
          <p:cNvSpPr txBox="1"/>
          <p:nvPr/>
        </p:nvSpPr>
        <p:spPr>
          <a:xfrm>
            <a:off x="240665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v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CBAF8C6-C507-46B2-A891-BAEA8968660D}"/>
              </a:ext>
            </a:extLst>
          </p:cNvPr>
          <p:cNvSpPr txBox="1"/>
          <p:nvPr/>
        </p:nvSpPr>
        <p:spPr>
          <a:xfrm>
            <a:off x="314166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1EF1411-B2B9-495A-B68A-038517AF4AF1}"/>
              </a:ext>
            </a:extLst>
          </p:cNvPr>
          <p:cNvSpPr txBox="1"/>
          <p:nvPr/>
        </p:nvSpPr>
        <p:spPr>
          <a:xfrm>
            <a:off x="394335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7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7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>
            <a:extLst>
              <a:ext uri="{FF2B5EF4-FFF2-40B4-BE49-F238E27FC236}">
                <a16:creationId xmlns:a16="http://schemas.microsoft.com/office/drawing/2014/main" id="{BD5BE801-E3A1-4487-93CD-0F05BAEB55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7538" y="6567488"/>
            <a:ext cx="84772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00" b="1" i="1">
                <a:solidFill>
                  <a:srgbClr val="5DD5FF"/>
                </a:solidFill>
                <a:latin typeface="BPreplay" pitchFamily="50" charset="0"/>
              </a:rPr>
              <a:t>twinkl.co.uk</a:t>
            </a:r>
          </a:p>
        </p:txBody>
      </p:sp>
      <p:grpSp>
        <p:nvGrpSpPr>
          <p:cNvPr id="13315" name="Group 4">
            <a:extLst>
              <a:ext uri="{FF2B5EF4-FFF2-40B4-BE49-F238E27FC236}">
                <a16:creationId xmlns:a16="http://schemas.microsoft.com/office/drawing/2014/main" id="{AA80ADF3-09C0-4D1B-9130-5506DDC37E20}"/>
              </a:ext>
            </a:extLst>
          </p:cNvPr>
          <p:cNvGrpSpPr>
            <a:grpSpLocks/>
          </p:cNvGrpSpPr>
          <p:nvPr/>
        </p:nvGrpSpPr>
        <p:grpSpPr bwMode="auto">
          <a:xfrm>
            <a:off x="3338513" y="2160588"/>
            <a:ext cx="2266950" cy="0"/>
            <a:chOff x="3338946" y="3028103"/>
            <a:chExt cx="2266065" cy="2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000F3295-004B-4878-A2FF-0E02EFC76300}"/>
                </a:ext>
              </a:extLst>
            </p:cNvPr>
            <p:cNvCxnSpPr/>
            <p:nvPr/>
          </p:nvCxnSpPr>
          <p:spPr>
            <a:xfrm flipV="1">
              <a:off x="3338601" y="2160588"/>
              <a:ext cx="450674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47D41D66-50B2-4575-984D-B8CAE6EAD4E9}"/>
                </a:ext>
              </a:extLst>
            </p:cNvPr>
            <p:cNvCxnSpPr/>
            <p:nvPr/>
          </p:nvCxnSpPr>
          <p:spPr>
            <a:xfrm flipV="1">
              <a:off x="4299064" y="2160588"/>
              <a:ext cx="582386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A738040E-313E-4DA4-975A-74E8DD130AA8}"/>
                </a:ext>
              </a:extLst>
            </p:cNvPr>
            <p:cNvCxnSpPr/>
            <p:nvPr/>
          </p:nvCxnSpPr>
          <p:spPr>
            <a:xfrm flipV="1">
              <a:off x="5022964" y="2160588"/>
              <a:ext cx="582386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F19DED15-895F-4B2A-97E6-7B9B4A82D0EF}"/>
                </a:ext>
              </a:extLst>
            </p:cNvPr>
            <p:cNvCxnSpPr/>
            <p:nvPr/>
          </p:nvCxnSpPr>
          <p:spPr>
            <a:xfrm>
              <a:off x="3864045" y="2160588"/>
              <a:ext cx="360222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A21CEEFE-7038-4E11-B568-DF4039ADC9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5825" y="4873625"/>
            <a:ext cx="21986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>
                <a:latin typeface="Sassoon Infant Md" pitchFamily="50" charset="0"/>
              </a:rPr>
              <a:t>5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0B0237B-1A72-47AF-854F-A26C8179C598}"/>
              </a:ext>
            </a:extLst>
          </p:cNvPr>
          <p:cNvGrpSpPr>
            <a:grpSpLocks/>
          </p:cNvGrpSpPr>
          <p:nvPr/>
        </p:nvGrpSpPr>
        <p:grpSpPr bwMode="auto">
          <a:xfrm>
            <a:off x="1800225" y="2460625"/>
            <a:ext cx="5395913" cy="2214563"/>
            <a:chOff x="1800034" y="2460501"/>
            <a:chExt cx="5396853" cy="2215091"/>
          </a:xfrm>
        </p:grpSpPr>
        <p:pic>
          <p:nvPicPr>
            <p:cNvPr id="13322" name="Picture 18">
              <a:extLst>
                <a:ext uri="{FF2B5EF4-FFF2-40B4-BE49-F238E27FC236}">
                  <a16:creationId xmlns:a16="http://schemas.microsoft.com/office/drawing/2014/main" id="{16CBA845-7D33-4691-80C6-0269DE6077E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655922" y="3134628"/>
              <a:ext cx="2215091" cy="866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3" name="Picture 19">
              <a:extLst>
                <a:ext uri="{FF2B5EF4-FFF2-40B4-BE49-F238E27FC236}">
                  <a16:creationId xmlns:a16="http://schemas.microsoft.com/office/drawing/2014/main" id="{AE1F3C89-5557-47B4-8D4F-C4ADBFC9C01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522925" y="3134628"/>
              <a:ext cx="2215091" cy="866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4" name="Picture 20">
              <a:extLst>
                <a:ext uri="{FF2B5EF4-FFF2-40B4-BE49-F238E27FC236}">
                  <a16:creationId xmlns:a16="http://schemas.microsoft.com/office/drawing/2014/main" id="{7D98DDB1-3FA3-4D08-8947-F3B9CA87D26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258905" y="3134628"/>
              <a:ext cx="2215091" cy="866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5" name="Picture 21">
              <a:extLst>
                <a:ext uri="{FF2B5EF4-FFF2-40B4-BE49-F238E27FC236}">
                  <a16:creationId xmlns:a16="http://schemas.microsoft.com/office/drawing/2014/main" id="{C9FA8588-6DDE-43F8-96A5-B132A19D580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1125907" y="3134628"/>
              <a:ext cx="2215091" cy="866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6" name="Picture 22">
              <a:extLst>
                <a:ext uri="{FF2B5EF4-FFF2-40B4-BE49-F238E27FC236}">
                  <a16:creationId xmlns:a16="http://schemas.microsoft.com/office/drawing/2014/main" id="{BE2F4055-54FC-4126-8977-9EFA9FF7137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391902" y="3134628"/>
              <a:ext cx="2215091" cy="866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38AC5FA2-D514-4257-9838-4B06B4E40B82}"/>
              </a:ext>
            </a:extLst>
          </p:cNvPr>
          <p:cNvSpPr txBox="1"/>
          <p:nvPr/>
        </p:nvSpPr>
        <p:spPr>
          <a:xfrm>
            <a:off x="3038475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f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F16C912-D622-46F4-8108-00371E56EE7A}"/>
              </a:ext>
            </a:extLst>
          </p:cNvPr>
          <p:cNvSpPr txBox="1"/>
          <p:nvPr/>
        </p:nvSpPr>
        <p:spPr>
          <a:xfrm>
            <a:off x="3482975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 err="1">
                <a:latin typeface="+mn-lt"/>
              </a:rPr>
              <a:t>i</a:t>
            </a:r>
            <a:endParaRPr lang="en-GB" sz="11000" spc="600" dirty="0">
              <a:latin typeface="+mn-lt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1F5A580-02B7-4EFD-9260-CA0C6CF92FC8}"/>
              </a:ext>
            </a:extLst>
          </p:cNvPr>
          <p:cNvSpPr txBox="1"/>
          <p:nvPr/>
        </p:nvSpPr>
        <p:spPr>
          <a:xfrm>
            <a:off x="400685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v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44B16D6-821A-43D4-B0FB-E90416EBA337}"/>
              </a:ext>
            </a:extLst>
          </p:cNvPr>
          <p:cNvSpPr txBox="1"/>
          <p:nvPr/>
        </p:nvSpPr>
        <p:spPr>
          <a:xfrm>
            <a:off x="470535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>
            <a:extLst>
              <a:ext uri="{FF2B5EF4-FFF2-40B4-BE49-F238E27FC236}">
                <a16:creationId xmlns:a16="http://schemas.microsoft.com/office/drawing/2014/main" id="{D7DF2402-12EC-4F26-9E45-202A33B137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7538" y="6567488"/>
            <a:ext cx="84772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00" b="1" i="1">
                <a:solidFill>
                  <a:srgbClr val="5DD5FF"/>
                </a:solidFill>
                <a:latin typeface="BPreplay" pitchFamily="50" charset="0"/>
              </a:rPr>
              <a:t>twinkl.co.uk</a:t>
            </a:r>
          </a:p>
        </p:txBody>
      </p:sp>
      <p:grpSp>
        <p:nvGrpSpPr>
          <p:cNvPr id="14339" name="Group 3">
            <a:extLst>
              <a:ext uri="{FF2B5EF4-FFF2-40B4-BE49-F238E27FC236}">
                <a16:creationId xmlns:a16="http://schemas.microsoft.com/office/drawing/2014/main" id="{B46C1D29-3506-415F-9A5F-25879E816176}"/>
              </a:ext>
            </a:extLst>
          </p:cNvPr>
          <p:cNvGrpSpPr>
            <a:grpSpLocks/>
          </p:cNvGrpSpPr>
          <p:nvPr/>
        </p:nvGrpSpPr>
        <p:grpSpPr bwMode="auto">
          <a:xfrm>
            <a:off x="1790700" y="2160588"/>
            <a:ext cx="5468938" cy="0"/>
            <a:chOff x="1790087" y="3028103"/>
            <a:chExt cx="5469606" cy="2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2CB65F24-2DB8-4F97-B4B6-18D75245B40B}"/>
                </a:ext>
              </a:extLst>
            </p:cNvPr>
            <p:cNvCxnSpPr/>
            <p:nvPr/>
          </p:nvCxnSpPr>
          <p:spPr>
            <a:xfrm flipV="1">
              <a:off x="5907052" y="2160588"/>
              <a:ext cx="582683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8252464-ABC6-44BF-8CCE-357D2FA328A8}"/>
                </a:ext>
              </a:extLst>
            </p:cNvPr>
            <p:cNvCxnSpPr/>
            <p:nvPr/>
          </p:nvCxnSpPr>
          <p:spPr>
            <a:xfrm flipV="1">
              <a:off x="6676989" y="2160588"/>
              <a:ext cx="582684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AF69BC49-CC75-4BC2-ADA3-F5144AF26D6D}"/>
                </a:ext>
              </a:extLst>
            </p:cNvPr>
            <p:cNvCxnSpPr/>
            <p:nvPr/>
          </p:nvCxnSpPr>
          <p:spPr>
            <a:xfrm flipV="1">
              <a:off x="4533872" y="2160588"/>
              <a:ext cx="450905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8EDC00E-BE14-4D6F-8F5E-1BC257072C04}"/>
                </a:ext>
              </a:extLst>
            </p:cNvPr>
            <p:cNvCxnSpPr/>
            <p:nvPr/>
          </p:nvCxnSpPr>
          <p:spPr>
            <a:xfrm flipV="1">
              <a:off x="5124414" y="2160588"/>
              <a:ext cx="582684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3E83D618-52C0-454C-BEDB-49BEB7ED3929}"/>
                </a:ext>
              </a:extLst>
            </p:cNvPr>
            <p:cNvCxnSpPr/>
            <p:nvPr/>
          </p:nvCxnSpPr>
          <p:spPr>
            <a:xfrm flipV="1">
              <a:off x="1790664" y="2160588"/>
              <a:ext cx="582684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5A18DBE-B0B3-45AF-A9D6-2281D53411E0}"/>
                </a:ext>
              </a:extLst>
            </p:cNvPr>
            <p:cNvCxnSpPr/>
            <p:nvPr/>
          </p:nvCxnSpPr>
          <p:spPr>
            <a:xfrm flipV="1">
              <a:off x="3009864" y="2160588"/>
              <a:ext cx="582684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C3083BF4-F621-4238-B685-DC21D697187B}"/>
                </a:ext>
              </a:extLst>
            </p:cNvPr>
            <p:cNvCxnSpPr/>
            <p:nvPr/>
          </p:nvCxnSpPr>
          <p:spPr>
            <a:xfrm flipV="1">
              <a:off x="3813139" y="2160588"/>
              <a:ext cx="582684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0C281D3D-E40B-427A-82DA-9BADBBFEB06E}"/>
                </a:ext>
              </a:extLst>
            </p:cNvPr>
            <p:cNvCxnSpPr/>
            <p:nvPr/>
          </p:nvCxnSpPr>
          <p:spPr>
            <a:xfrm>
              <a:off x="2508228" y="2160588"/>
              <a:ext cx="360407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1C0266B4-EFAE-4102-97D4-C944738124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5825" y="4873625"/>
            <a:ext cx="21986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latin typeface="Sassoon Infant Md" pitchFamily="50" charset="0"/>
              </a:rPr>
              <a:t>19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99B1500-EAA7-4B84-88A1-E2373F5C45E2}"/>
              </a:ext>
            </a:extLst>
          </p:cNvPr>
          <p:cNvGrpSpPr>
            <a:grpSpLocks/>
          </p:cNvGrpSpPr>
          <p:nvPr/>
        </p:nvGrpSpPr>
        <p:grpSpPr bwMode="auto">
          <a:xfrm>
            <a:off x="654050" y="2647950"/>
            <a:ext cx="7805738" cy="1901825"/>
            <a:chOff x="968379" y="2857500"/>
            <a:chExt cx="7806165" cy="1901337"/>
          </a:xfrm>
        </p:grpSpPr>
        <p:pic>
          <p:nvPicPr>
            <p:cNvPr id="14350" name="Picture 2">
              <a:extLst>
                <a:ext uri="{FF2B5EF4-FFF2-40B4-BE49-F238E27FC236}">
                  <a16:creationId xmlns:a16="http://schemas.microsoft.com/office/drawing/2014/main" id="{912DFE2B-380F-427C-A199-32FC055BE0B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8379" y="2857500"/>
              <a:ext cx="751223" cy="922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1" name="Picture 14">
              <a:extLst>
                <a:ext uri="{FF2B5EF4-FFF2-40B4-BE49-F238E27FC236}">
                  <a16:creationId xmlns:a16="http://schemas.microsoft.com/office/drawing/2014/main" id="{220F0882-6E4F-4EAF-8050-DFA9C3AC350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56996" y="2857500"/>
              <a:ext cx="751223" cy="922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2" name="Picture 24">
              <a:extLst>
                <a:ext uri="{FF2B5EF4-FFF2-40B4-BE49-F238E27FC236}">
                  <a16:creationId xmlns:a16="http://schemas.microsoft.com/office/drawing/2014/main" id="{0B1822CE-BFD0-4856-9569-C04AB6C3D22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45613" y="2857500"/>
              <a:ext cx="751223" cy="922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3" name="Picture 25">
              <a:extLst>
                <a:ext uri="{FF2B5EF4-FFF2-40B4-BE49-F238E27FC236}">
                  <a16:creationId xmlns:a16="http://schemas.microsoft.com/office/drawing/2014/main" id="{2924C320-82AC-40D4-9742-5B8106C5852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4230" y="2857500"/>
              <a:ext cx="751223" cy="922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4" name="Picture 26">
              <a:extLst>
                <a:ext uri="{FF2B5EF4-FFF2-40B4-BE49-F238E27FC236}">
                  <a16:creationId xmlns:a16="http://schemas.microsoft.com/office/drawing/2014/main" id="{C2704FC4-4F13-48FF-AC53-7049499A374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2847" y="2857500"/>
              <a:ext cx="751223" cy="922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5" name="Picture 27">
              <a:extLst>
                <a:ext uri="{FF2B5EF4-FFF2-40B4-BE49-F238E27FC236}">
                  <a16:creationId xmlns:a16="http://schemas.microsoft.com/office/drawing/2014/main" id="{BF892AE5-1D1D-4988-B22F-8891B35921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11464" y="2857500"/>
              <a:ext cx="751223" cy="922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6" name="Picture 28">
              <a:extLst>
                <a:ext uri="{FF2B5EF4-FFF2-40B4-BE49-F238E27FC236}">
                  <a16:creationId xmlns:a16="http://schemas.microsoft.com/office/drawing/2014/main" id="{AE87D44C-884D-45B1-B689-C05B26B512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00081" y="2857500"/>
              <a:ext cx="751223" cy="922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7" name="Picture 29">
              <a:extLst>
                <a:ext uri="{FF2B5EF4-FFF2-40B4-BE49-F238E27FC236}">
                  <a16:creationId xmlns:a16="http://schemas.microsoft.com/office/drawing/2014/main" id="{7C72EA7D-1C35-4FE5-AEDF-9F378012EF6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88698" y="2857500"/>
              <a:ext cx="751223" cy="922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8" name="Picture 30">
              <a:extLst>
                <a:ext uri="{FF2B5EF4-FFF2-40B4-BE49-F238E27FC236}">
                  <a16:creationId xmlns:a16="http://schemas.microsoft.com/office/drawing/2014/main" id="{42938505-A27B-4B50-8657-C58523ECC8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34704" y="2857500"/>
              <a:ext cx="751223" cy="922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9" name="Picture 31">
              <a:extLst>
                <a:ext uri="{FF2B5EF4-FFF2-40B4-BE49-F238E27FC236}">
                  <a16:creationId xmlns:a16="http://schemas.microsoft.com/office/drawing/2014/main" id="{9EB542E7-F55C-4C61-B38D-6746FB4E41B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23321" y="2857500"/>
              <a:ext cx="751223" cy="922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60" name="Picture 32">
              <a:extLst>
                <a:ext uri="{FF2B5EF4-FFF2-40B4-BE49-F238E27FC236}">
                  <a16:creationId xmlns:a16="http://schemas.microsoft.com/office/drawing/2014/main" id="{4DED8337-8F60-41CF-ACB7-D8564A17887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8379" y="3836336"/>
              <a:ext cx="751223" cy="922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61" name="Picture 33">
              <a:extLst>
                <a:ext uri="{FF2B5EF4-FFF2-40B4-BE49-F238E27FC236}">
                  <a16:creationId xmlns:a16="http://schemas.microsoft.com/office/drawing/2014/main" id="{1ABC8611-9BE5-4568-B56A-D4D48CD87C8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56996" y="3836336"/>
              <a:ext cx="751223" cy="922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62" name="Picture 34">
              <a:extLst>
                <a:ext uri="{FF2B5EF4-FFF2-40B4-BE49-F238E27FC236}">
                  <a16:creationId xmlns:a16="http://schemas.microsoft.com/office/drawing/2014/main" id="{C64A68C4-00E5-4593-A2AE-0207537E659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45613" y="3836336"/>
              <a:ext cx="751223" cy="922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63" name="Picture 35">
              <a:extLst>
                <a:ext uri="{FF2B5EF4-FFF2-40B4-BE49-F238E27FC236}">
                  <a16:creationId xmlns:a16="http://schemas.microsoft.com/office/drawing/2014/main" id="{DCE27953-CBE5-4A21-8DD7-E22F691B600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4230" y="3836336"/>
              <a:ext cx="751223" cy="922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64" name="Picture 36">
              <a:extLst>
                <a:ext uri="{FF2B5EF4-FFF2-40B4-BE49-F238E27FC236}">
                  <a16:creationId xmlns:a16="http://schemas.microsoft.com/office/drawing/2014/main" id="{22447E17-23FE-4E15-AD85-03C0A51DE6A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2847" y="3836336"/>
              <a:ext cx="751223" cy="922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65" name="Picture 37">
              <a:extLst>
                <a:ext uri="{FF2B5EF4-FFF2-40B4-BE49-F238E27FC236}">
                  <a16:creationId xmlns:a16="http://schemas.microsoft.com/office/drawing/2014/main" id="{72A241F5-2CDF-4A92-9727-753E5A5F535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11464" y="3836336"/>
              <a:ext cx="751223" cy="922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66" name="Picture 38">
              <a:extLst>
                <a:ext uri="{FF2B5EF4-FFF2-40B4-BE49-F238E27FC236}">
                  <a16:creationId xmlns:a16="http://schemas.microsoft.com/office/drawing/2014/main" id="{8318878E-0793-47F0-A7D1-9E3A16A5E1B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00081" y="3836336"/>
              <a:ext cx="751223" cy="922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67" name="Picture 39">
              <a:extLst>
                <a:ext uri="{FF2B5EF4-FFF2-40B4-BE49-F238E27FC236}">
                  <a16:creationId xmlns:a16="http://schemas.microsoft.com/office/drawing/2014/main" id="{1C571D62-8004-4BBD-A366-9CED9B76863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88698" y="3836336"/>
              <a:ext cx="751223" cy="922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68" name="Picture 40">
              <a:extLst>
                <a:ext uri="{FF2B5EF4-FFF2-40B4-BE49-F238E27FC236}">
                  <a16:creationId xmlns:a16="http://schemas.microsoft.com/office/drawing/2014/main" id="{50ECB5B1-D239-4F0C-AF74-C47975DD65F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34704" y="3836336"/>
              <a:ext cx="751223" cy="922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3F8FD048-16EE-49F6-84BC-75BE4E086CBD}"/>
              </a:ext>
            </a:extLst>
          </p:cNvPr>
          <p:cNvSpPr txBox="1"/>
          <p:nvPr/>
        </p:nvSpPr>
        <p:spPr>
          <a:xfrm>
            <a:off x="413385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t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F797E46-B1E0-4480-8A6D-C23544401036}"/>
              </a:ext>
            </a:extLst>
          </p:cNvPr>
          <p:cNvSpPr txBox="1"/>
          <p:nvPr/>
        </p:nvSpPr>
        <p:spPr>
          <a:xfrm>
            <a:off x="4776788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3493C98-730D-4DDE-97AD-53C4BE87D720}"/>
              </a:ext>
            </a:extLst>
          </p:cNvPr>
          <p:cNvSpPr txBox="1"/>
          <p:nvPr/>
        </p:nvSpPr>
        <p:spPr>
          <a:xfrm>
            <a:off x="5576888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4109243-3DF3-4ADA-9A29-492CB28E96B7}"/>
              </a:ext>
            </a:extLst>
          </p:cNvPr>
          <p:cNvSpPr txBox="1"/>
          <p:nvPr/>
        </p:nvSpPr>
        <p:spPr>
          <a:xfrm>
            <a:off x="6357938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n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F5994315-60A9-4C33-AB20-0D86ACD5ABCF}"/>
              </a:ext>
            </a:extLst>
          </p:cNvPr>
          <p:cNvSpPr txBox="1"/>
          <p:nvPr/>
        </p:nvSpPr>
        <p:spPr>
          <a:xfrm>
            <a:off x="1533525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n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F2FA829-B1B0-4E23-B230-81FEF5032049}"/>
              </a:ext>
            </a:extLst>
          </p:cNvPr>
          <p:cNvSpPr txBox="1"/>
          <p:nvPr/>
        </p:nvSpPr>
        <p:spPr>
          <a:xfrm>
            <a:off x="2109788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 err="1">
                <a:latin typeface="+mn-lt"/>
              </a:rPr>
              <a:t>i</a:t>
            </a:r>
            <a:endParaRPr lang="en-GB" sz="11000" spc="600" dirty="0">
              <a:latin typeface="+mn-lt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0BE2DD0A-58ED-4B3E-866C-D7512646A8D8}"/>
              </a:ext>
            </a:extLst>
          </p:cNvPr>
          <p:cNvSpPr txBox="1"/>
          <p:nvPr/>
        </p:nvSpPr>
        <p:spPr>
          <a:xfrm>
            <a:off x="273526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n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F5FFE0F4-FAC8-4362-8CB8-C5150C7A3FCB}"/>
              </a:ext>
            </a:extLst>
          </p:cNvPr>
          <p:cNvSpPr txBox="1"/>
          <p:nvPr/>
        </p:nvSpPr>
        <p:spPr>
          <a:xfrm>
            <a:off x="3532188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7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7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D321ADF-0E28-4B9C-9B67-240C08716B2E}"/>
              </a:ext>
            </a:extLst>
          </p:cNvPr>
          <p:cNvSpPr txBox="1"/>
          <p:nvPr/>
        </p:nvSpPr>
        <p:spPr>
          <a:xfrm>
            <a:off x="2995613" y="539750"/>
            <a:ext cx="1257300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t</a:t>
            </a:r>
          </a:p>
        </p:txBody>
      </p:sp>
      <p:sp>
        <p:nvSpPr>
          <p:cNvPr id="15363" name="TextBox 1">
            <a:extLst>
              <a:ext uri="{FF2B5EF4-FFF2-40B4-BE49-F238E27FC236}">
                <a16:creationId xmlns:a16="http://schemas.microsoft.com/office/drawing/2014/main" id="{063BA5C4-2ABB-470C-A4CB-63E03841F2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7538" y="6567488"/>
            <a:ext cx="84772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00" b="1" i="1">
                <a:solidFill>
                  <a:srgbClr val="5DD5FF"/>
                </a:solidFill>
                <a:latin typeface="BPreplay" pitchFamily="50" charset="0"/>
              </a:rPr>
              <a:t>twinkl.co.uk</a:t>
            </a:r>
          </a:p>
        </p:txBody>
      </p:sp>
      <p:grpSp>
        <p:nvGrpSpPr>
          <p:cNvPr id="15364" name="Group 6">
            <a:extLst>
              <a:ext uri="{FF2B5EF4-FFF2-40B4-BE49-F238E27FC236}">
                <a16:creationId xmlns:a16="http://schemas.microsoft.com/office/drawing/2014/main" id="{BF480496-3BFF-4C4D-B8B4-30D947168347}"/>
              </a:ext>
            </a:extLst>
          </p:cNvPr>
          <p:cNvGrpSpPr>
            <a:grpSpLocks/>
          </p:cNvGrpSpPr>
          <p:nvPr/>
        </p:nvGrpSpPr>
        <p:grpSpPr bwMode="auto">
          <a:xfrm>
            <a:off x="3416300" y="2160588"/>
            <a:ext cx="2198688" cy="0"/>
            <a:chOff x="3415663" y="3028103"/>
            <a:chExt cx="2200064" cy="2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6118A784-6A44-46D5-BEF1-8FA6A1CEDE6D}"/>
                </a:ext>
              </a:extLst>
            </p:cNvPr>
            <p:cNvCxnSpPr/>
            <p:nvPr/>
          </p:nvCxnSpPr>
          <p:spPr>
            <a:xfrm flipV="1">
              <a:off x="3416170" y="2160588"/>
              <a:ext cx="416185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87F4B4DB-10EE-452F-B93F-292DD2205DD8}"/>
                </a:ext>
              </a:extLst>
            </p:cNvPr>
            <p:cNvCxnSpPr/>
            <p:nvPr/>
          </p:nvCxnSpPr>
          <p:spPr>
            <a:xfrm>
              <a:off x="3970071" y="2160588"/>
              <a:ext cx="854610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1E48D4B-4E22-477A-ACD3-6436C6A742C8}"/>
                </a:ext>
              </a:extLst>
            </p:cNvPr>
            <p:cNvCxnSpPr/>
            <p:nvPr/>
          </p:nvCxnSpPr>
          <p:spPr>
            <a:xfrm flipV="1">
              <a:off x="5032193" y="2160588"/>
              <a:ext cx="582978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875A7D-204F-4A04-A54F-EF0094F9F0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5825" y="4873625"/>
            <a:ext cx="21986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>
                <a:latin typeface="Sassoon Infant Md" pitchFamily="50" charset="0"/>
              </a:rPr>
              <a:t>2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61A209E6-A8BC-4C61-84B4-49FAA67E9504}"/>
              </a:ext>
            </a:extLst>
          </p:cNvPr>
          <p:cNvGrpSpPr>
            <a:grpSpLocks/>
          </p:cNvGrpSpPr>
          <p:nvPr/>
        </p:nvGrpSpPr>
        <p:grpSpPr bwMode="auto">
          <a:xfrm>
            <a:off x="704850" y="2700338"/>
            <a:ext cx="7339013" cy="1878012"/>
            <a:chOff x="704850" y="2700839"/>
            <a:chExt cx="7338442" cy="1877892"/>
          </a:xfrm>
        </p:grpSpPr>
        <p:pic>
          <p:nvPicPr>
            <p:cNvPr id="15369" name="Picture 24">
              <a:extLst>
                <a:ext uri="{FF2B5EF4-FFF2-40B4-BE49-F238E27FC236}">
                  <a16:creationId xmlns:a16="http://schemas.microsoft.com/office/drawing/2014/main" id="{F7990F82-1008-489E-B605-0C11DC792E8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4850" y="2700839"/>
              <a:ext cx="3481876" cy="1877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0" name="Picture 25">
              <a:extLst>
                <a:ext uri="{FF2B5EF4-FFF2-40B4-BE49-F238E27FC236}">
                  <a16:creationId xmlns:a16="http://schemas.microsoft.com/office/drawing/2014/main" id="{00CC4B02-B479-4615-9D81-D619A81142F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1416" y="2700839"/>
              <a:ext cx="3481876" cy="1877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FE809357-DC35-4F7E-A7C1-1688AE0F8831}"/>
              </a:ext>
            </a:extLst>
          </p:cNvPr>
          <p:cNvSpPr txBox="1"/>
          <p:nvPr/>
        </p:nvSpPr>
        <p:spPr>
          <a:xfrm>
            <a:off x="3789363" y="539750"/>
            <a:ext cx="1257300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w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00E2821-98B0-4E9D-857D-C65C2AD8A6A8}"/>
              </a:ext>
            </a:extLst>
          </p:cNvPr>
          <p:cNvSpPr txBox="1"/>
          <p:nvPr/>
        </p:nvSpPr>
        <p:spPr>
          <a:xfrm>
            <a:off x="4716463" y="539750"/>
            <a:ext cx="1258887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">
            <a:extLst>
              <a:ext uri="{FF2B5EF4-FFF2-40B4-BE49-F238E27FC236}">
                <a16:creationId xmlns:a16="http://schemas.microsoft.com/office/drawing/2014/main" id="{4C71581E-D292-4EB0-B7A6-E76EC43DB4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7538" y="6567488"/>
            <a:ext cx="84772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00" b="1" i="1">
                <a:solidFill>
                  <a:srgbClr val="5DD5FF"/>
                </a:solidFill>
                <a:latin typeface="BPreplay" pitchFamily="50" charset="0"/>
              </a:rPr>
              <a:t>twinkl.co.uk</a:t>
            </a:r>
          </a:p>
        </p:txBody>
      </p:sp>
      <p:grpSp>
        <p:nvGrpSpPr>
          <p:cNvPr id="16387" name="Group 3">
            <a:extLst>
              <a:ext uri="{FF2B5EF4-FFF2-40B4-BE49-F238E27FC236}">
                <a16:creationId xmlns:a16="http://schemas.microsoft.com/office/drawing/2014/main" id="{79FE0569-9A3D-4E5C-8B4D-D9654DD56B4D}"/>
              </a:ext>
            </a:extLst>
          </p:cNvPr>
          <p:cNvGrpSpPr>
            <a:grpSpLocks/>
          </p:cNvGrpSpPr>
          <p:nvPr/>
        </p:nvGrpSpPr>
        <p:grpSpPr bwMode="auto">
          <a:xfrm>
            <a:off x="3232150" y="2160588"/>
            <a:ext cx="2606675" cy="0"/>
            <a:chOff x="3232544" y="3028103"/>
            <a:chExt cx="2605843" cy="2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B0262F69-C991-42E6-B1F3-DA83A8E521FD}"/>
                </a:ext>
              </a:extLst>
            </p:cNvPr>
            <p:cNvCxnSpPr/>
            <p:nvPr/>
          </p:nvCxnSpPr>
          <p:spPr>
            <a:xfrm flipV="1">
              <a:off x="3232243" y="2160588"/>
              <a:ext cx="582427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2DFA82A8-1E41-4CDC-80E8-549622A3B724}"/>
                </a:ext>
              </a:extLst>
            </p:cNvPr>
            <p:cNvCxnSpPr/>
            <p:nvPr/>
          </p:nvCxnSpPr>
          <p:spPr>
            <a:xfrm flipV="1">
              <a:off x="4441918" y="2160588"/>
              <a:ext cx="582427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A8A4DEFB-EF44-46DC-84B8-25D33439874B}"/>
                </a:ext>
              </a:extLst>
            </p:cNvPr>
            <p:cNvCxnSpPr/>
            <p:nvPr/>
          </p:nvCxnSpPr>
          <p:spPr>
            <a:xfrm flipV="1">
              <a:off x="5256306" y="2160588"/>
              <a:ext cx="582426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7855A5F5-AF27-4D1F-9A99-2CF094ECCA4C}"/>
                </a:ext>
              </a:extLst>
            </p:cNvPr>
            <p:cNvCxnSpPr/>
            <p:nvPr/>
          </p:nvCxnSpPr>
          <p:spPr>
            <a:xfrm>
              <a:off x="3951346" y="2160588"/>
              <a:ext cx="360247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DD02B35D-7050-4F48-9787-53A447D133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5825" y="4873625"/>
            <a:ext cx="21986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latin typeface="Sassoon Infant Md" pitchFamily="50" charset="0"/>
              </a:rPr>
              <a:t>9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5DC85A0-DDFF-4DC2-9024-A12611BE4562}"/>
              </a:ext>
            </a:extLst>
          </p:cNvPr>
          <p:cNvGrpSpPr>
            <a:grpSpLocks/>
          </p:cNvGrpSpPr>
          <p:nvPr/>
        </p:nvGrpSpPr>
        <p:grpSpPr bwMode="auto">
          <a:xfrm>
            <a:off x="838200" y="3073400"/>
            <a:ext cx="7559675" cy="1050925"/>
            <a:chOff x="837687" y="3073717"/>
            <a:chExt cx="7559639" cy="1051224"/>
          </a:xfrm>
        </p:grpSpPr>
        <p:pic>
          <p:nvPicPr>
            <p:cNvPr id="16394" name="Picture 2">
              <a:extLst>
                <a:ext uri="{FF2B5EF4-FFF2-40B4-BE49-F238E27FC236}">
                  <a16:creationId xmlns:a16="http://schemas.microsoft.com/office/drawing/2014/main" id="{791DB50E-E072-4544-894F-764D12F8E4E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2165999">
              <a:off x="837687" y="3073720"/>
              <a:ext cx="1842093" cy="1051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6395" name="Group 4">
              <a:extLst>
                <a:ext uri="{FF2B5EF4-FFF2-40B4-BE49-F238E27FC236}">
                  <a16:creationId xmlns:a16="http://schemas.microsoft.com/office/drawing/2014/main" id="{9FA4B46C-D250-40CB-BAAA-4680E45AF81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49079" y="3073717"/>
              <a:ext cx="6848247" cy="1051223"/>
              <a:chOff x="1549079" y="3073717"/>
              <a:chExt cx="6848247" cy="1051223"/>
            </a:xfrm>
          </p:grpSpPr>
          <p:pic>
            <p:nvPicPr>
              <p:cNvPr id="16396" name="Picture 10">
                <a:extLst>
                  <a:ext uri="{FF2B5EF4-FFF2-40B4-BE49-F238E27FC236}">
                    <a16:creationId xmlns:a16="http://schemas.microsoft.com/office/drawing/2014/main" id="{F086B3AA-8640-493B-B91D-957A14911A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165999">
                <a:off x="1549079" y="3073719"/>
                <a:ext cx="1842093" cy="10512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397" name="Picture 11">
                <a:extLst>
                  <a:ext uri="{FF2B5EF4-FFF2-40B4-BE49-F238E27FC236}">
                    <a16:creationId xmlns:a16="http://schemas.microsoft.com/office/drawing/2014/main" id="{F00A4E5B-51BC-4C20-8A0F-B1C44D5B86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165999">
                <a:off x="2260471" y="3073718"/>
                <a:ext cx="1842093" cy="10512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398" name="Picture 14">
                <a:extLst>
                  <a:ext uri="{FF2B5EF4-FFF2-40B4-BE49-F238E27FC236}">
                    <a16:creationId xmlns:a16="http://schemas.microsoft.com/office/drawing/2014/main" id="{8A0A8D2E-ED31-43D6-AC1A-18BA1788EA7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165999">
                <a:off x="2971864" y="3073719"/>
                <a:ext cx="1842093" cy="10512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399" name="Picture 17">
                <a:extLst>
                  <a:ext uri="{FF2B5EF4-FFF2-40B4-BE49-F238E27FC236}">
                    <a16:creationId xmlns:a16="http://schemas.microsoft.com/office/drawing/2014/main" id="{FEA2D928-D554-4FE5-9B13-71ADD9D05B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165999">
                <a:off x="3683256" y="3073718"/>
                <a:ext cx="1842093" cy="10512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400" name="Picture 18">
                <a:extLst>
                  <a:ext uri="{FF2B5EF4-FFF2-40B4-BE49-F238E27FC236}">
                    <a16:creationId xmlns:a16="http://schemas.microsoft.com/office/drawing/2014/main" id="{129F9596-EFDE-42F9-AC50-22E9202E35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165999">
                <a:off x="4394648" y="3073717"/>
                <a:ext cx="1842093" cy="10512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401" name="Picture 19">
                <a:extLst>
                  <a:ext uri="{FF2B5EF4-FFF2-40B4-BE49-F238E27FC236}">
                    <a16:creationId xmlns:a16="http://schemas.microsoft.com/office/drawing/2014/main" id="{C1E087A6-AA2C-4AD5-9CF7-2B3176D45B0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165999">
                <a:off x="5132449" y="3073719"/>
                <a:ext cx="1842093" cy="10512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402" name="Picture 20">
                <a:extLst>
                  <a:ext uri="{FF2B5EF4-FFF2-40B4-BE49-F238E27FC236}">
                    <a16:creationId xmlns:a16="http://schemas.microsoft.com/office/drawing/2014/main" id="{BCB6BBDA-4C64-4BE0-932A-9565171585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165999">
                <a:off x="5843841" y="3073718"/>
                <a:ext cx="1842093" cy="10512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403" name="Picture 21">
                <a:extLst>
                  <a:ext uri="{FF2B5EF4-FFF2-40B4-BE49-F238E27FC236}">
                    <a16:creationId xmlns:a16="http://schemas.microsoft.com/office/drawing/2014/main" id="{CCD34B61-A9EB-47F0-B2D0-6C38ADDB1B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2165999">
                <a:off x="6555233" y="3073717"/>
                <a:ext cx="1842093" cy="10512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248C2939-3276-465D-A496-C88176E10E67}"/>
              </a:ext>
            </a:extLst>
          </p:cNvPr>
          <p:cNvSpPr txBox="1"/>
          <p:nvPr/>
        </p:nvSpPr>
        <p:spPr>
          <a:xfrm>
            <a:off x="2973388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n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6B1A72D-1692-48A6-83F1-A789E8D4988B}"/>
              </a:ext>
            </a:extLst>
          </p:cNvPr>
          <p:cNvSpPr txBox="1"/>
          <p:nvPr/>
        </p:nvSpPr>
        <p:spPr>
          <a:xfrm>
            <a:off x="354965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 err="1">
                <a:latin typeface="+mn-lt"/>
              </a:rPr>
              <a:t>i</a:t>
            </a:r>
            <a:endParaRPr lang="en-GB" sz="11000" spc="600" dirty="0">
              <a:latin typeface="+mn-lt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055F948-21FD-415B-A68E-3D407BFDD2A4}"/>
              </a:ext>
            </a:extLst>
          </p:cNvPr>
          <p:cNvSpPr txBox="1"/>
          <p:nvPr/>
        </p:nvSpPr>
        <p:spPr>
          <a:xfrm>
            <a:off x="4175125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n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40E1820-E08D-4CF5-B901-3D76321C6FA8}"/>
              </a:ext>
            </a:extLst>
          </p:cNvPr>
          <p:cNvSpPr txBox="1"/>
          <p:nvPr/>
        </p:nvSpPr>
        <p:spPr>
          <a:xfrm>
            <a:off x="497205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1">
            <a:extLst>
              <a:ext uri="{FF2B5EF4-FFF2-40B4-BE49-F238E27FC236}">
                <a16:creationId xmlns:a16="http://schemas.microsoft.com/office/drawing/2014/main" id="{2C8351EF-75DD-4EFF-BABA-CA3D3EE13C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7538" y="6567488"/>
            <a:ext cx="84772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00" b="1" i="1">
                <a:solidFill>
                  <a:srgbClr val="5DD5FF"/>
                </a:solidFill>
                <a:latin typeface="BPreplay" pitchFamily="50" charset="0"/>
              </a:rPr>
              <a:t>twinkl.co.uk</a:t>
            </a:r>
          </a:p>
        </p:txBody>
      </p:sp>
      <p:grpSp>
        <p:nvGrpSpPr>
          <p:cNvPr id="17411" name="Group 3">
            <a:extLst>
              <a:ext uri="{FF2B5EF4-FFF2-40B4-BE49-F238E27FC236}">
                <a16:creationId xmlns:a16="http://schemas.microsoft.com/office/drawing/2014/main" id="{D2C3C990-93BB-42F9-9E87-A5213912089E}"/>
              </a:ext>
            </a:extLst>
          </p:cNvPr>
          <p:cNvGrpSpPr>
            <a:grpSpLocks/>
          </p:cNvGrpSpPr>
          <p:nvPr/>
        </p:nvGrpSpPr>
        <p:grpSpPr bwMode="auto">
          <a:xfrm>
            <a:off x="1828800" y="2160588"/>
            <a:ext cx="5362575" cy="3175"/>
            <a:chOff x="1829455" y="3024742"/>
            <a:chExt cx="5362142" cy="3363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4DBEAF56-F331-48D5-888E-C91E8B9F3078}"/>
                </a:ext>
              </a:extLst>
            </p:cNvPr>
            <p:cNvCxnSpPr/>
            <p:nvPr/>
          </p:nvCxnSpPr>
          <p:spPr>
            <a:xfrm flipV="1">
              <a:off x="5839156" y="3028105"/>
              <a:ext cx="582566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8A4620B5-7C89-487A-B4E9-8BF3CE399A8D}"/>
                </a:ext>
              </a:extLst>
            </p:cNvPr>
            <p:cNvCxnSpPr/>
            <p:nvPr/>
          </p:nvCxnSpPr>
          <p:spPr>
            <a:xfrm flipV="1">
              <a:off x="6609032" y="3028105"/>
              <a:ext cx="582565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43A9F3F7-6F09-425A-8751-2F82ED5D8512}"/>
                </a:ext>
              </a:extLst>
            </p:cNvPr>
            <p:cNvCxnSpPr/>
            <p:nvPr/>
          </p:nvCxnSpPr>
          <p:spPr>
            <a:xfrm flipV="1">
              <a:off x="1829455" y="3028105"/>
              <a:ext cx="582566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635E5E87-FBDE-48D0-8005-A401715AAC6A}"/>
                </a:ext>
              </a:extLst>
            </p:cNvPr>
            <p:cNvCxnSpPr/>
            <p:nvPr/>
          </p:nvCxnSpPr>
          <p:spPr>
            <a:xfrm flipV="1">
              <a:off x="2969188" y="3024742"/>
              <a:ext cx="582566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29C345A2-E33B-474B-88BF-B622D546F1B2}"/>
                </a:ext>
              </a:extLst>
            </p:cNvPr>
            <p:cNvCxnSpPr/>
            <p:nvPr/>
          </p:nvCxnSpPr>
          <p:spPr>
            <a:xfrm flipV="1">
              <a:off x="4505764" y="3028105"/>
              <a:ext cx="449227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2F142915-0D96-40BC-9466-E8E59938CA8D}"/>
                </a:ext>
              </a:extLst>
            </p:cNvPr>
            <p:cNvCxnSpPr/>
            <p:nvPr/>
          </p:nvCxnSpPr>
          <p:spPr>
            <a:xfrm flipV="1">
              <a:off x="3739064" y="3028105"/>
              <a:ext cx="582565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A14D3297-9DB8-4CB4-BDB4-01EAFCCD61F6}"/>
                </a:ext>
              </a:extLst>
            </p:cNvPr>
            <p:cNvCxnSpPr/>
            <p:nvPr/>
          </p:nvCxnSpPr>
          <p:spPr>
            <a:xfrm>
              <a:off x="2500914" y="3028105"/>
              <a:ext cx="360333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788E3F6F-2582-4B64-BBA1-19F62D55F4E4}"/>
                </a:ext>
              </a:extLst>
            </p:cNvPr>
            <p:cNvCxnSpPr/>
            <p:nvPr/>
          </p:nvCxnSpPr>
          <p:spPr>
            <a:xfrm flipV="1">
              <a:off x="5056582" y="3028105"/>
              <a:ext cx="582565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72292A25-2AC6-486C-8F65-F0B237CB05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5825" y="4873625"/>
            <a:ext cx="21986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>
                <a:latin typeface="Sassoon Infant Md" pitchFamily="50" charset="0"/>
              </a:rPr>
              <a:t>18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B46DEBF-03E4-4EA5-9DC8-627CFF9C2CDF}"/>
              </a:ext>
            </a:extLst>
          </p:cNvPr>
          <p:cNvGrpSpPr>
            <a:grpSpLocks/>
          </p:cNvGrpSpPr>
          <p:nvPr/>
        </p:nvGrpSpPr>
        <p:grpSpPr bwMode="auto">
          <a:xfrm>
            <a:off x="566738" y="2681288"/>
            <a:ext cx="8094662" cy="1647825"/>
            <a:chOff x="566196" y="2998701"/>
            <a:chExt cx="8718354" cy="1774127"/>
          </a:xfrm>
        </p:grpSpPr>
        <p:pic>
          <p:nvPicPr>
            <p:cNvPr id="17422" name="Picture 4">
              <a:extLst>
                <a:ext uri="{FF2B5EF4-FFF2-40B4-BE49-F238E27FC236}">
                  <a16:creationId xmlns:a16="http://schemas.microsoft.com/office/drawing/2014/main" id="{CAF1FD0A-8969-4E2B-9240-E77EE7364E3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6196" y="2998701"/>
              <a:ext cx="757422" cy="836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3" name="Picture 22">
              <a:extLst>
                <a:ext uri="{FF2B5EF4-FFF2-40B4-BE49-F238E27FC236}">
                  <a16:creationId xmlns:a16="http://schemas.microsoft.com/office/drawing/2014/main" id="{FD508D89-41DC-42A2-81A8-5084FB7223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0744" y="2998701"/>
              <a:ext cx="757422" cy="836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4" name="Picture 23">
              <a:extLst>
                <a:ext uri="{FF2B5EF4-FFF2-40B4-BE49-F238E27FC236}">
                  <a16:creationId xmlns:a16="http://schemas.microsoft.com/office/drawing/2014/main" id="{4E22BDBB-6D74-4775-BC02-8911BFC310B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5292" y="2998701"/>
              <a:ext cx="757422" cy="836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5" name="Picture 24">
              <a:extLst>
                <a:ext uri="{FF2B5EF4-FFF2-40B4-BE49-F238E27FC236}">
                  <a16:creationId xmlns:a16="http://schemas.microsoft.com/office/drawing/2014/main" id="{B61AFAB9-0A08-48B6-A80E-5CE5D7E669F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19840" y="2998701"/>
              <a:ext cx="757422" cy="836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6" name="Picture 25">
              <a:extLst>
                <a:ext uri="{FF2B5EF4-FFF2-40B4-BE49-F238E27FC236}">
                  <a16:creationId xmlns:a16="http://schemas.microsoft.com/office/drawing/2014/main" id="{C4328264-2E49-4AA0-A7B8-1B81BF700B7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4388" y="2998701"/>
              <a:ext cx="757422" cy="836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7" name="Picture 26">
              <a:extLst>
                <a:ext uri="{FF2B5EF4-FFF2-40B4-BE49-F238E27FC236}">
                  <a16:creationId xmlns:a16="http://schemas.microsoft.com/office/drawing/2014/main" id="{2847784D-B42C-43E1-8764-20455176B4D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88936" y="2998701"/>
              <a:ext cx="757422" cy="836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8" name="Picture 27">
              <a:extLst>
                <a:ext uri="{FF2B5EF4-FFF2-40B4-BE49-F238E27FC236}">
                  <a16:creationId xmlns:a16="http://schemas.microsoft.com/office/drawing/2014/main" id="{16004745-D0B4-4A4F-B03B-6844E648FD0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3484" y="2998701"/>
              <a:ext cx="757422" cy="836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9" name="Picture 28">
              <a:extLst>
                <a:ext uri="{FF2B5EF4-FFF2-40B4-BE49-F238E27FC236}">
                  <a16:creationId xmlns:a16="http://schemas.microsoft.com/office/drawing/2014/main" id="{936616A0-62A0-4159-8995-F6DD7E83252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58032" y="2998701"/>
              <a:ext cx="757422" cy="836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0" name="Picture 29">
              <a:extLst>
                <a:ext uri="{FF2B5EF4-FFF2-40B4-BE49-F238E27FC236}">
                  <a16:creationId xmlns:a16="http://schemas.microsoft.com/office/drawing/2014/main" id="{A4732B2B-9E91-41B8-8C74-D797B0DEDDD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42580" y="2998701"/>
              <a:ext cx="757422" cy="836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1" name="Picture 30">
              <a:extLst>
                <a:ext uri="{FF2B5EF4-FFF2-40B4-BE49-F238E27FC236}">
                  <a16:creationId xmlns:a16="http://schemas.microsoft.com/office/drawing/2014/main" id="{F211AF58-A3EE-474B-82EA-2D69C02ECB8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27128" y="2998701"/>
              <a:ext cx="757422" cy="836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2" name="Picture 31">
              <a:extLst>
                <a:ext uri="{FF2B5EF4-FFF2-40B4-BE49-F238E27FC236}">
                  <a16:creationId xmlns:a16="http://schemas.microsoft.com/office/drawing/2014/main" id="{5E3B525F-4A62-4DA5-8453-BA3332B2452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6196" y="3936129"/>
              <a:ext cx="757422" cy="836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3" name="Picture 32">
              <a:extLst>
                <a:ext uri="{FF2B5EF4-FFF2-40B4-BE49-F238E27FC236}">
                  <a16:creationId xmlns:a16="http://schemas.microsoft.com/office/drawing/2014/main" id="{569CDF6C-FC0F-48DE-8038-DA00DA56826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0744" y="3936129"/>
              <a:ext cx="757422" cy="836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4" name="Picture 33">
              <a:extLst>
                <a:ext uri="{FF2B5EF4-FFF2-40B4-BE49-F238E27FC236}">
                  <a16:creationId xmlns:a16="http://schemas.microsoft.com/office/drawing/2014/main" id="{727CB117-9AA2-469B-89C8-AACEE8B51C1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5292" y="3936129"/>
              <a:ext cx="757422" cy="836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5" name="Picture 34">
              <a:extLst>
                <a:ext uri="{FF2B5EF4-FFF2-40B4-BE49-F238E27FC236}">
                  <a16:creationId xmlns:a16="http://schemas.microsoft.com/office/drawing/2014/main" id="{80929619-28B8-4A9C-A782-C2BB3A2C0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19840" y="3936129"/>
              <a:ext cx="757422" cy="836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6" name="Picture 35">
              <a:extLst>
                <a:ext uri="{FF2B5EF4-FFF2-40B4-BE49-F238E27FC236}">
                  <a16:creationId xmlns:a16="http://schemas.microsoft.com/office/drawing/2014/main" id="{F5FC0B0E-8A0F-459A-88C2-F8D9CADAE26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4388" y="3936129"/>
              <a:ext cx="757422" cy="836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7" name="Picture 36">
              <a:extLst>
                <a:ext uri="{FF2B5EF4-FFF2-40B4-BE49-F238E27FC236}">
                  <a16:creationId xmlns:a16="http://schemas.microsoft.com/office/drawing/2014/main" id="{73080440-6FA6-4073-9BBC-BD87ADE54F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88936" y="3936129"/>
              <a:ext cx="757422" cy="836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8" name="Picture 37">
              <a:extLst>
                <a:ext uri="{FF2B5EF4-FFF2-40B4-BE49-F238E27FC236}">
                  <a16:creationId xmlns:a16="http://schemas.microsoft.com/office/drawing/2014/main" id="{53D60120-F2D8-4413-854C-E2DA6CEFB8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3484" y="3936129"/>
              <a:ext cx="757422" cy="836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9" name="Picture 38">
              <a:extLst>
                <a:ext uri="{FF2B5EF4-FFF2-40B4-BE49-F238E27FC236}">
                  <a16:creationId xmlns:a16="http://schemas.microsoft.com/office/drawing/2014/main" id="{178D2F39-7FB7-45AE-AABE-43163B7FA4F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58032" y="3936129"/>
              <a:ext cx="757422" cy="836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4BDBE23B-0DFE-4779-8170-8437F2FCEB42}"/>
              </a:ext>
            </a:extLst>
          </p:cNvPr>
          <p:cNvSpPr txBox="1"/>
          <p:nvPr/>
        </p:nvSpPr>
        <p:spPr>
          <a:xfrm>
            <a:off x="1577975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5658430-3831-4015-97F0-BFA7A859D86B}"/>
              </a:ext>
            </a:extLst>
          </p:cNvPr>
          <p:cNvSpPr txBox="1"/>
          <p:nvPr/>
        </p:nvSpPr>
        <p:spPr>
          <a:xfrm>
            <a:off x="212090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 err="1">
                <a:latin typeface="+mn-lt"/>
              </a:rPr>
              <a:t>i</a:t>
            </a:r>
            <a:endParaRPr lang="en-GB" sz="11000" spc="600" dirty="0">
              <a:latin typeface="+mn-lt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F9512F4-1CA0-463E-82B2-EE704319B7A6}"/>
              </a:ext>
            </a:extLst>
          </p:cNvPr>
          <p:cNvSpPr txBox="1"/>
          <p:nvPr/>
        </p:nvSpPr>
        <p:spPr>
          <a:xfrm>
            <a:off x="270351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g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9F3F4A2-FBED-4411-8A08-F4F380C319EE}"/>
              </a:ext>
            </a:extLst>
          </p:cNvPr>
          <p:cNvSpPr txBox="1"/>
          <p:nvPr/>
        </p:nvSpPr>
        <p:spPr>
          <a:xfrm>
            <a:off x="346075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h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7D0F791-3286-42F4-98A9-32C61F9DFBB1}"/>
              </a:ext>
            </a:extLst>
          </p:cNvPr>
          <p:cNvSpPr txBox="1"/>
          <p:nvPr/>
        </p:nvSpPr>
        <p:spPr>
          <a:xfrm>
            <a:off x="415131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t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2B44D6AF-DCCF-4766-8341-B2D92B984CCC}"/>
              </a:ext>
            </a:extLst>
          </p:cNvPr>
          <p:cNvSpPr txBox="1"/>
          <p:nvPr/>
        </p:nvSpPr>
        <p:spPr>
          <a:xfrm>
            <a:off x="4751388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AE0B124-0725-4111-91DB-7A56DFD5449A}"/>
              </a:ext>
            </a:extLst>
          </p:cNvPr>
          <p:cNvSpPr txBox="1"/>
          <p:nvPr/>
        </p:nvSpPr>
        <p:spPr>
          <a:xfrm>
            <a:off x="5551488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4620BC1-B5A8-473D-A0C4-DF6209FE7B24}"/>
              </a:ext>
            </a:extLst>
          </p:cNvPr>
          <p:cNvSpPr txBox="1"/>
          <p:nvPr/>
        </p:nvSpPr>
        <p:spPr>
          <a:xfrm>
            <a:off x="6332538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7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7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C03CCBC-2F22-4280-A1D8-D33C27F72C3B}"/>
              </a:ext>
            </a:extLst>
          </p:cNvPr>
          <p:cNvSpPr txBox="1"/>
          <p:nvPr/>
        </p:nvSpPr>
        <p:spPr>
          <a:xfrm>
            <a:off x="3236913" y="539750"/>
            <a:ext cx="10636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t</a:t>
            </a:r>
          </a:p>
        </p:txBody>
      </p:sp>
      <p:sp>
        <p:nvSpPr>
          <p:cNvPr id="18435" name="TextBox 1">
            <a:extLst>
              <a:ext uri="{FF2B5EF4-FFF2-40B4-BE49-F238E27FC236}">
                <a16:creationId xmlns:a16="http://schemas.microsoft.com/office/drawing/2014/main" id="{4497061E-B9BF-4692-AE64-0E8EC60190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7538" y="6567488"/>
            <a:ext cx="84772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00" b="1" i="1">
                <a:solidFill>
                  <a:srgbClr val="5DD5FF"/>
                </a:solidFill>
                <a:latin typeface="BPreplay" pitchFamily="50" charset="0"/>
              </a:rPr>
              <a:t>twinkl.co.uk</a:t>
            </a:r>
          </a:p>
        </p:txBody>
      </p:sp>
      <p:grpSp>
        <p:nvGrpSpPr>
          <p:cNvPr id="18436" name="Group 3">
            <a:extLst>
              <a:ext uri="{FF2B5EF4-FFF2-40B4-BE49-F238E27FC236}">
                <a16:creationId xmlns:a16="http://schemas.microsoft.com/office/drawing/2014/main" id="{97609BDA-B1E2-46BB-ADC6-3013A9F071F8}"/>
              </a:ext>
            </a:extLst>
          </p:cNvPr>
          <p:cNvGrpSpPr>
            <a:grpSpLocks/>
          </p:cNvGrpSpPr>
          <p:nvPr/>
        </p:nvGrpSpPr>
        <p:grpSpPr bwMode="auto">
          <a:xfrm>
            <a:off x="3543300" y="2160588"/>
            <a:ext cx="1935163" cy="0"/>
            <a:chOff x="3543227" y="3028103"/>
            <a:chExt cx="1935324" cy="2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A588C47-4D55-4EEF-BBB9-06E2A5DA9940}"/>
                </a:ext>
              </a:extLst>
            </p:cNvPr>
            <p:cNvCxnSpPr/>
            <p:nvPr/>
          </p:nvCxnSpPr>
          <p:spPr>
            <a:xfrm flipV="1">
              <a:off x="3543281" y="2160588"/>
              <a:ext cx="450888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61B1306-12C1-4936-99B0-CDF4D8E77A21}"/>
                </a:ext>
              </a:extLst>
            </p:cNvPr>
            <p:cNvCxnSpPr/>
            <p:nvPr/>
          </p:nvCxnSpPr>
          <p:spPr>
            <a:xfrm flipV="1">
              <a:off x="4135414" y="2160588"/>
              <a:ext cx="584249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0D94AFF7-01F7-41BA-B84B-22E5E16C2E75}"/>
                </a:ext>
              </a:extLst>
            </p:cNvPr>
            <p:cNvCxnSpPr/>
            <p:nvPr/>
          </p:nvCxnSpPr>
          <p:spPr>
            <a:xfrm flipV="1">
              <a:off x="4895826" y="2160588"/>
              <a:ext cx="582661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B54B0106-6094-4355-8A0E-E243EB8B4E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5825" y="4873625"/>
            <a:ext cx="21986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>
                <a:latin typeface="Sassoon Infant Md" pitchFamily="50" charset="0"/>
              </a:rPr>
              <a:t>10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1F1B1B1-4A97-457E-B1C8-FCFAAD349E06}"/>
              </a:ext>
            </a:extLst>
          </p:cNvPr>
          <p:cNvGrpSpPr>
            <a:grpSpLocks/>
          </p:cNvGrpSpPr>
          <p:nvPr/>
        </p:nvGrpSpPr>
        <p:grpSpPr bwMode="auto">
          <a:xfrm>
            <a:off x="504825" y="2889250"/>
            <a:ext cx="8112125" cy="1163638"/>
            <a:chOff x="603696" y="2984306"/>
            <a:chExt cx="8111679" cy="1164197"/>
          </a:xfrm>
        </p:grpSpPr>
        <p:pic>
          <p:nvPicPr>
            <p:cNvPr id="18441" name="Picture 22">
              <a:extLst>
                <a:ext uri="{FF2B5EF4-FFF2-40B4-BE49-F238E27FC236}">
                  <a16:creationId xmlns:a16="http://schemas.microsoft.com/office/drawing/2014/main" id="{D8CB6CD6-A170-4002-BC1E-4DE933D1379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696" y="2984306"/>
              <a:ext cx="739329" cy="11641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2" name="Picture 23">
              <a:extLst>
                <a:ext uri="{FF2B5EF4-FFF2-40B4-BE49-F238E27FC236}">
                  <a16:creationId xmlns:a16="http://schemas.microsoft.com/office/drawing/2014/main" id="{F849B6E2-D103-4284-BEC2-20902FCACF2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2846" y="2984306"/>
              <a:ext cx="739329" cy="11641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3" name="Picture 24">
              <a:extLst>
                <a:ext uri="{FF2B5EF4-FFF2-40B4-BE49-F238E27FC236}">
                  <a16:creationId xmlns:a16="http://schemas.microsoft.com/office/drawing/2014/main" id="{4A19B7FD-A68C-46AE-BF3D-1EA828EDAA6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1996" y="2984306"/>
              <a:ext cx="739329" cy="11641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4" name="Picture 25">
              <a:extLst>
                <a:ext uri="{FF2B5EF4-FFF2-40B4-BE49-F238E27FC236}">
                  <a16:creationId xmlns:a16="http://schemas.microsoft.com/office/drawing/2014/main" id="{191CBA11-4042-404B-8A5B-E63AF37E2CD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1146" y="2984306"/>
              <a:ext cx="739329" cy="11641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5" name="Picture 26">
              <a:extLst>
                <a:ext uri="{FF2B5EF4-FFF2-40B4-BE49-F238E27FC236}">
                  <a16:creationId xmlns:a16="http://schemas.microsoft.com/office/drawing/2014/main" id="{D4177FA1-F962-491C-A8AA-98ACB90D83A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0296" y="2984306"/>
              <a:ext cx="739329" cy="11641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6" name="Picture 27">
              <a:extLst>
                <a:ext uri="{FF2B5EF4-FFF2-40B4-BE49-F238E27FC236}">
                  <a16:creationId xmlns:a16="http://schemas.microsoft.com/office/drawing/2014/main" id="{561E95DC-FABD-4C4F-BF11-F7666E6C7D8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9446" y="2984306"/>
              <a:ext cx="739329" cy="11641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7" name="Picture 28">
              <a:extLst>
                <a:ext uri="{FF2B5EF4-FFF2-40B4-BE49-F238E27FC236}">
                  <a16:creationId xmlns:a16="http://schemas.microsoft.com/office/drawing/2014/main" id="{C30FFDA6-1FFF-4B86-94EC-32A67D97D58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8596" y="2984306"/>
              <a:ext cx="739329" cy="11641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8" name="Picture 29">
              <a:extLst>
                <a:ext uri="{FF2B5EF4-FFF2-40B4-BE49-F238E27FC236}">
                  <a16:creationId xmlns:a16="http://schemas.microsoft.com/office/drawing/2014/main" id="{20E1E76B-ECB7-4C0F-8A7A-C0C4F54C5ED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37746" y="2984306"/>
              <a:ext cx="739329" cy="11641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9" name="Picture 30">
              <a:extLst>
                <a:ext uri="{FF2B5EF4-FFF2-40B4-BE49-F238E27FC236}">
                  <a16:creationId xmlns:a16="http://schemas.microsoft.com/office/drawing/2014/main" id="{260D693C-5511-4AB3-9776-821FA34247C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56896" y="2984306"/>
              <a:ext cx="739329" cy="11641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0" name="Picture 31">
              <a:extLst>
                <a:ext uri="{FF2B5EF4-FFF2-40B4-BE49-F238E27FC236}">
                  <a16:creationId xmlns:a16="http://schemas.microsoft.com/office/drawing/2014/main" id="{89865659-5CD3-4767-8623-ACCFCCD1029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76046" y="2984306"/>
              <a:ext cx="739329" cy="11641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B0BD500D-D007-4CAB-A1F9-471C7FEDFCD6}"/>
              </a:ext>
            </a:extLst>
          </p:cNvPr>
          <p:cNvSpPr txBox="1"/>
          <p:nvPr/>
        </p:nvSpPr>
        <p:spPr>
          <a:xfrm>
            <a:off x="3905250" y="539750"/>
            <a:ext cx="1062038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A44CB56-1F9C-4D34-8AED-E002A63E6271}"/>
              </a:ext>
            </a:extLst>
          </p:cNvPr>
          <p:cNvSpPr txBox="1"/>
          <p:nvPr/>
        </p:nvSpPr>
        <p:spPr>
          <a:xfrm>
            <a:off x="4687888" y="539750"/>
            <a:ext cx="1062037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1">
            <a:extLst>
              <a:ext uri="{FF2B5EF4-FFF2-40B4-BE49-F238E27FC236}">
                <a16:creationId xmlns:a16="http://schemas.microsoft.com/office/drawing/2014/main" id="{FFBED835-ED27-444F-A211-27FDA8794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7538" y="6567488"/>
            <a:ext cx="84772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00" b="1" i="1">
                <a:solidFill>
                  <a:srgbClr val="5DD5FF"/>
                </a:solidFill>
                <a:latin typeface="BPreplay" pitchFamily="50" charset="0"/>
              </a:rPr>
              <a:t>twinkl.co.uk</a:t>
            </a:r>
          </a:p>
        </p:txBody>
      </p:sp>
      <p:grpSp>
        <p:nvGrpSpPr>
          <p:cNvPr id="19459" name="Group 4">
            <a:extLst>
              <a:ext uri="{FF2B5EF4-FFF2-40B4-BE49-F238E27FC236}">
                <a16:creationId xmlns:a16="http://schemas.microsoft.com/office/drawing/2014/main" id="{3FBDA015-452E-41CF-9983-EB40714FB613}"/>
              </a:ext>
            </a:extLst>
          </p:cNvPr>
          <p:cNvGrpSpPr>
            <a:grpSpLocks/>
          </p:cNvGrpSpPr>
          <p:nvPr/>
        </p:nvGrpSpPr>
        <p:grpSpPr bwMode="auto">
          <a:xfrm>
            <a:off x="2373313" y="2160588"/>
            <a:ext cx="4278312" cy="0"/>
            <a:chOff x="2373260" y="3028103"/>
            <a:chExt cx="4277727" cy="2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CFA1F79-D4CB-43DC-A60E-32B6208E3AB8}"/>
                </a:ext>
              </a:extLst>
            </p:cNvPr>
            <p:cNvCxnSpPr/>
            <p:nvPr/>
          </p:nvCxnSpPr>
          <p:spPr>
            <a:xfrm flipV="1">
              <a:off x="2930588" y="2160588"/>
              <a:ext cx="919037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9564F454-47AD-4FFF-A056-5C8DB397CDF4}"/>
                </a:ext>
              </a:extLst>
            </p:cNvPr>
            <p:cNvCxnSpPr/>
            <p:nvPr/>
          </p:nvCxnSpPr>
          <p:spPr>
            <a:xfrm flipV="1">
              <a:off x="4010065" y="2160588"/>
              <a:ext cx="582533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519676B0-4CE5-4DB4-8184-D5F38D1913E4}"/>
                </a:ext>
              </a:extLst>
            </p:cNvPr>
            <p:cNvCxnSpPr/>
            <p:nvPr/>
          </p:nvCxnSpPr>
          <p:spPr>
            <a:xfrm flipV="1">
              <a:off x="4819690" y="2160588"/>
              <a:ext cx="582533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6FE6683B-5A26-4D04-AB07-10E230D8D8F5}"/>
                </a:ext>
              </a:extLst>
            </p:cNvPr>
            <p:cNvCxnSpPr/>
            <p:nvPr/>
          </p:nvCxnSpPr>
          <p:spPr>
            <a:xfrm flipV="1">
              <a:off x="2373344" y="2160588"/>
              <a:ext cx="450788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12887963-8A4E-41E4-8950-0954C9846612}"/>
                </a:ext>
              </a:extLst>
            </p:cNvPr>
            <p:cNvCxnSpPr/>
            <p:nvPr/>
          </p:nvCxnSpPr>
          <p:spPr>
            <a:xfrm flipV="1">
              <a:off x="6069053" y="2160588"/>
              <a:ext cx="582532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6DED86E-94CD-4B40-9C0B-B569E00CCC99}"/>
                </a:ext>
              </a:extLst>
            </p:cNvPr>
            <p:cNvCxnSpPr/>
            <p:nvPr/>
          </p:nvCxnSpPr>
          <p:spPr>
            <a:xfrm flipV="1">
              <a:off x="5543581" y="2160588"/>
              <a:ext cx="450788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D4D50CB9-9E42-4823-874E-78730A3158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5825" y="4873625"/>
            <a:ext cx="21986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>
                <a:latin typeface="Sassoon Infant Md" pitchFamily="50" charset="0"/>
              </a:rPr>
              <a:t>20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19DF59C-CB6E-4207-B13B-90480E0705AB}"/>
              </a:ext>
            </a:extLst>
          </p:cNvPr>
          <p:cNvGrpSpPr>
            <a:grpSpLocks/>
          </p:cNvGrpSpPr>
          <p:nvPr/>
        </p:nvGrpSpPr>
        <p:grpSpPr bwMode="auto">
          <a:xfrm>
            <a:off x="763588" y="2624138"/>
            <a:ext cx="7446962" cy="1905000"/>
            <a:chOff x="543985" y="2853267"/>
            <a:chExt cx="6477405" cy="1657034"/>
          </a:xfrm>
        </p:grpSpPr>
        <p:pic>
          <p:nvPicPr>
            <p:cNvPr id="19468" name="Picture 3">
              <a:extLst>
                <a:ext uri="{FF2B5EF4-FFF2-40B4-BE49-F238E27FC236}">
                  <a16:creationId xmlns:a16="http://schemas.microsoft.com/office/drawing/2014/main" id="{53D61C40-C522-4354-894C-54D03376AB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878269">
              <a:off x="543985" y="2853267"/>
              <a:ext cx="686202" cy="763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69" name="Picture 18">
              <a:extLst>
                <a:ext uri="{FF2B5EF4-FFF2-40B4-BE49-F238E27FC236}">
                  <a16:creationId xmlns:a16="http://schemas.microsoft.com/office/drawing/2014/main" id="{717F921A-3B8B-404E-89A6-F458A4102F7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878269">
              <a:off x="1187452" y="2853267"/>
              <a:ext cx="686202" cy="763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0" name="Picture 19">
              <a:extLst>
                <a:ext uri="{FF2B5EF4-FFF2-40B4-BE49-F238E27FC236}">
                  <a16:creationId xmlns:a16="http://schemas.microsoft.com/office/drawing/2014/main" id="{D6404FE4-1DE2-42AE-A818-4B98A5342F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878269">
              <a:off x="1830919" y="2853268"/>
              <a:ext cx="686202" cy="763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1" name="Picture 20">
              <a:extLst>
                <a:ext uri="{FF2B5EF4-FFF2-40B4-BE49-F238E27FC236}">
                  <a16:creationId xmlns:a16="http://schemas.microsoft.com/office/drawing/2014/main" id="{399A7B68-1E6C-4682-AC29-667451468E3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878269">
              <a:off x="2474386" y="2853268"/>
              <a:ext cx="686202" cy="763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2" name="Picture 21">
              <a:extLst>
                <a:ext uri="{FF2B5EF4-FFF2-40B4-BE49-F238E27FC236}">
                  <a16:creationId xmlns:a16="http://schemas.microsoft.com/office/drawing/2014/main" id="{C63654E9-B1BA-48FC-983C-9AC49D92116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878269">
              <a:off x="3117852" y="2853267"/>
              <a:ext cx="686202" cy="763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3" name="Picture 22">
              <a:extLst>
                <a:ext uri="{FF2B5EF4-FFF2-40B4-BE49-F238E27FC236}">
                  <a16:creationId xmlns:a16="http://schemas.microsoft.com/office/drawing/2014/main" id="{E985A2FE-6C4A-4EEF-9B3F-A2E36EE6B99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878269">
              <a:off x="3761319" y="2853267"/>
              <a:ext cx="686202" cy="763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4" name="Picture 23">
              <a:extLst>
                <a:ext uri="{FF2B5EF4-FFF2-40B4-BE49-F238E27FC236}">
                  <a16:creationId xmlns:a16="http://schemas.microsoft.com/office/drawing/2014/main" id="{A09DA416-F7FE-4AC4-BDA6-185A08998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878269">
              <a:off x="4404786" y="2853268"/>
              <a:ext cx="686202" cy="763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5" name="Picture 24">
              <a:extLst>
                <a:ext uri="{FF2B5EF4-FFF2-40B4-BE49-F238E27FC236}">
                  <a16:creationId xmlns:a16="http://schemas.microsoft.com/office/drawing/2014/main" id="{17642ED8-2676-4B6A-96F1-52F81E0391E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878269">
              <a:off x="5048253" y="2853268"/>
              <a:ext cx="686202" cy="763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6" name="Picture 25">
              <a:extLst>
                <a:ext uri="{FF2B5EF4-FFF2-40B4-BE49-F238E27FC236}">
                  <a16:creationId xmlns:a16="http://schemas.microsoft.com/office/drawing/2014/main" id="{A0F5B36C-1B86-4A9B-938B-E2D49A1A559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878269">
              <a:off x="5691721" y="2853268"/>
              <a:ext cx="686202" cy="763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7" name="Picture 26">
              <a:extLst>
                <a:ext uri="{FF2B5EF4-FFF2-40B4-BE49-F238E27FC236}">
                  <a16:creationId xmlns:a16="http://schemas.microsoft.com/office/drawing/2014/main" id="{FBCCBF58-5727-43F1-A332-A73F5BE48FE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878269">
              <a:off x="6335188" y="2853268"/>
              <a:ext cx="686202" cy="763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8" name="Picture 27">
              <a:extLst>
                <a:ext uri="{FF2B5EF4-FFF2-40B4-BE49-F238E27FC236}">
                  <a16:creationId xmlns:a16="http://schemas.microsoft.com/office/drawing/2014/main" id="{F704C493-812F-4672-9C51-8DE1037975C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878269">
              <a:off x="543985" y="3746430"/>
              <a:ext cx="686202" cy="763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79" name="Picture 28">
              <a:extLst>
                <a:ext uri="{FF2B5EF4-FFF2-40B4-BE49-F238E27FC236}">
                  <a16:creationId xmlns:a16="http://schemas.microsoft.com/office/drawing/2014/main" id="{049033F2-08D6-4CC1-92D7-1C6EFE96825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878269">
              <a:off x="1187452" y="3746430"/>
              <a:ext cx="686202" cy="763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80" name="Picture 29">
              <a:extLst>
                <a:ext uri="{FF2B5EF4-FFF2-40B4-BE49-F238E27FC236}">
                  <a16:creationId xmlns:a16="http://schemas.microsoft.com/office/drawing/2014/main" id="{A7935D92-634F-4E8F-943F-AF005272F8D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878269">
              <a:off x="1830919" y="3746431"/>
              <a:ext cx="686202" cy="763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81" name="Picture 30">
              <a:extLst>
                <a:ext uri="{FF2B5EF4-FFF2-40B4-BE49-F238E27FC236}">
                  <a16:creationId xmlns:a16="http://schemas.microsoft.com/office/drawing/2014/main" id="{9F31A62C-31B1-4874-B732-38DBFB9E250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878269">
              <a:off x="2474386" y="3746431"/>
              <a:ext cx="686202" cy="763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82" name="Picture 31">
              <a:extLst>
                <a:ext uri="{FF2B5EF4-FFF2-40B4-BE49-F238E27FC236}">
                  <a16:creationId xmlns:a16="http://schemas.microsoft.com/office/drawing/2014/main" id="{334C117F-B247-471F-95AE-856C67F8D6B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878269">
              <a:off x="3117852" y="3746430"/>
              <a:ext cx="686202" cy="763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83" name="Picture 32">
              <a:extLst>
                <a:ext uri="{FF2B5EF4-FFF2-40B4-BE49-F238E27FC236}">
                  <a16:creationId xmlns:a16="http://schemas.microsoft.com/office/drawing/2014/main" id="{B6913E9C-E4D5-4114-AB5E-C1AC0E645CB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878269">
              <a:off x="3761319" y="3746430"/>
              <a:ext cx="686202" cy="763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84" name="Picture 33">
              <a:extLst>
                <a:ext uri="{FF2B5EF4-FFF2-40B4-BE49-F238E27FC236}">
                  <a16:creationId xmlns:a16="http://schemas.microsoft.com/office/drawing/2014/main" id="{1B383A5D-ACE0-403C-B2D8-7F0F913675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878269">
              <a:off x="4404786" y="3746431"/>
              <a:ext cx="686202" cy="763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85" name="Picture 34">
              <a:extLst>
                <a:ext uri="{FF2B5EF4-FFF2-40B4-BE49-F238E27FC236}">
                  <a16:creationId xmlns:a16="http://schemas.microsoft.com/office/drawing/2014/main" id="{64747032-6212-45DB-B4FF-973C02786D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878269">
              <a:off x="5048253" y="3746431"/>
              <a:ext cx="686202" cy="763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86" name="Picture 35">
              <a:extLst>
                <a:ext uri="{FF2B5EF4-FFF2-40B4-BE49-F238E27FC236}">
                  <a16:creationId xmlns:a16="http://schemas.microsoft.com/office/drawing/2014/main" id="{30B3C728-F017-48E3-925D-2B296DB1E58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878269">
              <a:off x="5691721" y="3746431"/>
              <a:ext cx="686202" cy="763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87" name="Picture 36">
              <a:extLst>
                <a:ext uri="{FF2B5EF4-FFF2-40B4-BE49-F238E27FC236}">
                  <a16:creationId xmlns:a16="http://schemas.microsoft.com/office/drawing/2014/main" id="{FBDC6270-A76B-460F-9927-3F04E4841B4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878269">
              <a:off x="6335188" y="3746431"/>
              <a:ext cx="686202" cy="763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8" name="TextBox 37">
            <a:extLst>
              <a:ext uri="{FF2B5EF4-FFF2-40B4-BE49-F238E27FC236}">
                <a16:creationId xmlns:a16="http://schemas.microsoft.com/office/drawing/2014/main" id="{0B5BBA4C-A519-4BD4-94A6-C7A19BDF5A61}"/>
              </a:ext>
            </a:extLst>
          </p:cNvPr>
          <p:cNvSpPr txBox="1"/>
          <p:nvPr/>
        </p:nvSpPr>
        <p:spPr>
          <a:xfrm>
            <a:off x="2039938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t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1FB0F4B-74F3-4D07-B1FD-3A16D05C56ED}"/>
              </a:ext>
            </a:extLst>
          </p:cNvPr>
          <p:cNvSpPr txBox="1"/>
          <p:nvPr/>
        </p:nvSpPr>
        <p:spPr>
          <a:xfrm>
            <a:off x="3722688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1062A85-B553-47E3-AD45-05EFCC2DCB81}"/>
              </a:ext>
            </a:extLst>
          </p:cNvPr>
          <p:cNvSpPr txBox="1"/>
          <p:nvPr/>
        </p:nvSpPr>
        <p:spPr>
          <a:xfrm>
            <a:off x="4537075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n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EB56B57-9D20-45E0-8526-BCBA5DB829C9}"/>
              </a:ext>
            </a:extLst>
          </p:cNvPr>
          <p:cNvSpPr txBox="1"/>
          <p:nvPr/>
        </p:nvSpPr>
        <p:spPr>
          <a:xfrm>
            <a:off x="516096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3172A82-8A7F-4E54-A252-D0618EB25664}"/>
              </a:ext>
            </a:extLst>
          </p:cNvPr>
          <p:cNvSpPr txBox="1"/>
          <p:nvPr/>
        </p:nvSpPr>
        <p:spPr>
          <a:xfrm>
            <a:off x="281781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w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CB4FC2C-489D-4ACC-853C-2943F8F9BD0E}"/>
              </a:ext>
            </a:extLst>
          </p:cNvPr>
          <p:cNvSpPr txBox="1"/>
          <p:nvPr/>
        </p:nvSpPr>
        <p:spPr>
          <a:xfrm>
            <a:off x="5768975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1">
            <a:extLst>
              <a:ext uri="{FF2B5EF4-FFF2-40B4-BE49-F238E27FC236}">
                <a16:creationId xmlns:a16="http://schemas.microsoft.com/office/drawing/2014/main" id="{2AF62660-2F87-450B-8621-15855A42EB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7538" y="6567488"/>
            <a:ext cx="84772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00" b="1" i="1">
                <a:solidFill>
                  <a:srgbClr val="5DD5FF"/>
                </a:solidFill>
                <a:latin typeface="BPreplay" pitchFamily="50" charset="0"/>
              </a:rPr>
              <a:t>twinkl.co.uk</a:t>
            </a:r>
          </a:p>
        </p:txBody>
      </p:sp>
      <p:grpSp>
        <p:nvGrpSpPr>
          <p:cNvPr id="20483" name="Group 3">
            <a:extLst>
              <a:ext uri="{FF2B5EF4-FFF2-40B4-BE49-F238E27FC236}">
                <a16:creationId xmlns:a16="http://schemas.microsoft.com/office/drawing/2014/main" id="{5CF8BEA8-EEAB-403D-A342-636C1F972D66}"/>
              </a:ext>
            </a:extLst>
          </p:cNvPr>
          <p:cNvGrpSpPr>
            <a:grpSpLocks/>
          </p:cNvGrpSpPr>
          <p:nvPr/>
        </p:nvGrpSpPr>
        <p:grpSpPr bwMode="auto">
          <a:xfrm>
            <a:off x="1995488" y="2160588"/>
            <a:ext cx="4995862" cy="0"/>
            <a:chOff x="1995583" y="3028103"/>
            <a:chExt cx="4996471" cy="2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9A96531D-6FB4-4307-BAFC-628F1D3AA73D}"/>
                </a:ext>
              </a:extLst>
            </p:cNvPr>
            <p:cNvCxnSpPr/>
            <p:nvPr/>
          </p:nvCxnSpPr>
          <p:spPr>
            <a:xfrm flipV="1">
              <a:off x="2574889" y="2160588"/>
              <a:ext cx="582684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FBE36CB0-313C-4AA0-B74B-06A04725EBC5}"/>
                </a:ext>
              </a:extLst>
            </p:cNvPr>
            <p:cNvCxnSpPr/>
            <p:nvPr/>
          </p:nvCxnSpPr>
          <p:spPr>
            <a:xfrm flipV="1">
              <a:off x="4875177" y="2160588"/>
              <a:ext cx="582683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B878B04C-654D-43C4-AAB3-0BF344194B28}"/>
                </a:ext>
              </a:extLst>
            </p:cNvPr>
            <p:cNvCxnSpPr/>
            <p:nvPr/>
          </p:nvCxnSpPr>
          <p:spPr>
            <a:xfrm flipV="1">
              <a:off x="4316386" y="2160588"/>
              <a:ext cx="450905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E00645D-AA67-4DB3-990A-E62DA3D6241F}"/>
                </a:ext>
              </a:extLst>
            </p:cNvPr>
            <p:cNvCxnSpPr/>
            <p:nvPr/>
          </p:nvCxnSpPr>
          <p:spPr>
            <a:xfrm flipV="1">
              <a:off x="5654639" y="2160588"/>
              <a:ext cx="582684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9854DDF2-D570-43A0-8E48-F7ABF5F1A847}"/>
                </a:ext>
              </a:extLst>
            </p:cNvPr>
            <p:cNvCxnSpPr/>
            <p:nvPr/>
          </p:nvCxnSpPr>
          <p:spPr>
            <a:xfrm flipV="1">
              <a:off x="6408702" y="2160588"/>
              <a:ext cx="582683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5D4D5417-3C9A-4234-9650-D6EEDDF8B2F8}"/>
                </a:ext>
              </a:extLst>
            </p:cNvPr>
            <p:cNvCxnSpPr/>
            <p:nvPr/>
          </p:nvCxnSpPr>
          <p:spPr>
            <a:xfrm flipV="1">
              <a:off x="1995461" y="2160588"/>
              <a:ext cx="450905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DF02C510-9190-4D83-A70A-622FA46E40D0}"/>
                </a:ext>
              </a:extLst>
            </p:cNvPr>
            <p:cNvCxnSpPr/>
            <p:nvPr/>
          </p:nvCxnSpPr>
          <p:spPr>
            <a:xfrm flipV="1">
              <a:off x="3752823" y="2160588"/>
              <a:ext cx="450905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E7067CE1-F808-4E9F-9B36-681BA6A94793}"/>
                </a:ext>
              </a:extLst>
            </p:cNvPr>
            <p:cNvCxnSpPr/>
            <p:nvPr/>
          </p:nvCxnSpPr>
          <p:spPr>
            <a:xfrm>
              <a:off x="3279753" y="2160588"/>
              <a:ext cx="360407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5DFB8D5E-0848-480E-90F4-C914CE0B65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5825" y="4873625"/>
            <a:ext cx="21986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>
                <a:latin typeface="Sassoon Infant Md" pitchFamily="50" charset="0"/>
              </a:rPr>
              <a:t>13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5102943A-AE9B-4A69-87B3-4E278C068B52}"/>
              </a:ext>
            </a:extLst>
          </p:cNvPr>
          <p:cNvGrpSpPr>
            <a:grpSpLocks/>
          </p:cNvGrpSpPr>
          <p:nvPr/>
        </p:nvGrpSpPr>
        <p:grpSpPr bwMode="auto">
          <a:xfrm>
            <a:off x="1063625" y="2627313"/>
            <a:ext cx="6851650" cy="2246312"/>
            <a:chOff x="1063270" y="2856596"/>
            <a:chExt cx="6347932" cy="2080667"/>
          </a:xfrm>
        </p:grpSpPr>
        <p:pic>
          <p:nvPicPr>
            <p:cNvPr id="20494" name="Picture 14">
              <a:extLst>
                <a:ext uri="{FF2B5EF4-FFF2-40B4-BE49-F238E27FC236}">
                  <a16:creationId xmlns:a16="http://schemas.microsoft.com/office/drawing/2014/main" id="{24FAFA9A-6FFF-4B5D-BEA2-A8C5986F16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4500000">
              <a:off x="864348" y="3055518"/>
              <a:ext cx="981522" cy="583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5" name="Picture 19">
              <a:extLst>
                <a:ext uri="{FF2B5EF4-FFF2-40B4-BE49-F238E27FC236}">
                  <a16:creationId xmlns:a16="http://schemas.microsoft.com/office/drawing/2014/main" id="{854C508E-D269-4294-A19B-5D5895BFAEB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4500000">
              <a:off x="1504821" y="3055518"/>
              <a:ext cx="981522" cy="583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6" name="Picture 20">
              <a:extLst>
                <a:ext uri="{FF2B5EF4-FFF2-40B4-BE49-F238E27FC236}">
                  <a16:creationId xmlns:a16="http://schemas.microsoft.com/office/drawing/2014/main" id="{C680E457-50D8-4DED-BA71-84AF017D084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4500000">
              <a:off x="2145294" y="3055518"/>
              <a:ext cx="981522" cy="583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7" name="Picture 21">
              <a:extLst>
                <a:ext uri="{FF2B5EF4-FFF2-40B4-BE49-F238E27FC236}">
                  <a16:creationId xmlns:a16="http://schemas.microsoft.com/office/drawing/2014/main" id="{9BFB6683-409B-4E35-9E4A-5EF5835E809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4500000">
              <a:off x="2785767" y="3055518"/>
              <a:ext cx="981522" cy="583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8" name="Picture 22">
              <a:extLst>
                <a:ext uri="{FF2B5EF4-FFF2-40B4-BE49-F238E27FC236}">
                  <a16:creationId xmlns:a16="http://schemas.microsoft.com/office/drawing/2014/main" id="{569123C7-D22D-4A4E-965A-FEC4FA85B0B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4500000">
              <a:off x="3426238" y="3055518"/>
              <a:ext cx="981522" cy="583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9" name="Picture 23">
              <a:extLst>
                <a:ext uri="{FF2B5EF4-FFF2-40B4-BE49-F238E27FC236}">
                  <a16:creationId xmlns:a16="http://schemas.microsoft.com/office/drawing/2014/main" id="{0E2D373A-C547-473F-927D-EECFD55B5B7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4500000">
              <a:off x="4066711" y="3055518"/>
              <a:ext cx="981522" cy="583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0" name="Picture 24">
              <a:extLst>
                <a:ext uri="{FF2B5EF4-FFF2-40B4-BE49-F238E27FC236}">
                  <a16:creationId xmlns:a16="http://schemas.microsoft.com/office/drawing/2014/main" id="{06275395-8529-4137-80D2-660B8850A06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4500000">
              <a:off x="4707184" y="3055518"/>
              <a:ext cx="981522" cy="583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1" name="Picture 25">
              <a:extLst>
                <a:ext uri="{FF2B5EF4-FFF2-40B4-BE49-F238E27FC236}">
                  <a16:creationId xmlns:a16="http://schemas.microsoft.com/office/drawing/2014/main" id="{8D07DEA8-271C-481D-9771-DC6494AB30E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4500000">
              <a:off x="5347657" y="3055518"/>
              <a:ext cx="981522" cy="583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2" name="Picture 26">
              <a:extLst>
                <a:ext uri="{FF2B5EF4-FFF2-40B4-BE49-F238E27FC236}">
                  <a16:creationId xmlns:a16="http://schemas.microsoft.com/office/drawing/2014/main" id="{099F714A-2304-4B91-93E7-BA046754478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4500000">
              <a:off x="5988129" y="3055518"/>
              <a:ext cx="981522" cy="583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3" name="Picture 27">
              <a:extLst>
                <a:ext uri="{FF2B5EF4-FFF2-40B4-BE49-F238E27FC236}">
                  <a16:creationId xmlns:a16="http://schemas.microsoft.com/office/drawing/2014/main" id="{7F3F8730-A1FC-4E7E-9835-83834E258EA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4500000">
              <a:off x="6628602" y="3055518"/>
              <a:ext cx="981522" cy="583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4" name="Picture 28">
              <a:extLst>
                <a:ext uri="{FF2B5EF4-FFF2-40B4-BE49-F238E27FC236}">
                  <a16:creationId xmlns:a16="http://schemas.microsoft.com/office/drawing/2014/main" id="{62FEB242-0D4E-4D49-84F1-8F7F48491A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4500000">
              <a:off x="864348" y="4154663"/>
              <a:ext cx="981522" cy="583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5" name="Picture 29">
              <a:extLst>
                <a:ext uri="{FF2B5EF4-FFF2-40B4-BE49-F238E27FC236}">
                  <a16:creationId xmlns:a16="http://schemas.microsoft.com/office/drawing/2014/main" id="{4D598D6F-EA2E-4533-A69D-95AEBCF3DFB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4500000">
              <a:off x="1504821" y="4154663"/>
              <a:ext cx="981522" cy="583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6" name="Picture 30">
              <a:extLst>
                <a:ext uri="{FF2B5EF4-FFF2-40B4-BE49-F238E27FC236}">
                  <a16:creationId xmlns:a16="http://schemas.microsoft.com/office/drawing/2014/main" id="{DA4F29F5-4F86-41C3-9FA1-238253B3EF2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-4500000">
              <a:off x="2145294" y="4154663"/>
              <a:ext cx="981522" cy="583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7F87DE15-A02A-410B-A077-F38F7E747C0E}"/>
              </a:ext>
            </a:extLst>
          </p:cNvPr>
          <p:cNvSpPr txBox="1"/>
          <p:nvPr/>
        </p:nvSpPr>
        <p:spPr>
          <a:xfrm>
            <a:off x="3978275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t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CBB3538-3CD3-4FEF-B208-41DC47E6E6F8}"/>
              </a:ext>
            </a:extLst>
          </p:cNvPr>
          <p:cNvSpPr txBox="1"/>
          <p:nvPr/>
        </p:nvSpPr>
        <p:spPr>
          <a:xfrm>
            <a:off x="457676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B7D8A1A-A90E-4940-93DE-5E364F2A27F1}"/>
              </a:ext>
            </a:extLst>
          </p:cNvPr>
          <p:cNvSpPr txBox="1"/>
          <p:nvPr/>
        </p:nvSpPr>
        <p:spPr>
          <a:xfrm>
            <a:off x="537686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FA2AB77-A47D-45DC-8240-2CB412674142}"/>
              </a:ext>
            </a:extLst>
          </p:cNvPr>
          <p:cNvSpPr txBox="1"/>
          <p:nvPr/>
        </p:nvSpPr>
        <p:spPr>
          <a:xfrm>
            <a:off x="615791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n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CC082B9-3C72-43F1-84EE-094459AC4EF5}"/>
              </a:ext>
            </a:extLst>
          </p:cNvPr>
          <p:cNvSpPr txBox="1"/>
          <p:nvPr/>
        </p:nvSpPr>
        <p:spPr>
          <a:xfrm>
            <a:off x="161131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t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17C0B9C-6260-4B26-879F-5EA5405D11E3}"/>
              </a:ext>
            </a:extLst>
          </p:cNvPr>
          <p:cNvSpPr txBox="1"/>
          <p:nvPr/>
        </p:nvSpPr>
        <p:spPr>
          <a:xfrm>
            <a:off x="230981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h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2B600D3-5326-4888-BFB1-7D5E0A7EC29B}"/>
              </a:ext>
            </a:extLst>
          </p:cNvPr>
          <p:cNvSpPr txBox="1"/>
          <p:nvPr/>
        </p:nvSpPr>
        <p:spPr>
          <a:xfrm>
            <a:off x="290830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 err="1">
                <a:latin typeface="+mn-lt"/>
              </a:rPr>
              <a:t>i</a:t>
            </a:r>
            <a:endParaRPr lang="en-GB" sz="11000" spc="600" dirty="0">
              <a:latin typeface="+mn-lt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822BD05-6424-454D-9759-8020489B77FA}"/>
              </a:ext>
            </a:extLst>
          </p:cNvPr>
          <p:cNvSpPr txBox="1"/>
          <p:nvPr/>
        </p:nvSpPr>
        <p:spPr>
          <a:xfrm>
            <a:off x="3405188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7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7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1">
            <a:extLst>
              <a:ext uri="{FF2B5EF4-FFF2-40B4-BE49-F238E27FC236}">
                <a16:creationId xmlns:a16="http://schemas.microsoft.com/office/drawing/2014/main" id="{D93EA65B-621B-4BB4-839A-FE62CDF2D8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7538" y="6567488"/>
            <a:ext cx="84772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00" b="1" i="1">
                <a:solidFill>
                  <a:srgbClr val="5DD5FF"/>
                </a:solidFill>
                <a:latin typeface="BPreplay" pitchFamily="50" charset="0"/>
              </a:rPr>
              <a:t>twinkl.co.uk</a:t>
            </a:r>
          </a:p>
        </p:txBody>
      </p:sp>
      <p:grpSp>
        <p:nvGrpSpPr>
          <p:cNvPr id="21507" name="Group 3">
            <a:extLst>
              <a:ext uri="{FF2B5EF4-FFF2-40B4-BE49-F238E27FC236}">
                <a16:creationId xmlns:a16="http://schemas.microsoft.com/office/drawing/2014/main" id="{7424242C-05EC-49F1-BF5C-EA18E6CC6A72}"/>
              </a:ext>
            </a:extLst>
          </p:cNvPr>
          <p:cNvGrpSpPr>
            <a:grpSpLocks/>
          </p:cNvGrpSpPr>
          <p:nvPr/>
        </p:nvGrpSpPr>
        <p:grpSpPr bwMode="auto">
          <a:xfrm>
            <a:off x="2357438" y="2160588"/>
            <a:ext cx="4197350" cy="0"/>
            <a:chOff x="2356914" y="3028103"/>
            <a:chExt cx="4197795" cy="2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F124307E-6BFF-4580-B868-43F2DBE7A30C}"/>
                </a:ext>
              </a:extLst>
            </p:cNvPr>
            <p:cNvCxnSpPr/>
            <p:nvPr/>
          </p:nvCxnSpPr>
          <p:spPr>
            <a:xfrm flipV="1">
              <a:off x="5189507" y="2160588"/>
              <a:ext cx="582674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6DD37FC6-E765-462C-9387-C0AB372AF7FE}"/>
                </a:ext>
              </a:extLst>
            </p:cNvPr>
            <p:cNvCxnSpPr/>
            <p:nvPr/>
          </p:nvCxnSpPr>
          <p:spPr>
            <a:xfrm flipV="1">
              <a:off x="3867126" y="2160588"/>
              <a:ext cx="450898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7259F7BE-C6EE-4651-BA2F-ADB714527563}"/>
                </a:ext>
              </a:extLst>
            </p:cNvPr>
            <p:cNvCxnSpPr/>
            <p:nvPr/>
          </p:nvCxnSpPr>
          <p:spPr>
            <a:xfrm flipV="1">
              <a:off x="5972144" y="2160588"/>
              <a:ext cx="582675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BFCE6069-10EC-4C8D-A159-6365D21CF11B}"/>
                </a:ext>
              </a:extLst>
            </p:cNvPr>
            <p:cNvCxnSpPr/>
            <p:nvPr/>
          </p:nvCxnSpPr>
          <p:spPr>
            <a:xfrm flipV="1">
              <a:off x="4417982" y="2160588"/>
              <a:ext cx="582674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312EC7A-3B70-45CE-BE94-055FB5E1A592}"/>
                </a:ext>
              </a:extLst>
            </p:cNvPr>
            <p:cNvCxnSpPr/>
            <p:nvPr/>
          </p:nvCxnSpPr>
          <p:spPr>
            <a:xfrm flipV="1">
              <a:off x="3317851" y="2160588"/>
              <a:ext cx="449311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BD58D24-9C63-4A7F-81AB-56A2D145ACAC}"/>
                </a:ext>
              </a:extLst>
            </p:cNvPr>
            <p:cNvCxnSpPr/>
            <p:nvPr/>
          </p:nvCxnSpPr>
          <p:spPr>
            <a:xfrm flipV="1">
              <a:off x="2357414" y="2160588"/>
              <a:ext cx="450898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B4D1740B-23C0-4F01-AB4D-D3D28A98F5EC}"/>
                </a:ext>
              </a:extLst>
            </p:cNvPr>
            <p:cNvCxnSpPr/>
            <p:nvPr/>
          </p:nvCxnSpPr>
          <p:spPr>
            <a:xfrm>
              <a:off x="2882881" y="2160588"/>
              <a:ext cx="360401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B93F89CD-7FD6-4FC8-98C7-1B0B391352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5825" y="4873625"/>
            <a:ext cx="21986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 b="1">
                <a:latin typeface="Sassoon Infant Md" pitchFamily="50" charset="0"/>
              </a:rPr>
              <a:t>15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05670A4-CEAA-4B84-89E1-D6D866DF97D4}"/>
              </a:ext>
            </a:extLst>
          </p:cNvPr>
          <p:cNvGrpSpPr>
            <a:grpSpLocks/>
          </p:cNvGrpSpPr>
          <p:nvPr/>
        </p:nvGrpSpPr>
        <p:grpSpPr bwMode="auto">
          <a:xfrm>
            <a:off x="792163" y="2457450"/>
            <a:ext cx="7396162" cy="2284413"/>
            <a:chOff x="704850" y="2535285"/>
            <a:chExt cx="7570761" cy="2338272"/>
          </a:xfrm>
        </p:grpSpPr>
        <p:pic>
          <p:nvPicPr>
            <p:cNvPr id="21517" name="Picture 4">
              <a:extLst>
                <a:ext uri="{FF2B5EF4-FFF2-40B4-BE49-F238E27FC236}">
                  <a16:creationId xmlns:a16="http://schemas.microsoft.com/office/drawing/2014/main" id="{6BCF9EDE-1E9C-4102-8EDA-274BA4961C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4850" y="2535285"/>
              <a:ext cx="619125" cy="1087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8" name="Picture 14">
              <a:extLst>
                <a:ext uri="{FF2B5EF4-FFF2-40B4-BE49-F238E27FC236}">
                  <a16:creationId xmlns:a16="http://schemas.microsoft.com/office/drawing/2014/main" id="{B9C3AB19-16F2-4C97-BC42-309C287F60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6375" y="2535285"/>
              <a:ext cx="619125" cy="1087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9" name="Picture 19">
              <a:extLst>
                <a:ext uri="{FF2B5EF4-FFF2-40B4-BE49-F238E27FC236}">
                  <a16:creationId xmlns:a16="http://schemas.microsoft.com/office/drawing/2014/main" id="{F8A24857-C8CB-439B-81B8-A3270295D97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7900" y="2535285"/>
              <a:ext cx="619125" cy="1087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0" name="Picture 20">
              <a:extLst>
                <a:ext uri="{FF2B5EF4-FFF2-40B4-BE49-F238E27FC236}">
                  <a16:creationId xmlns:a16="http://schemas.microsoft.com/office/drawing/2014/main" id="{FADCA5D4-4AC0-42CE-BED0-F37E5C08B4E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9425" y="2535285"/>
              <a:ext cx="619125" cy="1087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1" name="Picture 21">
              <a:extLst>
                <a:ext uri="{FF2B5EF4-FFF2-40B4-BE49-F238E27FC236}">
                  <a16:creationId xmlns:a16="http://schemas.microsoft.com/office/drawing/2014/main" id="{85D400A6-7940-47CB-BAC0-F924B89CAB0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90950" y="2535285"/>
              <a:ext cx="619125" cy="1087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2" name="Picture 22">
              <a:extLst>
                <a:ext uri="{FF2B5EF4-FFF2-40B4-BE49-F238E27FC236}">
                  <a16:creationId xmlns:a16="http://schemas.microsoft.com/office/drawing/2014/main" id="{75315FA8-77B7-4693-ABD6-E5571D00CFC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0386" y="2535285"/>
              <a:ext cx="619125" cy="1087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3" name="Picture 23">
              <a:extLst>
                <a:ext uri="{FF2B5EF4-FFF2-40B4-BE49-F238E27FC236}">
                  <a16:creationId xmlns:a16="http://schemas.microsoft.com/office/drawing/2014/main" id="{89CF38BE-C5B7-4BD3-BC56-D7F76326F52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1911" y="2535285"/>
              <a:ext cx="619125" cy="1087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4" name="Picture 24">
              <a:extLst>
                <a:ext uri="{FF2B5EF4-FFF2-40B4-BE49-F238E27FC236}">
                  <a16:creationId xmlns:a16="http://schemas.microsoft.com/office/drawing/2014/main" id="{7604453E-8455-4E6C-8674-A2B3A5159C3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3436" y="2535285"/>
              <a:ext cx="619125" cy="1087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5" name="Picture 25">
              <a:extLst>
                <a:ext uri="{FF2B5EF4-FFF2-40B4-BE49-F238E27FC236}">
                  <a16:creationId xmlns:a16="http://schemas.microsoft.com/office/drawing/2014/main" id="{334A8DFC-418D-4965-8B07-DBE9C5DB80F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84961" y="2535285"/>
              <a:ext cx="619125" cy="1087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6" name="Picture 26">
              <a:extLst>
                <a:ext uri="{FF2B5EF4-FFF2-40B4-BE49-F238E27FC236}">
                  <a16:creationId xmlns:a16="http://schemas.microsoft.com/office/drawing/2014/main" id="{1F7811A2-5191-4095-BE4E-709DCC11489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56486" y="2535285"/>
              <a:ext cx="619125" cy="1087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7" name="Picture 27">
              <a:extLst>
                <a:ext uri="{FF2B5EF4-FFF2-40B4-BE49-F238E27FC236}">
                  <a16:creationId xmlns:a16="http://schemas.microsoft.com/office/drawing/2014/main" id="{79542027-FE38-4520-9ED3-6252CF1A263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4850" y="3785655"/>
              <a:ext cx="619125" cy="1087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8" name="Picture 28">
              <a:extLst>
                <a:ext uri="{FF2B5EF4-FFF2-40B4-BE49-F238E27FC236}">
                  <a16:creationId xmlns:a16="http://schemas.microsoft.com/office/drawing/2014/main" id="{EA5E5AEE-55C8-4BA1-928B-013DDAC2924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6375" y="3785655"/>
              <a:ext cx="619125" cy="1087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29" name="Picture 29">
              <a:extLst>
                <a:ext uri="{FF2B5EF4-FFF2-40B4-BE49-F238E27FC236}">
                  <a16:creationId xmlns:a16="http://schemas.microsoft.com/office/drawing/2014/main" id="{52A7A715-4652-4879-AA43-8612E50283C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7900" y="3785655"/>
              <a:ext cx="619125" cy="1087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30" name="Picture 30">
              <a:extLst>
                <a:ext uri="{FF2B5EF4-FFF2-40B4-BE49-F238E27FC236}">
                  <a16:creationId xmlns:a16="http://schemas.microsoft.com/office/drawing/2014/main" id="{52DE0586-2BA0-47A5-A5AB-7ECF5CC86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9425" y="3785655"/>
              <a:ext cx="619125" cy="1087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31" name="Picture 31">
              <a:extLst>
                <a:ext uri="{FF2B5EF4-FFF2-40B4-BE49-F238E27FC236}">
                  <a16:creationId xmlns:a16="http://schemas.microsoft.com/office/drawing/2014/main" id="{78FE2CD3-34A7-4E3A-A427-09322CF4D70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90950" y="3785655"/>
              <a:ext cx="619125" cy="1087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C5FFA9C0-C5B0-4816-8423-156110866203}"/>
              </a:ext>
            </a:extLst>
          </p:cNvPr>
          <p:cNvSpPr txBox="1"/>
          <p:nvPr/>
        </p:nvSpPr>
        <p:spPr>
          <a:xfrm>
            <a:off x="3508375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t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293410B-E6E3-4083-8586-914662437312}"/>
              </a:ext>
            </a:extLst>
          </p:cNvPr>
          <p:cNvSpPr txBox="1"/>
          <p:nvPr/>
        </p:nvSpPr>
        <p:spPr>
          <a:xfrm>
            <a:off x="410686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B05E9F2-BDF2-4371-9E9A-62B125765A1C}"/>
              </a:ext>
            </a:extLst>
          </p:cNvPr>
          <p:cNvSpPr txBox="1"/>
          <p:nvPr/>
        </p:nvSpPr>
        <p:spPr>
          <a:xfrm>
            <a:off x="490696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e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C99811F-8277-4B3F-AC3F-0AADBC493446}"/>
              </a:ext>
            </a:extLst>
          </p:cNvPr>
          <p:cNvSpPr txBox="1"/>
          <p:nvPr/>
        </p:nvSpPr>
        <p:spPr>
          <a:xfrm>
            <a:off x="5688013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n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1B9FFD2-3221-4819-9F6F-E718502064DA}"/>
              </a:ext>
            </a:extLst>
          </p:cNvPr>
          <p:cNvSpPr txBox="1"/>
          <p:nvPr/>
        </p:nvSpPr>
        <p:spPr>
          <a:xfrm>
            <a:off x="2009775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f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2783770-9E00-4976-B318-F467F4B4BE66}"/>
              </a:ext>
            </a:extLst>
          </p:cNvPr>
          <p:cNvSpPr txBox="1"/>
          <p:nvPr/>
        </p:nvSpPr>
        <p:spPr>
          <a:xfrm>
            <a:off x="2520950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 err="1">
                <a:latin typeface="+mn-lt"/>
              </a:rPr>
              <a:t>i</a:t>
            </a:r>
            <a:endParaRPr lang="en-GB" sz="11000" spc="600" dirty="0">
              <a:latin typeface="+mn-lt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EB8CF747-6C0B-4DD2-8F07-4D6171018701}"/>
              </a:ext>
            </a:extLst>
          </p:cNvPr>
          <p:cNvSpPr txBox="1"/>
          <p:nvPr/>
        </p:nvSpPr>
        <p:spPr>
          <a:xfrm>
            <a:off x="2973388" y="539750"/>
            <a:ext cx="1216025" cy="1785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0" spc="600" dirty="0">
                <a:latin typeface="+mn-lt"/>
              </a:rPr>
              <a:t>f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F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1">
            <a:extLst>
              <a:ext uri="{FF2B5EF4-FFF2-40B4-BE49-F238E27FC236}">
                <a16:creationId xmlns:a16="http://schemas.microsoft.com/office/drawing/2014/main" id="{D93EA65B-621B-4BB4-839A-FE62CDF2D8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7538" y="6567488"/>
            <a:ext cx="84772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00" b="1" i="1">
                <a:solidFill>
                  <a:srgbClr val="5DD5FF"/>
                </a:solidFill>
                <a:latin typeface="BPreplay" pitchFamily="50" charset="0"/>
              </a:rPr>
              <a:t>twinkl.co.uk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DA67C22-210C-42A2-875F-AC60D679AEE8}"/>
              </a:ext>
            </a:extLst>
          </p:cNvPr>
          <p:cNvSpPr txBox="1"/>
          <p:nvPr/>
        </p:nvSpPr>
        <p:spPr>
          <a:xfrm>
            <a:off x="395416" y="234778"/>
            <a:ext cx="78421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For today’s activity, I would like to practise spelling the numbers 1-20. </a:t>
            </a:r>
            <a:endParaRPr lang="en-US" sz="3600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4AFBDB-F668-41FD-8FB9-3B598F0C65C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2162" t="23348" r="22298" b="4212"/>
          <a:stretch/>
        </p:blipFill>
        <p:spPr>
          <a:xfrm>
            <a:off x="1021192" y="1435107"/>
            <a:ext cx="7216346" cy="529170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C85A776-2883-421E-B8C5-9269B925205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61236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634"/>
    </mc:Choice>
    <mc:Fallback>
      <p:transition spd="slow" advTm="326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7"/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285</TotalTime>
  <Words>251</Words>
  <Application>Microsoft Office PowerPoint</Application>
  <PresentationFormat>On-screen Show (4:3)</PresentationFormat>
  <Paragraphs>154</Paragraphs>
  <Slides>22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Sassoon Infant Md</vt:lpstr>
      <vt:lpstr>Comic Sans MS</vt:lpstr>
      <vt:lpstr>Calibri Light</vt:lpstr>
      <vt:lpstr>BPreplay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 Seaton</dc:creator>
  <cp:lastModifiedBy>Christina Weerasekera</cp:lastModifiedBy>
  <cp:revision>30</cp:revision>
  <dcterms:created xsi:type="dcterms:W3CDTF">2015-01-08T08:54:07Z</dcterms:created>
  <dcterms:modified xsi:type="dcterms:W3CDTF">2021-02-21T17:19:11Z</dcterms:modified>
</cp:coreProperties>
</file>