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Sassoon Infant Rg"/>
        <a:ea typeface="Sassoon Infant Rg"/>
        <a:cs typeface="Sassoon Infant Rg"/>
        <a:sym typeface="Sassoon Infant Rg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Sassoon Infant Rg"/>
        <a:ea typeface="Sassoon Infant Rg"/>
        <a:cs typeface="Sassoon Infant Rg"/>
        <a:sym typeface="Sassoon Infant Rg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Sassoon Infant Rg"/>
        <a:ea typeface="Sassoon Infant Rg"/>
        <a:cs typeface="Sassoon Infant Rg"/>
        <a:sym typeface="Sassoon Infant Rg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Sassoon Infant Rg"/>
        <a:ea typeface="Sassoon Infant Rg"/>
        <a:cs typeface="Sassoon Infant Rg"/>
        <a:sym typeface="Sassoon Infant Rg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Sassoon Infant Rg"/>
        <a:ea typeface="Sassoon Infant Rg"/>
        <a:cs typeface="Sassoon Infant Rg"/>
        <a:sym typeface="Sassoon Infant Rg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Sassoon Infant Rg"/>
        <a:ea typeface="Sassoon Infant Rg"/>
        <a:cs typeface="Sassoon Infant Rg"/>
        <a:sym typeface="Sassoon Infant Rg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Sassoon Infant Rg"/>
        <a:ea typeface="Sassoon Infant Rg"/>
        <a:cs typeface="Sassoon Infant Rg"/>
        <a:sym typeface="Sassoon Infant Rg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Sassoon Infant Rg"/>
        <a:ea typeface="Sassoon Infant Rg"/>
        <a:cs typeface="Sassoon Infant Rg"/>
        <a:sym typeface="Sassoon Infant Rg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Sassoon Infant Rg"/>
        <a:ea typeface="Sassoon Infant Rg"/>
        <a:cs typeface="Sassoon Infant Rg"/>
        <a:sym typeface="Sassoon Infant Rg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Sassoon Infant Rg"/>
          <a:ea typeface="Sassoon Infant Rg"/>
          <a:cs typeface="Sassoon Infant Rg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4CDDB"/>
          </a:solidFill>
        </a:fill>
      </a:tcStyle>
    </a:wholeTbl>
    <a:band2H>
      <a:tcTxStyle/>
      <a:tcStyle>
        <a:tcBdr/>
        <a:fill>
          <a:solidFill>
            <a:srgbClr val="FAE8EE"/>
          </a:solidFill>
        </a:fill>
      </a:tcStyle>
    </a:band2H>
    <a:firstCol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Sassoon Infant Rg"/>
          <a:ea typeface="Sassoon Infant Rg"/>
          <a:cs typeface="Sassoon Infant Rg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Sassoon Infant Rg"/>
          <a:ea typeface="Sassoon Infant Rg"/>
          <a:cs typeface="Sassoon Infant Rg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Sassoon Infant Rg"/>
          <a:ea typeface="Sassoon Infant Rg"/>
          <a:cs typeface="Sassoon Infant Rg"/>
        </a:font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7E7E7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Sassoon Infant Rg"/>
          <a:ea typeface="Sassoon Infant Rg"/>
          <a:cs typeface="Sassoon Infant Rg"/>
        </a:font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Sassoon Infant Rg"/>
          <a:ea typeface="Sassoon Infant Rg"/>
          <a:cs typeface="Sassoon Infant Rg"/>
        </a:font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BCBCB"/>
          </a:solidFill>
        </a:fill>
      </a:tcStyle>
    </a:wholeTbl>
    <a:band2H>
      <a:tcTxStyle/>
      <a:tcStyle>
        <a:tcBdr/>
        <a:fill>
          <a:solidFill>
            <a:srgbClr val="E7E7E7"/>
          </a:solidFill>
        </a:fill>
      </a:tcStyle>
    </a:band2H>
    <a:firstCol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Col>
    <a:lastRow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lastRow>
    <a:firstRow>
      <a:tcTxStyle b="on" i="off">
        <a:font>
          <a:latin typeface="Sassoon Infant Rg"/>
          <a:ea typeface="Sassoon Infant Rg"/>
          <a:cs typeface="Sassoon Infant Rg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Sassoon Infant Rg"/>
          <a:ea typeface="Sassoon Infant Rg"/>
          <a:cs typeface="Sassoon Infant Rg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solidFill>
            <a:srgbClr val="1C1C1C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Sassoon Infant Rg"/>
          <a:ea typeface="Sassoon Infant Rg"/>
          <a:cs typeface="Sassoon Infant Rg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solidFill>
            <a:srgbClr val="1C1C1C">
              <a:alpha val="20000"/>
            </a:srgbClr>
          </a:solidFill>
        </a:fill>
      </a:tcStyle>
    </a:firstCol>
    <a:lastRow>
      <a:tcTxStyle b="on" i="off">
        <a:font>
          <a:latin typeface="Sassoon Infant Rg"/>
          <a:ea typeface="Sassoon Infant Rg"/>
          <a:cs typeface="Sassoon Infant Rg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50800" cap="flat">
              <a:solidFill>
                <a:srgbClr val="1C1C1C"/>
              </a:solidFill>
              <a:prstDash val="solid"/>
              <a:round/>
            </a:ln>
          </a:top>
          <a:bottom>
            <a:ln w="127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Sassoon Infant Rg"/>
          <a:ea typeface="Sassoon Infant Rg"/>
          <a:cs typeface="Sassoon Infant Rg"/>
        </a:font>
        <a:srgbClr val="1C1C1C"/>
      </a:tcTxStyle>
      <a:tcStyle>
        <a:tcBdr>
          <a:left>
            <a:ln w="12700" cap="flat">
              <a:solidFill>
                <a:srgbClr val="1C1C1C"/>
              </a:solidFill>
              <a:prstDash val="solid"/>
              <a:round/>
            </a:ln>
          </a:left>
          <a:right>
            <a:ln w="12700" cap="flat">
              <a:solidFill>
                <a:srgbClr val="1C1C1C"/>
              </a:solidFill>
              <a:prstDash val="solid"/>
              <a:round/>
            </a:ln>
          </a:right>
          <a:top>
            <a:ln w="127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solidFill>
                <a:srgbClr val="1C1C1C"/>
              </a:solidFill>
              <a:prstDash val="solid"/>
              <a:round/>
            </a:ln>
          </a:insideH>
          <a:insideV>
            <a:ln w="12700" cap="flat">
              <a:solidFill>
                <a:srgbClr val="1C1C1C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2" d="100"/>
          <a:sy n="112" d="100"/>
        </p:scale>
        <p:origin x="6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8" name="Shape 6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>
        <a:latin typeface="+mn-lt"/>
        <a:ea typeface="+mn-ea"/>
        <a:cs typeface="+mn-cs"/>
        <a:sym typeface="Helvetica Neue"/>
      </a:defRPr>
    </a:lvl1pPr>
    <a:lvl2pPr indent="228600" latinLnBrk="0">
      <a:defRPr>
        <a:latin typeface="+mn-lt"/>
        <a:ea typeface="+mn-ea"/>
        <a:cs typeface="+mn-cs"/>
        <a:sym typeface="Helvetica Neue"/>
      </a:defRPr>
    </a:lvl2pPr>
    <a:lvl3pPr indent="457200" latinLnBrk="0">
      <a:defRPr>
        <a:latin typeface="+mn-lt"/>
        <a:ea typeface="+mn-ea"/>
        <a:cs typeface="+mn-cs"/>
        <a:sym typeface="Helvetica Neue"/>
      </a:defRPr>
    </a:lvl3pPr>
    <a:lvl4pPr indent="685800" latinLnBrk="0">
      <a:defRPr>
        <a:latin typeface="+mn-lt"/>
        <a:ea typeface="+mn-ea"/>
        <a:cs typeface="+mn-cs"/>
        <a:sym typeface="Helvetica Neue"/>
      </a:defRPr>
    </a:lvl4pPr>
    <a:lvl5pPr indent="914400" latinLnBrk="0">
      <a:defRPr>
        <a:latin typeface="+mn-lt"/>
        <a:ea typeface="+mn-ea"/>
        <a:cs typeface="+mn-cs"/>
        <a:sym typeface="Helvetica Neue"/>
      </a:defRPr>
    </a:lvl5pPr>
    <a:lvl6pPr indent="1143000" latinLnBrk="0">
      <a:defRPr>
        <a:latin typeface="+mn-lt"/>
        <a:ea typeface="+mn-ea"/>
        <a:cs typeface="+mn-cs"/>
        <a:sym typeface="Helvetica Neue"/>
      </a:defRPr>
    </a:lvl6pPr>
    <a:lvl7pPr indent="1371600" latinLnBrk="0">
      <a:defRPr>
        <a:latin typeface="+mn-lt"/>
        <a:ea typeface="+mn-ea"/>
        <a:cs typeface="+mn-cs"/>
        <a:sym typeface="Helvetica Neue"/>
      </a:defRPr>
    </a:lvl7pPr>
    <a:lvl8pPr indent="1600200" latinLnBrk="0">
      <a:defRPr>
        <a:latin typeface="+mn-lt"/>
        <a:ea typeface="+mn-ea"/>
        <a:cs typeface="+mn-cs"/>
        <a:sym typeface="Helvetica Neue"/>
      </a:defRPr>
    </a:lvl8pPr>
    <a:lvl9pPr indent="1828800" latinLnBrk="0">
      <a:defRPr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"/>
          <p:cNvGrpSpPr/>
          <p:nvPr/>
        </p:nvGrpSpPr>
        <p:grpSpPr>
          <a:xfrm>
            <a:off x="457200" y="438150"/>
            <a:ext cx="8220075" cy="5957888"/>
            <a:chOff x="0" y="0"/>
            <a:chExt cx="8220075" cy="5957887"/>
          </a:xfrm>
        </p:grpSpPr>
        <p:sp>
          <p:nvSpPr>
            <p:cNvPr id="20" name="Rounded Rectangle"/>
            <p:cNvSpPr/>
            <p:nvPr/>
          </p:nvSpPr>
          <p:spPr>
            <a:xfrm>
              <a:off x="0" y="0"/>
              <a:ext cx="8220075" cy="5957888"/>
            </a:xfrm>
            <a:prstGeom prst="roundRect">
              <a:avLst>
                <a:gd name="adj" fmla="val 2648"/>
              </a:avLst>
            </a:prstGeom>
            <a:solidFill>
              <a:srgbClr val="FFFFFF">
                <a:alpha val="90194"/>
              </a:srgbClr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13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1" name="Text"/>
            <p:cNvSpPr txBox="1"/>
            <p:nvPr/>
          </p:nvSpPr>
          <p:spPr>
            <a:xfrm>
              <a:off x="104759" y="2831623"/>
              <a:ext cx="8010557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"/>
          <p:cNvGrpSpPr/>
          <p:nvPr/>
        </p:nvGrpSpPr>
        <p:grpSpPr>
          <a:xfrm>
            <a:off x="457200" y="438150"/>
            <a:ext cx="8220075" cy="5957888"/>
            <a:chOff x="0" y="0"/>
            <a:chExt cx="8220075" cy="5957887"/>
          </a:xfrm>
        </p:grpSpPr>
        <p:sp>
          <p:nvSpPr>
            <p:cNvPr id="30" name="Rounded Rectangle"/>
            <p:cNvSpPr/>
            <p:nvPr/>
          </p:nvSpPr>
          <p:spPr>
            <a:xfrm>
              <a:off x="0" y="0"/>
              <a:ext cx="8220075" cy="5957888"/>
            </a:xfrm>
            <a:prstGeom prst="roundRect">
              <a:avLst>
                <a:gd name="adj" fmla="val 2648"/>
              </a:avLst>
            </a:prstGeom>
            <a:solidFill>
              <a:srgbClr val="FFFFFF">
                <a:alpha val="90194"/>
              </a:srgbClr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13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" name="Text"/>
            <p:cNvSpPr txBox="1"/>
            <p:nvPr/>
          </p:nvSpPr>
          <p:spPr>
            <a:xfrm>
              <a:off x="104759" y="2831623"/>
              <a:ext cx="8010557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33" name="image.png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6775" y="6700837"/>
            <a:ext cx="585788" cy="85726"/>
          </a:xfrm>
          <a:prstGeom prst="rect">
            <a:avLst/>
          </a:prstGeom>
          <a:ln w="12700">
            <a:miter lim="400000"/>
          </a:ln>
        </p:spPr>
      </p:pic>
      <p:sp>
        <p:nvSpPr>
          <p:cNvPr id="3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image.png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6775" y="6700837"/>
            <a:ext cx="585788" cy="8572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4" name="Group"/>
          <p:cNvGrpSpPr/>
          <p:nvPr/>
        </p:nvGrpSpPr>
        <p:grpSpPr>
          <a:xfrm>
            <a:off x="503237" y="2930525"/>
            <a:ext cx="8137526" cy="3414713"/>
            <a:chOff x="0" y="0"/>
            <a:chExt cx="8137525" cy="3414712"/>
          </a:xfrm>
        </p:grpSpPr>
        <p:sp>
          <p:nvSpPr>
            <p:cNvPr id="42" name="Rounded Rectangle"/>
            <p:cNvSpPr/>
            <p:nvPr/>
          </p:nvSpPr>
          <p:spPr>
            <a:xfrm>
              <a:off x="0" y="0"/>
              <a:ext cx="8137525" cy="3414713"/>
            </a:xfrm>
            <a:prstGeom prst="roundRect">
              <a:avLst>
                <a:gd name="adj" fmla="val 6407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13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3" name="Text"/>
            <p:cNvSpPr txBox="1"/>
            <p:nvPr/>
          </p:nvSpPr>
          <p:spPr>
            <a:xfrm>
              <a:off x="122446" y="1560036"/>
              <a:ext cx="7892633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47" name="Group"/>
          <p:cNvGrpSpPr/>
          <p:nvPr/>
        </p:nvGrpSpPr>
        <p:grpSpPr>
          <a:xfrm>
            <a:off x="503237" y="512762"/>
            <a:ext cx="8137526" cy="2192338"/>
            <a:chOff x="0" y="0"/>
            <a:chExt cx="8137525" cy="2192337"/>
          </a:xfrm>
        </p:grpSpPr>
        <p:sp>
          <p:nvSpPr>
            <p:cNvPr id="45" name="Rounded Rectangle"/>
            <p:cNvSpPr/>
            <p:nvPr/>
          </p:nvSpPr>
          <p:spPr>
            <a:xfrm>
              <a:off x="0" y="0"/>
              <a:ext cx="8137525" cy="2192338"/>
            </a:xfrm>
            <a:prstGeom prst="roundRect">
              <a:avLst>
                <a:gd name="adj" fmla="val 6407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 sz="13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6" name="Text"/>
            <p:cNvSpPr txBox="1"/>
            <p:nvPr/>
          </p:nvSpPr>
          <p:spPr>
            <a:xfrm>
              <a:off x="99526" y="948848"/>
              <a:ext cx="7938473" cy="2946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48" name="Success Criteria"/>
          <p:cNvSpPr txBox="1"/>
          <p:nvPr/>
        </p:nvSpPr>
        <p:spPr>
          <a:xfrm>
            <a:off x="628650" y="30686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>
                <a:latin typeface="Sassoon Infant Md"/>
                <a:ea typeface="Sassoon Infant Md"/>
                <a:cs typeface="Sassoon Infant Md"/>
                <a:sym typeface="Sassoon Infant Md"/>
              </a:defRPr>
            </a:lvl1pPr>
          </a:lstStyle>
          <a:p>
            <a:r>
              <a:t>Success Criteria</a:t>
            </a:r>
          </a:p>
        </p:txBody>
      </p:sp>
      <p:sp>
        <p:nvSpPr>
          <p:cNvPr id="49" name="Aim"/>
          <p:cNvSpPr txBox="1"/>
          <p:nvPr/>
        </p:nvSpPr>
        <p:spPr>
          <a:xfrm>
            <a:off x="628650" y="731837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>
                <a:latin typeface="Sassoon Infant Md"/>
                <a:ea typeface="Sassoon Infant Md"/>
                <a:cs typeface="Sassoon Infant Md"/>
                <a:sym typeface="Sassoon Infant Md"/>
              </a:defRPr>
            </a:lvl1pPr>
          </a:lstStyle>
          <a:p>
            <a:r>
              <a:t>Aim</a:t>
            </a:r>
          </a:p>
        </p:txBody>
      </p:sp>
      <p:sp>
        <p:nvSpPr>
          <p:cNvPr id="50" name="Statement 1 Lorem ipsum dolor sit amet, consectetur adipiscing elit.…"/>
          <p:cNvSpPr txBox="1"/>
          <p:nvPr/>
        </p:nvSpPr>
        <p:spPr>
          <a:xfrm>
            <a:off x="628650" y="3539099"/>
            <a:ext cx="7814700" cy="1294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Statement 1 Lorem ipsum dolor sit amet, consectetur adipiscing elit.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</a:pPr>
            <a:r>
              <a:t>Statement 2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SzPct val="100000"/>
              <a:buFont typeface="Arial"/>
              <a:buChar char="•"/>
              <a:defRPr sz="1600"/>
            </a:pPr>
            <a:r>
              <a:t>Sub statement</a:t>
            </a:r>
          </a:p>
        </p:txBody>
      </p:sp>
      <p:sp>
        <p:nvSpPr>
          <p:cNvPr id="51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2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image.png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6775" y="6700837"/>
            <a:ext cx="585788" cy="85726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490537" y="695325"/>
            <a:ext cx="8162926" cy="11509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490537" y="1957387"/>
            <a:ext cx="8162926" cy="4387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 spd="med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1C1C1C"/>
          </a:solidFill>
          <a:uFillTx/>
          <a:latin typeface="Sassoon Infant Md"/>
          <a:ea typeface="Sassoon Infant Md"/>
          <a:cs typeface="Sassoon Infant Md"/>
          <a:sym typeface="Sassoon Infant Md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1C1C1C"/>
          </a:solidFill>
          <a:uFillTx/>
          <a:latin typeface="Sassoon Infant Md"/>
          <a:ea typeface="Sassoon Infant Md"/>
          <a:cs typeface="Sassoon Infant Md"/>
          <a:sym typeface="Sassoon Infant Md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1C1C1C"/>
          </a:solidFill>
          <a:uFillTx/>
          <a:latin typeface="Sassoon Infant Md"/>
          <a:ea typeface="Sassoon Infant Md"/>
          <a:cs typeface="Sassoon Infant Md"/>
          <a:sym typeface="Sassoon Infant Md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1C1C1C"/>
          </a:solidFill>
          <a:uFillTx/>
          <a:latin typeface="Sassoon Infant Md"/>
          <a:ea typeface="Sassoon Infant Md"/>
          <a:cs typeface="Sassoon Infant Md"/>
          <a:sym typeface="Sassoon Infant Md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1C1C1C"/>
          </a:solidFill>
          <a:uFillTx/>
          <a:latin typeface="Sassoon Infant Md"/>
          <a:ea typeface="Sassoon Infant Md"/>
          <a:cs typeface="Sassoon Infant Md"/>
          <a:sym typeface="Sassoon Infant Md"/>
        </a:defRPr>
      </a:lvl5pPr>
      <a:lvl6pPr marL="0" marR="0" indent="4572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1C1C1C"/>
          </a:solidFill>
          <a:uFillTx/>
          <a:latin typeface="Sassoon Infant Md"/>
          <a:ea typeface="Sassoon Infant Md"/>
          <a:cs typeface="Sassoon Infant Md"/>
          <a:sym typeface="Sassoon Infant Md"/>
        </a:defRPr>
      </a:lvl6pPr>
      <a:lvl7pPr marL="0" marR="0" indent="9144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1C1C1C"/>
          </a:solidFill>
          <a:uFillTx/>
          <a:latin typeface="Sassoon Infant Md"/>
          <a:ea typeface="Sassoon Infant Md"/>
          <a:cs typeface="Sassoon Infant Md"/>
          <a:sym typeface="Sassoon Infant Md"/>
        </a:defRPr>
      </a:lvl7pPr>
      <a:lvl8pPr marL="0" marR="0" indent="13716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1C1C1C"/>
          </a:solidFill>
          <a:uFillTx/>
          <a:latin typeface="Sassoon Infant Md"/>
          <a:ea typeface="Sassoon Infant Md"/>
          <a:cs typeface="Sassoon Infant Md"/>
          <a:sym typeface="Sassoon Infant Md"/>
        </a:defRPr>
      </a:lvl8pPr>
      <a:lvl9pPr marL="0" marR="0" indent="182880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1C1C1C"/>
          </a:solidFill>
          <a:uFillTx/>
          <a:latin typeface="Sassoon Infant Md"/>
          <a:ea typeface="Sassoon Infant Md"/>
          <a:cs typeface="Sassoon Infant Md"/>
          <a:sym typeface="Sassoon Infant Md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Sassoon Infant Rg"/>
          <a:ea typeface="Sassoon Infant Rg"/>
          <a:cs typeface="Sassoon Infant Rg"/>
          <a:sym typeface="Sassoon Infant Rg"/>
        </a:defRPr>
      </a:lvl1pPr>
      <a:lvl2pPr marL="714375" marR="0" indent="-257175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Sassoon Infant Rg"/>
          <a:ea typeface="Sassoon Infant Rg"/>
          <a:cs typeface="Sassoon Infant Rg"/>
          <a:sym typeface="Sassoon Infant Rg"/>
        </a:defRPr>
      </a:lvl2pPr>
      <a:lvl3pPr marL="1208314" marR="0" indent="-293914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Sassoon Infant Rg"/>
          <a:ea typeface="Sassoon Infant Rg"/>
          <a:cs typeface="Sassoon Infant Rg"/>
          <a:sym typeface="Sassoon Infant Rg"/>
        </a:defRPr>
      </a:lvl3pPr>
      <a:lvl4pPr marL="16002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Sassoon Infant Rg"/>
          <a:ea typeface="Sassoon Infant Rg"/>
          <a:cs typeface="Sassoon Infant Rg"/>
          <a:sym typeface="Sassoon Infant Rg"/>
        </a:defRPr>
      </a:lvl4pPr>
      <a:lvl5pPr marL="20574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Sassoon Infant Rg"/>
          <a:ea typeface="Sassoon Infant Rg"/>
          <a:cs typeface="Sassoon Infant Rg"/>
          <a:sym typeface="Sassoon Infant Rg"/>
        </a:defRPr>
      </a:lvl5pPr>
      <a:lvl6pPr marL="2514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"/>
        <a:tabLst/>
        <a:defRPr sz="1800" b="0" i="0" u="none" strike="noStrike" cap="none" spc="0" baseline="0">
          <a:solidFill>
            <a:srgbClr val="1C1C1C"/>
          </a:solidFill>
          <a:uFillTx/>
          <a:latin typeface="Sassoon Infant Rg"/>
          <a:ea typeface="Sassoon Infant Rg"/>
          <a:cs typeface="Sassoon Infant Rg"/>
          <a:sym typeface="Sassoon Infant Rg"/>
        </a:defRPr>
      </a:lvl6pPr>
      <a:lvl7pPr marL="29718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"/>
        <a:tabLst/>
        <a:defRPr sz="1800" b="0" i="0" u="none" strike="noStrike" cap="none" spc="0" baseline="0">
          <a:solidFill>
            <a:srgbClr val="1C1C1C"/>
          </a:solidFill>
          <a:uFillTx/>
          <a:latin typeface="Sassoon Infant Rg"/>
          <a:ea typeface="Sassoon Infant Rg"/>
          <a:cs typeface="Sassoon Infant Rg"/>
          <a:sym typeface="Sassoon Infant Rg"/>
        </a:defRPr>
      </a:lvl7pPr>
      <a:lvl8pPr marL="34290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"/>
        <a:tabLst/>
        <a:defRPr sz="1800" b="0" i="0" u="none" strike="noStrike" cap="none" spc="0" baseline="0">
          <a:solidFill>
            <a:srgbClr val="1C1C1C"/>
          </a:solidFill>
          <a:uFillTx/>
          <a:latin typeface="Sassoon Infant Rg"/>
          <a:ea typeface="Sassoon Infant Rg"/>
          <a:cs typeface="Sassoon Infant Rg"/>
          <a:sym typeface="Sassoon Infant Rg"/>
        </a:defRPr>
      </a:lvl8pPr>
      <a:lvl9pPr marL="38862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"/>
        <a:tabLst/>
        <a:defRPr sz="1800" b="0" i="0" u="none" strike="noStrike" cap="none" spc="0" baseline="0">
          <a:solidFill>
            <a:srgbClr val="1C1C1C"/>
          </a:solidFill>
          <a:uFillTx/>
          <a:latin typeface="Sassoon Infant Rg"/>
          <a:ea typeface="Sassoon Infant Rg"/>
          <a:cs typeface="Sassoon Infant Rg"/>
          <a:sym typeface="Sassoon Infant Rg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Sassoon Infant Rg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Sassoon Infant Rg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Sassoon Infant Rg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Sassoon Infant Rg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Sassoon Infant Rg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Sassoon Infant Rg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Sassoon Infant Rg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Sassoon Infant Rg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Sassoon Infant Rg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1.m4a"/><Relationship Id="rId7" Type="http://schemas.openxmlformats.org/officeDocument/2006/relationships/image" Target="../media/image5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lassroom.thenational.academy/lessons/who-is-brahman-to-hindus-65k30d?step=2&amp;activity=video" TargetMode="External"/><Relationship Id="rId3" Type="http://schemas.openxmlformats.org/officeDocument/2006/relationships/audio" Target="../media/media3.m4a"/><Relationship Id="rId7" Type="http://schemas.openxmlformats.org/officeDocument/2006/relationships/image" Target="../media/image6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4.m4a"/><Relationship Id="rId7" Type="http://schemas.openxmlformats.org/officeDocument/2006/relationships/image" Target="../media/image6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5.m4a"/><Relationship Id="rId7" Type="http://schemas.openxmlformats.org/officeDocument/2006/relationships/image" Target="../media/image10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4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6.xml"/><Relationship Id="rId6" Type="http://schemas.openxmlformats.org/officeDocument/2006/relationships/image" Target="../media/image7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17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"/>
          <p:cNvSpPr/>
          <p:nvPr/>
        </p:nvSpPr>
        <p:spPr>
          <a:xfrm>
            <a:off x="755650" y="728662"/>
            <a:ext cx="7653338" cy="5364164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1" name="Hindu Gods and Goddesses"/>
          <p:cNvSpPr txBox="1">
            <a:spLocks noGrp="1"/>
          </p:cNvSpPr>
          <p:nvPr>
            <p:ph type="title" idx="4294967295"/>
          </p:nvPr>
        </p:nvSpPr>
        <p:spPr>
          <a:xfrm>
            <a:off x="563515" y="184054"/>
            <a:ext cx="8016970" cy="1701896"/>
          </a:xfrm>
          <a:prstGeom prst="rect">
            <a:avLst/>
          </a:prstGeom>
        </p:spPr>
        <p:txBody>
          <a:bodyPr lIns="0" tIns="0" rIns="0" bIns="0"/>
          <a:lstStyle>
            <a:lvl1pPr>
              <a:defRPr b="1">
                <a:solidFill>
                  <a:srgbClr val="448CCA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Hindu Gods and Goddesses</a:t>
            </a:r>
          </a:p>
        </p:txBody>
      </p:sp>
      <p:pic>
        <p:nvPicPr>
          <p:cNvPr id="72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9900" y="5572125"/>
            <a:ext cx="584200" cy="371475"/>
          </a:xfrm>
          <a:prstGeom prst="rect">
            <a:avLst/>
          </a:prstGeom>
          <a:ln w="12700">
            <a:miter lim="400000"/>
          </a:ln>
        </p:spPr>
      </p:pic>
      <p:pic>
        <p:nvPicPr>
          <p:cNvPr id="73" name="image.png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6175" y="1844675"/>
            <a:ext cx="1682750" cy="4098925"/>
          </a:xfrm>
          <a:prstGeom prst="rect">
            <a:avLst/>
          </a:prstGeom>
          <a:ln w="12700">
            <a:miter lim="400000"/>
          </a:ln>
        </p:spPr>
      </p:pic>
      <p:pic>
        <p:nvPicPr>
          <p:cNvPr id="74" name="image.png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0087" y="2084387"/>
            <a:ext cx="2684463" cy="3289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5" name="image.png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3625" y="1841500"/>
            <a:ext cx="2101850" cy="4102100"/>
          </a:xfrm>
          <a:prstGeom prst="rect">
            <a:avLst/>
          </a:prstGeom>
          <a:ln w="12700">
            <a:miter lim="400000"/>
          </a:ln>
        </p:spPr>
      </p:pic>
      <p:sp>
        <p:nvSpPr>
          <p:cNvPr id="76" name="LO:  I can understand who and what Brahman is to Hindus and demonstrate my understanding by creating a poster detailing what I’ve learnt."/>
          <p:cNvSpPr txBox="1"/>
          <p:nvPr/>
        </p:nvSpPr>
        <p:spPr>
          <a:xfrm>
            <a:off x="940276" y="5020309"/>
            <a:ext cx="7263448" cy="939166"/>
          </a:xfrm>
          <a:prstGeom prst="rect">
            <a:avLst/>
          </a:prstGeom>
          <a:gradFill>
            <a:gsLst>
              <a:gs pos="0">
                <a:srgbClr val="39B7D8"/>
              </a:gs>
              <a:gs pos="100000">
                <a:schemeClr val="accent5">
                  <a:hueOff val="249502"/>
                  <a:satOff val="48101"/>
                  <a:lumOff val="28891"/>
                </a:schemeClr>
              </a:gs>
            </a:gsLst>
            <a:lin ang="16200000"/>
          </a:gradFill>
          <a:ln>
            <a:solidFill>
              <a:srgbClr val="46AAC4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t>LO:  I can understand who and what Brahman is to Hindus and demonstrate my understanding by creating a poster detailing what I’ve learnt.</a:t>
            </a:r>
          </a:p>
        </p:txBody>
      </p:sp>
      <p:pic>
        <p:nvPicPr>
          <p:cNvPr id="7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673975" y="71358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7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"/>
          <p:cNvSpPr/>
          <p:nvPr/>
        </p:nvSpPr>
        <p:spPr>
          <a:xfrm>
            <a:off x="755650" y="728662"/>
            <a:ext cx="7653338" cy="5364164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0" name="Hindu Gods and Goddesses"/>
          <p:cNvSpPr txBox="1">
            <a:spLocks noGrp="1"/>
          </p:cNvSpPr>
          <p:nvPr>
            <p:ph type="title" idx="4294967295"/>
          </p:nvPr>
        </p:nvSpPr>
        <p:spPr>
          <a:xfrm>
            <a:off x="563515" y="184054"/>
            <a:ext cx="8016970" cy="1701896"/>
          </a:xfrm>
          <a:prstGeom prst="rect">
            <a:avLst/>
          </a:prstGeom>
        </p:spPr>
        <p:txBody>
          <a:bodyPr lIns="0" tIns="0" rIns="0" bIns="0"/>
          <a:lstStyle>
            <a:lvl1pPr>
              <a:defRPr b="1">
                <a:solidFill>
                  <a:srgbClr val="448CCA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Hindu Gods and Goddesses</a:t>
            </a:r>
          </a:p>
        </p:txBody>
      </p:sp>
      <p:pic>
        <p:nvPicPr>
          <p:cNvPr id="81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9900" y="5572125"/>
            <a:ext cx="584200" cy="371475"/>
          </a:xfrm>
          <a:prstGeom prst="rect">
            <a:avLst/>
          </a:prstGeom>
          <a:ln w="12700">
            <a:miter lim="400000"/>
          </a:ln>
        </p:spPr>
      </p:pic>
      <p:pic>
        <p:nvPicPr>
          <p:cNvPr id="82" name="image.png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6175" y="1844675"/>
            <a:ext cx="1682750" cy="4098925"/>
          </a:xfrm>
          <a:prstGeom prst="rect">
            <a:avLst/>
          </a:prstGeom>
          <a:ln w="12700">
            <a:miter lim="400000"/>
          </a:ln>
        </p:spPr>
      </p:pic>
      <p:pic>
        <p:nvPicPr>
          <p:cNvPr id="83" name="image.png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0087" y="2084387"/>
            <a:ext cx="2684463" cy="3289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4" name="image.png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3625" y="1841500"/>
            <a:ext cx="2101850" cy="4102100"/>
          </a:xfrm>
          <a:prstGeom prst="rect">
            <a:avLst/>
          </a:prstGeom>
          <a:ln w="12700">
            <a:miter lim="400000"/>
          </a:ln>
        </p:spPr>
      </p:pic>
      <p:sp>
        <p:nvSpPr>
          <p:cNvPr id="85" name="Success criteria:…"/>
          <p:cNvSpPr txBox="1"/>
          <p:nvPr/>
        </p:nvSpPr>
        <p:spPr>
          <a:xfrm>
            <a:off x="820419" y="3356610"/>
            <a:ext cx="7523799" cy="2615566"/>
          </a:xfrm>
          <a:prstGeom prst="rect">
            <a:avLst/>
          </a:prstGeom>
          <a:gradFill>
            <a:gsLst>
              <a:gs pos="0">
                <a:srgbClr val="39B7D8"/>
              </a:gs>
              <a:gs pos="100000">
                <a:schemeClr val="accent5">
                  <a:hueOff val="249502"/>
                  <a:satOff val="48101"/>
                  <a:lumOff val="28891"/>
                </a:schemeClr>
              </a:gs>
            </a:gsLst>
            <a:lin ang="16200000"/>
          </a:gradFill>
          <a:ln>
            <a:solidFill>
              <a:srgbClr val="46AAC4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r>
              <a:t>Success criteria:</a:t>
            </a:r>
          </a:p>
          <a:p>
            <a:pPr marL="180473" indent="-180473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understand that Brahman is the supreme spirit which is fundamental to Hindus.</a:t>
            </a:r>
          </a:p>
          <a:p>
            <a:pPr marL="180473" indent="-180473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understand that Brahman can take certain forms such as avatars which are worshipped as gods within Hinduism.</a:t>
            </a:r>
          </a:p>
          <a:p>
            <a:pPr marL="180473" indent="-180473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understand that each avatar performs a specific function within Hinduism</a:t>
            </a:r>
          </a:p>
          <a:p>
            <a:pPr marL="180473" indent="-180473">
              <a:buSzPct val="100000"/>
              <a:buChar char="•"/>
              <a:defRPr>
                <a:solidFill>
                  <a:srgbClr val="FFFFFF"/>
                </a:solidFill>
              </a:defRPr>
            </a:pPr>
            <a:r>
              <a:t>I can understand the major gods within Hinduism and what their jobs are by creating a poster demonstrating my knowledge.</a:t>
            </a:r>
          </a:p>
        </p:txBody>
      </p:sp>
      <p:pic>
        <p:nvPicPr>
          <p:cNvPr id="8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772718" y="72866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8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Watch the video lesson below.  Pause when asked to and ensure you complete the quiz at the end of the video lesson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Watch the video lesson below.  Pause when asked to and ensure you complete the quiz at the end of the video lesson</a:t>
            </a:r>
          </a:p>
        </p:txBody>
      </p:sp>
      <p:sp>
        <p:nvSpPr>
          <p:cNvPr id="89" name="Rectangle"/>
          <p:cNvSpPr/>
          <p:nvPr/>
        </p:nvSpPr>
        <p:spPr>
          <a:xfrm>
            <a:off x="3803650" y="2144712"/>
            <a:ext cx="1536700" cy="303213"/>
          </a:xfrm>
          <a:prstGeom prst="rect">
            <a:avLst/>
          </a:prstGeom>
          <a:solidFill>
            <a:srgbClr val="45BAC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0" name="Rectangle"/>
          <p:cNvSpPr/>
          <p:nvPr/>
        </p:nvSpPr>
        <p:spPr>
          <a:xfrm>
            <a:off x="6297612" y="2144712"/>
            <a:ext cx="1538288" cy="303213"/>
          </a:xfrm>
          <a:prstGeom prst="rect">
            <a:avLst/>
          </a:prstGeom>
          <a:solidFill>
            <a:srgbClr val="45BAC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1" name="Rectangle"/>
          <p:cNvSpPr/>
          <p:nvPr/>
        </p:nvSpPr>
        <p:spPr>
          <a:xfrm>
            <a:off x="1106487" y="2144712"/>
            <a:ext cx="1538288" cy="303213"/>
          </a:xfrm>
          <a:prstGeom prst="rect">
            <a:avLst/>
          </a:prstGeom>
          <a:solidFill>
            <a:srgbClr val="45BAC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2" name="Great Gods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Great Gods</a:t>
            </a:r>
          </a:p>
        </p:txBody>
      </p:sp>
      <p:sp>
        <p:nvSpPr>
          <p:cNvPr id="93" name="Brahma"/>
          <p:cNvSpPr txBox="1"/>
          <p:nvPr/>
        </p:nvSpPr>
        <p:spPr>
          <a:xfrm>
            <a:off x="4160520" y="2116137"/>
            <a:ext cx="904575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Brahma</a:t>
            </a:r>
          </a:p>
        </p:txBody>
      </p:sp>
      <p:sp>
        <p:nvSpPr>
          <p:cNvPr id="94" name="Vishnu"/>
          <p:cNvSpPr txBox="1"/>
          <p:nvPr/>
        </p:nvSpPr>
        <p:spPr>
          <a:xfrm>
            <a:off x="1587182" y="2116137"/>
            <a:ext cx="799094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Vishnu</a:t>
            </a:r>
          </a:p>
        </p:txBody>
      </p:sp>
      <p:sp>
        <p:nvSpPr>
          <p:cNvPr id="95" name="Shiva"/>
          <p:cNvSpPr txBox="1"/>
          <p:nvPr/>
        </p:nvSpPr>
        <p:spPr>
          <a:xfrm>
            <a:off x="6768782" y="2116137"/>
            <a:ext cx="675976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Shiva</a:t>
            </a:r>
          </a:p>
        </p:txBody>
      </p:sp>
      <p:pic>
        <p:nvPicPr>
          <p:cNvPr id="96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6175" y="2562225"/>
            <a:ext cx="1449388" cy="3530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97" name="image.png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6762" y="2725737"/>
            <a:ext cx="2530476" cy="3101976"/>
          </a:xfrm>
          <a:prstGeom prst="rect">
            <a:avLst/>
          </a:prstGeom>
          <a:ln w="12700">
            <a:miter lim="400000"/>
          </a:ln>
        </p:spPr>
      </p:pic>
      <p:pic>
        <p:nvPicPr>
          <p:cNvPr id="98" name="image.png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3175" y="2533650"/>
            <a:ext cx="1824038" cy="3559175"/>
          </a:xfrm>
          <a:prstGeom prst="rect">
            <a:avLst/>
          </a:prstGeom>
          <a:ln w="12700">
            <a:miter lim="400000"/>
          </a:ln>
        </p:spPr>
      </p:pic>
      <p:sp>
        <p:nvSpPr>
          <p:cNvPr id="99" name="Text"/>
          <p:cNvSpPr txBox="1"/>
          <p:nvPr/>
        </p:nvSpPr>
        <p:spPr>
          <a:xfrm>
            <a:off x="1631092" y="1691195"/>
            <a:ext cx="139447" cy="2402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defTabSz="457200">
              <a:defRPr sz="1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pPr>
              <a:defRPr u="none"/>
            </a:pPr>
            <a:r>
              <a:rPr u="sng"/>
              <a:t> </a:t>
            </a:r>
          </a:p>
        </p:txBody>
      </p:sp>
      <p:sp>
        <p:nvSpPr>
          <p:cNvPr id="100" name="https://classroom.thenational.academy/lessons/who-is-brahman-to-hindus-65k30d?step=2&amp;activity=video"/>
          <p:cNvSpPr txBox="1"/>
          <p:nvPr/>
        </p:nvSpPr>
        <p:spPr>
          <a:xfrm>
            <a:off x="1015539" y="1921192"/>
            <a:ext cx="7194536" cy="269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defTabSz="457200"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  <a:hlinkClick r:id="rId8"/>
              </a:defRPr>
            </a:lvl1pPr>
          </a:lstStyle>
          <a:p>
            <a:r>
              <a:rPr>
                <a:hlinkClick r:id="rId8"/>
              </a:rPr>
              <a:t>https://classroom.thenational.academy/lessons/who-is-brahman-to-hindus-65k30d?step=2&amp;activity=video</a:t>
            </a:r>
          </a:p>
        </p:txBody>
      </p:sp>
      <p:pic>
        <p:nvPicPr>
          <p:cNvPr id="101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835900" y="630079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0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ctangle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4" name="Rectangle"/>
          <p:cNvSpPr/>
          <p:nvPr/>
        </p:nvSpPr>
        <p:spPr>
          <a:xfrm>
            <a:off x="3803650" y="2144712"/>
            <a:ext cx="1536700" cy="303213"/>
          </a:xfrm>
          <a:prstGeom prst="rect">
            <a:avLst/>
          </a:prstGeom>
          <a:solidFill>
            <a:srgbClr val="45BAC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5" name="Rectangle"/>
          <p:cNvSpPr/>
          <p:nvPr/>
        </p:nvSpPr>
        <p:spPr>
          <a:xfrm>
            <a:off x="6297612" y="2144712"/>
            <a:ext cx="1538288" cy="303213"/>
          </a:xfrm>
          <a:prstGeom prst="rect">
            <a:avLst/>
          </a:prstGeom>
          <a:solidFill>
            <a:srgbClr val="45BAC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6" name="Rectangle"/>
          <p:cNvSpPr/>
          <p:nvPr/>
        </p:nvSpPr>
        <p:spPr>
          <a:xfrm>
            <a:off x="1106487" y="2144712"/>
            <a:ext cx="1538288" cy="303213"/>
          </a:xfrm>
          <a:prstGeom prst="rect">
            <a:avLst/>
          </a:prstGeom>
          <a:solidFill>
            <a:srgbClr val="45BAC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7" name="Great Gods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Great Gods</a:t>
            </a:r>
          </a:p>
        </p:txBody>
      </p:sp>
      <p:sp>
        <p:nvSpPr>
          <p:cNvPr id="108" name="Hindus believe that there are three great gods (Māhadevas).…"/>
          <p:cNvSpPr txBox="1"/>
          <p:nvPr/>
        </p:nvSpPr>
        <p:spPr>
          <a:xfrm>
            <a:off x="801369" y="1362075"/>
            <a:ext cx="7263449" cy="777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500">
                <a:latin typeface="Twinkl"/>
                <a:ea typeface="Twinkl"/>
                <a:cs typeface="Twinkl"/>
                <a:sym typeface="Twinkl"/>
              </a:defRPr>
            </a:pPr>
            <a:r>
              <a:t>Hindus believe that there are three great gods (Māhadevas). </a:t>
            </a:r>
          </a:p>
          <a:p>
            <a:pPr algn="ctr">
              <a:defRPr sz="1500">
                <a:latin typeface="Twinkl"/>
                <a:ea typeface="Twinkl"/>
                <a:cs typeface="Twinkl"/>
                <a:sym typeface="Twinkl"/>
              </a:defRPr>
            </a:pPr>
            <a:r>
              <a:t>These are considered the </a:t>
            </a:r>
            <a:r>
              <a:rPr b="1"/>
              <a:t>Trimurti</a:t>
            </a:r>
            <a:r>
              <a:t> – the three aspects of the universal supreme God.</a:t>
            </a:r>
          </a:p>
        </p:txBody>
      </p:sp>
      <p:sp>
        <p:nvSpPr>
          <p:cNvPr id="109" name="Brahma"/>
          <p:cNvSpPr txBox="1"/>
          <p:nvPr/>
        </p:nvSpPr>
        <p:spPr>
          <a:xfrm>
            <a:off x="4160520" y="2116137"/>
            <a:ext cx="904575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Brahma</a:t>
            </a:r>
          </a:p>
        </p:txBody>
      </p:sp>
      <p:sp>
        <p:nvSpPr>
          <p:cNvPr id="110" name="Vishnu"/>
          <p:cNvSpPr txBox="1"/>
          <p:nvPr/>
        </p:nvSpPr>
        <p:spPr>
          <a:xfrm>
            <a:off x="1587182" y="2116137"/>
            <a:ext cx="799094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Vishnu</a:t>
            </a:r>
          </a:p>
        </p:txBody>
      </p:sp>
      <p:sp>
        <p:nvSpPr>
          <p:cNvPr id="111" name="Shiva"/>
          <p:cNvSpPr txBox="1"/>
          <p:nvPr/>
        </p:nvSpPr>
        <p:spPr>
          <a:xfrm>
            <a:off x="6768782" y="2116137"/>
            <a:ext cx="675976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Shiva</a:t>
            </a:r>
          </a:p>
        </p:txBody>
      </p:sp>
      <p:pic>
        <p:nvPicPr>
          <p:cNvPr id="112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6175" y="2562225"/>
            <a:ext cx="1449388" cy="3530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3" name="image.png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6762" y="2725737"/>
            <a:ext cx="2530476" cy="31019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14" name="image.png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3175" y="2533650"/>
            <a:ext cx="1824038" cy="3559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1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990318" y="60452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1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8" name="Rectangle"/>
          <p:cNvSpPr/>
          <p:nvPr/>
        </p:nvSpPr>
        <p:spPr>
          <a:xfrm>
            <a:off x="3803650" y="2144712"/>
            <a:ext cx="1536700" cy="303213"/>
          </a:xfrm>
          <a:prstGeom prst="rect">
            <a:avLst/>
          </a:prstGeom>
          <a:solidFill>
            <a:srgbClr val="45BAC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9" name="Rectangle"/>
          <p:cNvSpPr/>
          <p:nvPr/>
        </p:nvSpPr>
        <p:spPr>
          <a:xfrm>
            <a:off x="6297612" y="2144712"/>
            <a:ext cx="1538288" cy="303213"/>
          </a:xfrm>
          <a:prstGeom prst="rect">
            <a:avLst/>
          </a:prstGeom>
          <a:solidFill>
            <a:srgbClr val="45BAC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sp>
        <p:nvSpPr>
          <p:cNvPr id="120" name="Rectangle"/>
          <p:cNvSpPr/>
          <p:nvPr/>
        </p:nvSpPr>
        <p:spPr>
          <a:xfrm>
            <a:off x="1106487" y="2144712"/>
            <a:ext cx="1538288" cy="303213"/>
          </a:xfrm>
          <a:prstGeom prst="rect">
            <a:avLst/>
          </a:prstGeom>
          <a:solidFill>
            <a:srgbClr val="45BAC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1" name="Great Gods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Great Gods</a:t>
            </a:r>
          </a:p>
        </p:txBody>
      </p:sp>
      <p:sp>
        <p:nvSpPr>
          <p:cNvPr id="122" name="The Tridevi are Goddesses who are equally important."/>
          <p:cNvSpPr txBox="1"/>
          <p:nvPr/>
        </p:nvSpPr>
        <p:spPr>
          <a:xfrm>
            <a:off x="950594" y="1527175"/>
            <a:ext cx="7263449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The </a:t>
            </a:r>
            <a:r>
              <a:rPr b="1"/>
              <a:t>Tridevi</a:t>
            </a:r>
            <a:r>
              <a:t> are Goddesses who are equally important.</a:t>
            </a:r>
          </a:p>
        </p:txBody>
      </p:sp>
      <p:sp>
        <p:nvSpPr>
          <p:cNvPr id="123" name="Lakshmi"/>
          <p:cNvSpPr txBox="1"/>
          <p:nvPr/>
        </p:nvSpPr>
        <p:spPr>
          <a:xfrm>
            <a:off x="4105431" y="2116137"/>
            <a:ext cx="955363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Lakshmi</a:t>
            </a:r>
          </a:p>
        </p:txBody>
      </p:sp>
      <p:sp>
        <p:nvSpPr>
          <p:cNvPr id="124" name="Saraswati"/>
          <p:cNvSpPr txBox="1"/>
          <p:nvPr/>
        </p:nvSpPr>
        <p:spPr>
          <a:xfrm>
            <a:off x="1355050" y="2116137"/>
            <a:ext cx="1107838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Saraswati</a:t>
            </a:r>
          </a:p>
        </p:txBody>
      </p:sp>
      <p:sp>
        <p:nvSpPr>
          <p:cNvPr id="125" name="Shakti"/>
          <p:cNvSpPr txBox="1"/>
          <p:nvPr/>
        </p:nvSpPr>
        <p:spPr>
          <a:xfrm>
            <a:off x="6768782" y="2116137"/>
            <a:ext cx="739488" cy="370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t>Shakti</a:t>
            </a:r>
          </a:p>
        </p:txBody>
      </p:sp>
      <p:pic>
        <p:nvPicPr>
          <p:cNvPr id="126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5700" y="2633662"/>
            <a:ext cx="1611313" cy="34591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27" name="image.png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850" y="2889250"/>
            <a:ext cx="2170113" cy="3006725"/>
          </a:xfrm>
          <a:prstGeom prst="rect">
            <a:avLst/>
          </a:prstGeom>
          <a:ln w="12700">
            <a:miter lim="400000"/>
          </a:ln>
        </p:spPr>
      </p:pic>
      <p:pic>
        <p:nvPicPr>
          <p:cNvPr id="128" name="image.png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2150" y="2633662"/>
            <a:ext cx="2586038" cy="34591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786688" y="53888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2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Rectangle"/>
          <p:cNvSpPr/>
          <p:nvPr/>
        </p:nvSpPr>
        <p:spPr>
          <a:xfrm>
            <a:off x="4092575" y="2232025"/>
            <a:ext cx="4316413" cy="798513"/>
          </a:xfrm>
          <a:prstGeom prst="rect">
            <a:avLst/>
          </a:prstGeom>
          <a:solidFill>
            <a:srgbClr val="FFEBA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2" name="Rectangle"/>
          <p:cNvSpPr/>
          <p:nvPr/>
        </p:nvSpPr>
        <p:spPr>
          <a:xfrm>
            <a:off x="4092575" y="3252787"/>
            <a:ext cx="4316413" cy="798513"/>
          </a:xfrm>
          <a:prstGeom prst="rect">
            <a:avLst/>
          </a:prstGeom>
          <a:solidFill>
            <a:srgbClr val="FFEBA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3" name="Rectangle"/>
          <p:cNvSpPr/>
          <p:nvPr/>
        </p:nvSpPr>
        <p:spPr>
          <a:xfrm>
            <a:off x="4092575" y="4273550"/>
            <a:ext cx="4316413" cy="798513"/>
          </a:xfrm>
          <a:prstGeom prst="rect">
            <a:avLst/>
          </a:prstGeom>
          <a:solidFill>
            <a:srgbClr val="FFEBA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4" name="Rectangle"/>
          <p:cNvSpPr/>
          <p:nvPr/>
        </p:nvSpPr>
        <p:spPr>
          <a:xfrm>
            <a:off x="4092575" y="5294312"/>
            <a:ext cx="4316413" cy="798513"/>
          </a:xfrm>
          <a:prstGeom prst="rect">
            <a:avLst/>
          </a:prstGeom>
          <a:solidFill>
            <a:srgbClr val="FFEBA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5" name="Rectangle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6" name="Brahma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Brahma</a:t>
            </a:r>
          </a:p>
        </p:txBody>
      </p:sp>
      <p:sp>
        <p:nvSpPr>
          <p:cNvPr id="137" name="Brahma is the god (deva) of creation."/>
          <p:cNvSpPr txBox="1"/>
          <p:nvPr/>
        </p:nvSpPr>
        <p:spPr>
          <a:xfrm>
            <a:off x="950594" y="1527175"/>
            <a:ext cx="7263449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Brahma is the god (deva) of creation. </a:t>
            </a:r>
          </a:p>
        </p:txBody>
      </p:sp>
      <p:pic>
        <p:nvPicPr>
          <p:cNvPr id="138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650" y="2149475"/>
            <a:ext cx="3219450" cy="3943350"/>
          </a:xfrm>
          <a:prstGeom prst="rect">
            <a:avLst/>
          </a:prstGeom>
          <a:ln w="12700">
            <a:miter lim="400000"/>
          </a:ln>
        </p:spPr>
      </p:pic>
      <p:sp>
        <p:nvSpPr>
          <p:cNvPr id="139" name="He has four arms and four faces, looking in the four directions."/>
          <p:cNvSpPr txBox="1"/>
          <p:nvPr/>
        </p:nvSpPr>
        <p:spPr>
          <a:xfrm>
            <a:off x="4322445" y="2338387"/>
            <a:ext cx="3856673" cy="57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He has four arms and four faces, looking in the four directions.</a:t>
            </a:r>
          </a:p>
        </p:txBody>
      </p:sp>
      <p:sp>
        <p:nvSpPr>
          <p:cNvPr id="140" name="Each of his four heads is believed to be responsible for one of the four Vedas (sacred Hindu texts)."/>
          <p:cNvSpPr txBox="1"/>
          <p:nvPr/>
        </p:nvSpPr>
        <p:spPr>
          <a:xfrm>
            <a:off x="4104957" y="3367087"/>
            <a:ext cx="4309111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Each of his four heads is believed to be responsible for one of the four Vedas (sacred Hindu texts).</a:t>
            </a:r>
          </a:p>
        </p:txBody>
      </p:sp>
      <p:sp>
        <p:nvSpPr>
          <p:cNvPr id="141" name="Brahma is not worshipped as much as the other gods, as it is believed his role as creator is over."/>
          <p:cNvSpPr txBox="1"/>
          <p:nvPr/>
        </p:nvSpPr>
        <p:spPr>
          <a:xfrm>
            <a:off x="4265295" y="4379912"/>
            <a:ext cx="4042410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Brahma is not worshipped as much as the other gods, as it is believed his role as creator is over.</a:t>
            </a:r>
          </a:p>
        </p:txBody>
      </p:sp>
      <p:sp>
        <p:nvSpPr>
          <p:cNvPr id="142" name="His wife is Saraswati – the goddess of Knowledge."/>
          <p:cNvSpPr txBox="1"/>
          <p:nvPr/>
        </p:nvSpPr>
        <p:spPr>
          <a:xfrm>
            <a:off x="4104957" y="5524500"/>
            <a:ext cx="4291648" cy="307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His wife is Saraswati – the goddess of Knowledge.</a:t>
            </a:r>
          </a:p>
        </p:txBody>
      </p:sp>
      <p:pic>
        <p:nvPicPr>
          <p:cNvPr id="14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25105" y="572453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Rectangle"/>
          <p:cNvSpPr/>
          <p:nvPr/>
        </p:nvSpPr>
        <p:spPr>
          <a:xfrm>
            <a:off x="755650" y="2232025"/>
            <a:ext cx="4314825" cy="1135063"/>
          </a:xfrm>
          <a:prstGeom prst="rect">
            <a:avLst/>
          </a:prstGeom>
          <a:solidFill>
            <a:srgbClr val="FBC8A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6" name="Rectangle"/>
          <p:cNvSpPr/>
          <p:nvPr/>
        </p:nvSpPr>
        <p:spPr>
          <a:xfrm>
            <a:off x="755650" y="3598862"/>
            <a:ext cx="4314825" cy="1135063"/>
          </a:xfrm>
          <a:prstGeom prst="rect">
            <a:avLst/>
          </a:prstGeom>
          <a:solidFill>
            <a:srgbClr val="FBC8A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7" name="Rectangle"/>
          <p:cNvSpPr/>
          <p:nvPr/>
        </p:nvSpPr>
        <p:spPr>
          <a:xfrm>
            <a:off x="755650" y="4964112"/>
            <a:ext cx="4314825" cy="1136651"/>
          </a:xfrm>
          <a:prstGeom prst="rect">
            <a:avLst/>
          </a:prstGeom>
          <a:solidFill>
            <a:srgbClr val="FBC8A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8" name="Rectangle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9" name="Saraswati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Saraswati</a:t>
            </a:r>
          </a:p>
        </p:txBody>
      </p:sp>
      <p:sp>
        <p:nvSpPr>
          <p:cNvPr id="150" name="Saraswati is the goddess (devi) of knowledge and the arts."/>
          <p:cNvSpPr txBox="1"/>
          <p:nvPr/>
        </p:nvSpPr>
        <p:spPr>
          <a:xfrm>
            <a:off x="950594" y="1527175"/>
            <a:ext cx="7263449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Saraswati is the goddess (devi) of knowledge and the arts.</a:t>
            </a:r>
          </a:p>
        </p:txBody>
      </p:sp>
      <p:sp>
        <p:nvSpPr>
          <p:cNvPr id="151" name="Her swan personifies pure knowledge. She is sometimes depicted with a peacock which is said to represent the arts."/>
          <p:cNvSpPr txBox="1"/>
          <p:nvPr/>
        </p:nvSpPr>
        <p:spPr>
          <a:xfrm>
            <a:off x="985519" y="2408237"/>
            <a:ext cx="3856674" cy="1056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Her swan personifies pure knowledge. She is sometimes depicted with a peacock which is said to represent the arts.</a:t>
            </a:r>
          </a:p>
        </p:txBody>
      </p:sp>
      <p:sp>
        <p:nvSpPr>
          <p:cNvPr id="152" name="She taught Brahma (her husband) the ability to sense, think, comprehend and communicate."/>
          <p:cNvSpPr txBox="1"/>
          <p:nvPr/>
        </p:nvSpPr>
        <p:spPr>
          <a:xfrm>
            <a:off x="891857" y="3873500"/>
            <a:ext cx="4042411" cy="815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She taught Brahma (her husband) the ability to sense, think, comprehend and communicate.</a:t>
            </a:r>
          </a:p>
        </p:txBody>
      </p:sp>
      <p:sp>
        <p:nvSpPr>
          <p:cNvPr id="153" name="Saraswati rejected material things in favour of pure wisdom."/>
          <p:cNvSpPr txBox="1"/>
          <p:nvPr/>
        </p:nvSpPr>
        <p:spPr>
          <a:xfrm>
            <a:off x="766444" y="5240337"/>
            <a:ext cx="4293236" cy="57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Saraswati rejected material things in favour of pure wisdom.</a:t>
            </a:r>
          </a:p>
        </p:txBody>
      </p:sp>
      <p:pic>
        <p:nvPicPr>
          <p:cNvPr id="154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7187" y="2182812"/>
            <a:ext cx="2822576" cy="391001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58318" y="59293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5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Rectangle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8" name="Vishnu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Vishnu</a:t>
            </a:r>
          </a:p>
        </p:txBody>
      </p:sp>
      <p:sp>
        <p:nvSpPr>
          <p:cNvPr id="159" name="Vishnu is the god responsible for preserving and protecting the universe."/>
          <p:cNvSpPr txBox="1"/>
          <p:nvPr/>
        </p:nvSpPr>
        <p:spPr>
          <a:xfrm>
            <a:off x="950594" y="1527175"/>
            <a:ext cx="7263449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Vishnu is the god responsible for preserving and protecting the universe.</a:t>
            </a:r>
          </a:p>
        </p:txBody>
      </p:sp>
      <p:pic>
        <p:nvPicPr>
          <p:cNvPr id="160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8137" y="2263775"/>
            <a:ext cx="1571626" cy="3829050"/>
          </a:xfrm>
          <a:prstGeom prst="rect">
            <a:avLst/>
          </a:prstGeom>
          <a:ln w="12700">
            <a:miter lim="400000"/>
          </a:ln>
        </p:spPr>
      </p:pic>
      <p:sp>
        <p:nvSpPr>
          <p:cNvPr id="161" name="Rectangle"/>
          <p:cNvSpPr/>
          <p:nvPr/>
        </p:nvSpPr>
        <p:spPr>
          <a:xfrm>
            <a:off x="725487" y="2232025"/>
            <a:ext cx="5632451" cy="798513"/>
          </a:xfrm>
          <a:prstGeom prst="rect">
            <a:avLst/>
          </a:prstGeom>
          <a:solidFill>
            <a:srgbClr val="BDDE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2" name="Rectangle"/>
          <p:cNvSpPr/>
          <p:nvPr/>
        </p:nvSpPr>
        <p:spPr>
          <a:xfrm>
            <a:off x="725487" y="3252787"/>
            <a:ext cx="5632451" cy="798513"/>
          </a:xfrm>
          <a:prstGeom prst="rect">
            <a:avLst/>
          </a:prstGeom>
          <a:solidFill>
            <a:srgbClr val="BDDE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3" name="Rectangle"/>
          <p:cNvSpPr/>
          <p:nvPr/>
        </p:nvSpPr>
        <p:spPr>
          <a:xfrm>
            <a:off x="725487" y="4273550"/>
            <a:ext cx="5632451" cy="798513"/>
          </a:xfrm>
          <a:prstGeom prst="rect">
            <a:avLst/>
          </a:prstGeom>
          <a:solidFill>
            <a:srgbClr val="BDDE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725487" y="5294312"/>
            <a:ext cx="5632451" cy="798513"/>
          </a:xfrm>
          <a:prstGeom prst="rect">
            <a:avLst/>
          </a:prstGeom>
          <a:solidFill>
            <a:srgbClr val="BDDE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5" name="His role is to return to Earth during troubled times to restore the balance between good and evil."/>
          <p:cNvSpPr txBox="1"/>
          <p:nvPr/>
        </p:nvSpPr>
        <p:spPr>
          <a:xfrm>
            <a:off x="955357" y="2338387"/>
            <a:ext cx="5061586" cy="57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His role is to return to Earth during troubled times to restore the balance between good and evil.</a:t>
            </a:r>
          </a:p>
        </p:txBody>
      </p:sp>
      <p:sp>
        <p:nvSpPr>
          <p:cNvPr id="166" name="His incarnations (human forms of Vishnu) include Rama and Krishna."/>
          <p:cNvSpPr txBox="1"/>
          <p:nvPr/>
        </p:nvSpPr>
        <p:spPr>
          <a:xfrm>
            <a:off x="998219" y="3367087"/>
            <a:ext cx="4975861" cy="57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His incarnations (human forms of Vishnu) include </a:t>
            </a:r>
            <a:r>
              <a:rPr b="1"/>
              <a:t>Rama</a:t>
            </a:r>
            <a:r>
              <a:t> and </a:t>
            </a:r>
            <a:r>
              <a:rPr b="1"/>
              <a:t>Krishna</a:t>
            </a:r>
            <a:r>
              <a:t>.</a:t>
            </a:r>
          </a:p>
        </p:txBody>
      </p:sp>
      <p:sp>
        <p:nvSpPr>
          <p:cNvPr id="167" name="His last incarnation is said to be Siddartha Gautama – otherwise known as ‘Buddha’ (the founder of Buddhism)."/>
          <p:cNvSpPr txBox="1"/>
          <p:nvPr/>
        </p:nvSpPr>
        <p:spPr>
          <a:xfrm>
            <a:off x="898207" y="4379912"/>
            <a:ext cx="5304473" cy="57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His last incarnation is said to be Siddartha Gautama – otherwise known as ‘Buddha’ (the founder of Buddhism).</a:t>
            </a:r>
          </a:p>
        </p:txBody>
      </p:sp>
      <p:sp>
        <p:nvSpPr>
          <p:cNvPr id="168" name="His wife is Lakshmi."/>
          <p:cNvSpPr txBox="1"/>
          <p:nvPr/>
        </p:nvSpPr>
        <p:spPr>
          <a:xfrm>
            <a:off x="737869" y="5524500"/>
            <a:ext cx="5629911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His wife is Lakshmi.</a:t>
            </a:r>
          </a:p>
        </p:txBody>
      </p:sp>
      <p:pic>
        <p:nvPicPr>
          <p:cNvPr id="16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28293" y="52046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6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Rectangle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2" name="Lakshmi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Lakshmi</a:t>
            </a:r>
          </a:p>
        </p:txBody>
      </p:sp>
      <p:sp>
        <p:nvSpPr>
          <p:cNvPr id="173" name="Lakshmi is the goddess of wealth and purity."/>
          <p:cNvSpPr txBox="1"/>
          <p:nvPr/>
        </p:nvSpPr>
        <p:spPr>
          <a:xfrm>
            <a:off x="950594" y="1527175"/>
            <a:ext cx="7263449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Lakshmi is the goddess of wealth and purity.</a:t>
            </a:r>
          </a:p>
        </p:txBody>
      </p:sp>
      <p:sp>
        <p:nvSpPr>
          <p:cNvPr id="174" name="Rectangle"/>
          <p:cNvSpPr/>
          <p:nvPr/>
        </p:nvSpPr>
        <p:spPr>
          <a:xfrm>
            <a:off x="2949575" y="2232025"/>
            <a:ext cx="5441950" cy="1135063"/>
          </a:xfrm>
          <a:prstGeom prst="rect">
            <a:avLst/>
          </a:prstGeom>
          <a:solidFill>
            <a:srgbClr val="E2C4D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5" name="Rectangle"/>
          <p:cNvSpPr/>
          <p:nvPr/>
        </p:nvSpPr>
        <p:spPr>
          <a:xfrm>
            <a:off x="2949575" y="3598862"/>
            <a:ext cx="5441950" cy="1135063"/>
          </a:xfrm>
          <a:prstGeom prst="rect">
            <a:avLst/>
          </a:prstGeom>
          <a:solidFill>
            <a:srgbClr val="E2C4D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6" name="Rectangle"/>
          <p:cNvSpPr/>
          <p:nvPr/>
        </p:nvSpPr>
        <p:spPr>
          <a:xfrm>
            <a:off x="2949575" y="4964112"/>
            <a:ext cx="5441950" cy="1136651"/>
          </a:xfrm>
          <a:prstGeom prst="rect">
            <a:avLst/>
          </a:prstGeom>
          <a:solidFill>
            <a:srgbClr val="E2C4D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7" name="She is depicted with four arms and standing on a lotus flower."/>
          <p:cNvSpPr txBox="1"/>
          <p:nvPr/>
        </p:nvSpPr>
        <p:spPr>
          <a:xfrm>
            <a:off x="3462020" y="2506662"/>
            <a:ext cx="4398010" cy="57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She is depicted with four arms and standing on a lotus flower.</a:t>
            </a:r>
          </a:p>
        </p:txBody>
      </p:sp>
      <p:sp>
        <p:nvSpPr>
          <p:cNvPr id="178" name="Hindus believe that if she is worshipped sincerely, and not in greed, she will bless them with fortune and success."/>
          <p:cNvSpPr txBox="1"/>
          <p:nvPr/>
        </p:nvSpPr>
        <p:spPr>
          <a:xfrm>
            <a:off x="3090545" y="3870325"/>
            <a:ext cx="5123498" cy="815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Hindus believe that if she is worshipped sincerely, and not in greed, she will bless them with fortune and success. </a:t>
            </a:r>
          </a:p>
        </p:txBody>
      </p:sp>
      <p:sp>
        <p:nvSpPr>
          <p:cNvPr id="179" name="Like her husband, Lakshmi has also had incarnations on Earth as Sita, Radha and Rukmini."/>
          <p:cNvSpPr txBox="1"/>
          <p:nvPr/>
        </p:nvSpPr>
        <p:spPr>
          <a:xfrm>
            <a:off x="3034982" y="5240337"/>
            <a:ext cx="5271136" cy="57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Like her husband, Lakshmi has also had incarnations on Earth as Sita, Radha and Rukmini.</a:t>
            </a:r>
          </a:p>
        </p:txBody>
      </p:sp>
      <p:pic>
        <p:nvPicPr>
          <p:cNvPr id="180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875" y="2232025"/>
            <a:ext cx="1798638" cy="3860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20025" y="5715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8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Rectangle"/>
          <p:cNvSpPr/>
          <p:nvPr/>
        </p:nvSpPr>
        <p:spPr>
          <a:xfrm>
            <a:off x="771525" y="2155825"/>
            <a:ext cx="5441950" cy="544513"/>
          </a:xfrm>
          <a:prstGeom prst="rect">
            <a:avLst/>
          </a:prstGeom>
          <a:solidFill>
            <a:srgbClr val="FFEBA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4" name="Rectangle"/>
          <p:cNvSpPr/>
          <p:nvPr/>
        </p:nvSpPr>
        <p:spPr>
          <a:xfrm>
            <a:off x="771525" y="2847975"/>
            <a:ext cx="5441950" cy="546100"/>
          </a:xfrm>
          <a:prstGeom prst="rect">
            <a:avLst/>
          </a:prstGeom>
          <a:solidFill>
            <a:srgbClr val="FFEBA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5" name="Rectangle"/>
          <p:cNvSpPr/>
          <p:nvPr/>
        </p:nvSpPr>
        <p:spPr>
          <a:xfrm>
            <a:off x="771525" y="3551237"/>
            <a:ext cx="5441950" cy="2541588"/>
          </a:xfrm>
          <a:prstGeom prst="rect">
            <a:avLst/>
          </a:prstGeom>
          <a:solidFill>
            <a:srgbClr val="FFEBA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6" name="Rectangle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7" name="Shiva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Shiva</a:t>
            </a:r>
          </a:p>
        </p:txBody>
      </p:sp>
      <p:sp>
        <p:nvSpPr>
          <p:cNvPr id="188" name="Shiva is the god of destruction. His role is to destroy the universe in order to re-create it."/>
          <p:cNvSpPr txBox="1"/>
          <p:nvPr/>
        </p:nvSpPr>
        <p:spPr>
          <a:xfrm>
            <a:off x="891857" y="1527175"/>
            <a:ext cx="7347586" cy="307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Shiva is the god of destruction. His role is to destroy the universe in order to re-create it.</a:t>
            </a:r>
          </a:p>
        </p:txBody>
      </p:sp>
      <p:sp>
        <p:nvSpPr>
          <p:cNvPr id="189" name="He is seen as the source of both good and evil."/>
          <p:cNvSpPr txBox="1"/>
          <p:nvPr/>
        </p:nvSpPr>
        <p:spPr>
          <a:xfrm>
            <a:off x="1198244" y="2257425"/>
            <a:ext cx="4631374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He is seen as the source of both good and evil.</a:t>
            </a:r>
          </a:p>
        </p:txBody>
      </p:sp>
      <p:sp>
        <p:nvSpPr>
          <p:cNvPr id="190" name="His wife, Shakti, is said to enable him to gain balance."/>
          <p:cNvSpPr txBox="1"/>
          <p:nvPr/>
        </p:nvSpPr>
        <p:spPr>
          <a:xfrm>
            <a:off x="891857" y="2952750"/>
            <a:ext cx="5172711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His wife, Shakti, is said to enable him to gain balance.</a:t>
            </a:r>
          </a:p>
        </p:txBody>
      </p:sp>
      <p:pic>
        <p:nvPicPr>
          <p:cNvPr id="191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1275" y="2154237"/>
            <a:ext cx="2017713" cy="3938588"/>
          </a:xfrm>
          <a:prstGeom prst="rect">
            <a:avLst/>
          </a:prstGeom>
          <a:ln w="12700">
            <a:miter lim="400000"/>
          </a:ln>
        </p:spPr>
      </p:pic>
      <p:sp>
        <p:nvSpPr>
          <p:cNvPr id="192" name="He is often depicted with:…"/>
          <p:cNvSpPr txBox="1"/>
          <p:nvPr/>
        </p:nvSpPr>
        <p:spPr>
          <a:xfrm>
            <a:off x="891857" y="3629025"/>
            <a:ext cx="5134611" cy="24155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He is often depicted with:</a:t>
            </a:r>
          </a:p>
          <a:p>
            <a:pPr>
              <a:defRPr sz="500">
                <a:latin typeface="Twinkl"/>
                <a:ea typeface="Twinkl"/>
                <a:cs typeface="Twinkl"/>
                <a:sym typeface="Twinkl"/>
              </a:defRPr>
            </a:pPr>
            <a:endParaRPr/>
          </a:p>
          <a:p>
            <a:pPr>
              <a:buSzPct val="100000"/>
              <a:buFont typeface="Arial"/>
              <a:buChar char="•"/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a third eye (represents wisdom and insight)</a:t>
            </a:r>
          </a:p>
          <a:p>
            <a:pPr>
              <a:buSzPct val="100000"/>
              <a:buFont typeface="Arial"/>
              <a:buChar char="•"/>
              <a:defRPr sz="200">
                <a:latin typeface="Twinkl"/>
                <a:ea typeface="Twinkl"/>
                <a:cs typeface="Twinkl"/>
                <a:sym typeface="Twinkl"/>
              </a:defRPr>
            </a:pPr>
            <a:endParaRPr/>
          </a:p>
          <a:p>
            <a:pPr>
              <a:buSzPct val="100000"/>
              <a:buFont typeface="Arial"/>
              <a:buChar char="•"/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a cobra necklace (representing destruction and recreation – snakes represent this in the way they shed their old skin for new skin)</a:t>
            </a:r>
          </a:p>
          <a:p>
            <a:pPr>
              <a:buSzPct val="100000"/>
              <a:buFont typeface="Arial"/>
              <a:buChar char="•"/>
              <a:defRPr sz="200">
                <a:latin typeface="Twinkl"/>
                <a:ea typeface="Twinkl"/>
                <a:cs typeface="Twinkl"/>
                <a:sym typeface="Twinkl"/>
              </a:defRPr>
            </a:pPr>
            <a:endParaRPr/>
          </a:p>
          <a:p>
            <a:pPr>
              <a:buSzPct val="100000"/>
              <a:buFont typeface="Arial"/>
              <a:buChar char="•"/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vibhuti (three lines drawn across the face to represent his power)</a:t>
            </a:r>
          </a:p>
          <a:p>
            <a:pPr>
              <a:buSzPct val="100000"/>
              <a:buFont typeface="Arial"/>
              <a:buChar char="•"/>
              <a:defRPr sz="200">
                <a:latin typeface="Twinkl"/>
                <a:ea typeface="Twinkl"/>
                <a:cs typeface="Twinkl"/>
                <a:sym typeface="Twinkl"/>
              </a:defRPr>
            </a:pPr>
            <a:endParaRPr/>
          </a:p>
          <a:p>
            <a:pPr>
              <a:buSzPct val="100000"/>
              <a:buFont typeface="Arial"/>
              <a:buChar char="•"/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a trident (which represents the three functions of the Trimurti)</a:t>
            </a:r>
          </a:p>
        </p:txBody>
      </p:sp>
      <p:pic>
        <p:nvPicPr>
          <p:cNvPr id="19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57283" y="5588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9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Rectangle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6" name="Shakti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Shakti</a:t>
            </a:r>
          </a:p>
        </p:txBody>
      </p:sp>
      <p:sp>
        <p:nvSpPr>
          <p:cNvPr id="197" name="Shakti is the mother goddess - the source of all energy, power and creativity in the universe."/>
          <p:cNvSpPr txBox="1"/>
          <p:nvPr/>
        </p:nvSpPr>
        <p:spPr>
          <a:xfrm>
            <a:off x="748982" y="1546225"/>
            <a:ext cx="7646036" cy="307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400">
                <a:latin typeface="Twinkl"/>
                <a:ea typeface="Twinkl"/>
                <a:cs typeface="Twinkl"/>
                <a:sym typeface="Twinkl"/>
              </a:defRPr>
            </a:pPr>
            <a:r>
              <a:t>Shakti is the mother goddess - the source of all energy, power and creativity </a:t>
            </a:r>
            <a:r>
              <a:rPr sz="1200"/>
              <a:t>in</a:t>
            </a:r>
            <a:r>
              <a:t> the universe.</a:t>
            </a:r>
          </a:p>
        </p:txBody>
      </p:sp>
      <p:sp>
        <p:nvSpPr>
          <p:cNvPr id="198" name="Rectangle"/>
          <p:cNvSpPr/>
          <p:nvPr/>
        </p:nvSpPr>
        <p:spPr>
          <a:xfrm>
            <a:off x="725487" y="2232025"/>
            <a:ext cx="4710113" cy="1035050"/>
          </a:xfrm>
          <a:prstGeom prst="rect">
            <a:avLst/>
          </a:prstGeom>
          <a:solidFill>
            <a:srgbClr val="A1DDE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9" name="Rectangle"/>
          <p:cNvSpPr/>
          <p:nvPr/>
        </p:nvSpPr>
        <p:spPr>
          <a:xfrm>
            <a:off x="725487" y="3441700"/>
            <a:ext cx="4710113" cy="669925"/>
          </a:xfrm>
          <a:prstGeom prst="rect">
            <a:avLst/>
          </a:prstGeom>
          <a:solidFill>
            <a:srgbClr val="A1DDE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0" name="She represents nature and therefore can be nurturing as well as dangerous."/>
          <p:cNvSpPr txBox="1"/>
          <p:nvPr/>
        </p:nvSpPr>
        <p:spPr>
          <a:xfrm>
            <a:off x="971232" y="2466975"/>
            <a:ext cx="4217036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She represents nature and therefore can be nurturing as well as dangerous.</a:t>
            </a:r>
          </a:p>
        </p:txBody>
      </p:sp>
      <p:sp>
        <p:nvSpPr>
          <p:cNvPr id="201" name="She can appear as:"/>
          <p:cNvSpPr txBox="1"/>
          <p:nvPr/>
        </p:nvSpPr>
        <p:spPr>
          <a:xfrm>
            <a:off x="771207" y="3602037"/>
            <a:ext cx="4618673" cy="332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She can appear as:</a:t>
            </a:r>
          </a:p>
        </p:txBody>
      </p:sp>
      <p:sp>
        <p:nvSpPr>
          <p:cNvPr id="202" name="Rectangle"/>
          <p:cNvSpPr/>
          <p:nvPr/>
        </p:nvSpPr>
        <p:spPr>
          <a:xfrm>
            <a:off x="755650" y="4378325"/>
            <a:ext cx="1449388" cy="1714500"/>
          </a:xfrm>
          <a:prstGeom prst="rect">
            <a:avLst/>
          </a:prstGeom>
          <a:solidFill>
            <a:srgbClr val="A1DDE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3" name="Rectangle"/>
          <p:cNvSpPr/>
          <p:nvPr/>
        </p:nvSpPr>
        <p:spPr>
          <a:xfrm>
            <a:off x="3986212" y="4378325"/>
            <a:ext cx="1449388" cy="1714500"/>
          </a:xfrm>
          <a:prstGeom prst="rect">
            <a:avLst/>
          </a:prstGeom>
          <a:solidFill>
            <a:srgbClr val="A1DDE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4" name="Rectangle"/>
          <p:cNvSpPr/>
          <p:nvPr/>
        </p:nvSpPr>
        <p:spPr>
          <a:xfrm>
            <a:off x="2359025" y="4378325"/>
            <a:ext cx="1447800" cy="1714500"/>
          </a:xfrm>
          <a:prstGeom prst="rect">
            <a:avLst/>
          </a:prstGeom>
          <a:solidFill>
            <a:srgbClr val="A1DDE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5" name="Parvati…"/>
          <p:cNvSpPr txBox="1"/>
          <p:nvPr/>
        </p:nvSpPr>
        <p:spPr>
          <a:xfrm>
            <a:off x="801369" y="4819650"/>
            <a:ext cx="1375412" cy="6946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ct val="150000"/>
              </a:lnSpc>
              <a:defRPr sz="1600" b="1">
                <a:latin typeface="Twinkl"/>
                <a:ea typeface="Twinkl"/>
                <a:cs typeface="Twinkl"/>
                <a:sym typeface="Twinkl"/>
              </a:defRPr>
            </a:pPr>
            <a:r>
              <a:t>Parvati</a:t>
            </a:r>
          </a:p>
          <a:p>
            <a:pPr algn="ctr">
              <a:lnSpc>
                <a:spcPct val="150000"/>
              </a:lnSpc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(kind)</a:t>
            </a:r>
          </a:p>
        </p:txBody>
      </p:sp>
      <p:sp>
        <p:nvSpPr>
          <p:cNvPr id="206" name="Kali…"/>
          <p:cNvSpPr txBox="1"/>
          <p:nvPr/>
        </p:nvSpPr>
        <p:spPr>
          <a:xfrm>
            <a:off x="2392045" y="4759325"/>
            <a:ext cx="1375411" cy="9359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ct val="150000"/>
              </a:lnSpc>
              <a:defRPr sz="1600" b="1">
                <a:latin typeface="Twinkl"/>
                <a:ea typeface="Twinkl"/>
                <a:cs typeface="Twinkl"/>
                <a:sym typeface="Twinkl"/>
              </a:defRPr>
            </a:pPr>
            <a:r>
              <a:t>Kali</a:t>
            </a:r>
          </a:p>
          <a:p>
            <a:pPr algn="ctr"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(Cruel and frightening)</a:t>
            </a:r>
          </a:p>
        </p:txBody>
      </p:sp>
      <p:sp>
        <p:nvSpPr>
          <p:cNvPr id="207" name="Durga…"/>
          <p:cNvSpPr txBox="1"/>
          <p:nvPr/>
        </p:nvSpPr>
        <p:spPr>
          <a:xfrm>
            <a:off x="4022407" y="4759325"/>
            <a:ext cx="1375411" cy="6946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ct val="150000"/>
              </a:lnSpc>
              <a:defRPr sz="1600" b="1">
                <a:latin typeface="Twinkl"/>
                <a:ea typeface="Twinkl"/>
                <a:cs typeface="Twinkl"/>
                <a:sym typeface="Twinkl"/>
              </a:defRPr>
            </a:pPr>
            <a:r>
              <a:t>Durga</a:t>
            </a:r>
          </a:p>
          <a:p>
            <a:pPr algn="ctr">
              <a:lnSpc>
                <a:spcPct val="150000"/>
              </a:lnSpc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(protector)</a:t>
            </a:r>
          </a:p>
        </p:txBody>
      </p:sp>
      <p:pic>
        <p:nvPicPr>
          <p:cNvPr id="208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2912" y="2232025"/>
            <a:ext cx="2886076" cy="3860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37488" y="52681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0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Rectangle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2" name="Ganesha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Ganesha</a:t>
            </a:r>
          </a:p>
        </p:txBody>
      </p:sp>
      <p:sp>
        <p:nvSpPr>
          <p:cNvPr id="213" name="Son of Parvati and Shiva – he has an elephant’s head and a human body."/>
          <p:cNvSpPr txBox="1"/>
          <p:nvPr/>
        </p:nvSpPr>
        <p:spPr>
          <a:xfrm>
            <a:off x="950594" y="1527175"/>
            <a:ext cx="7263449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Son of </a:t>
            </a:r>
            <a:r>
              <a:rPr b="1"/>
              <a:t>Parvati</a:t>
            </a:r>
            <a:r>
              <a:t> and </a:t>
            </a:r>
            <a:r>
              <a:rPr b="1"/>
              <a:t>Shiva</a:t>
            </a:r>
            <a:r>
              <a:t> – he has an elephant’s head and a human body.</a:t>
            </a:r>
          </a:p>
        </p:txBody>
      </p:sp>
      <p:pic>
        <p:nvPicPr>
          <p:cNvPr id="214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4700" y="2232025"/>
            <a:ext cx="2405063" cy="3914775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Rectangle"/>
          <p:cNvSpPr/>
          <p:nvPr/>
        </p:nvSpPr>
        <p:spPr>
          <a:xfrm>
            <a:off x="755650" y="2232025"/>
            <a:ext cx="4841875" cy="1135063"/>
          </a:xfrm>
          <a:prstGeom prst="rect">
            <a:avLst/>
          </a:prstGeom>
          <a:solidFill>
            <a:srgbClr val="ED937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6" name="Rectangle"/>
          <p:cNvSpPr/>
          <p:nvPr/>
        </p:nvSpPr>
        <p:spPr>
          <a:xfrm>
            <a:off x="755650" y="3598862"/>
            <a:ext cx="4841875" cy="1135063"/>
          </a:xfrm>
          <a:prstGeom prst="rect">
            <a:avLst/>
          </a:prstGeom>
          <a:solidFill>
            <a:srgbClr val="ED937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7" name="Rectangle"/>
          <p:cNvSpPr/>
          <p:nvPr/>
        </p:nvSpPr>
        <p:spPr>
          <a:xfrm>
            <a:off x="755650" y="4964112"/>
            <a:ext cx="4841875" cy="1136651"/>
          </a:xfrm>
          <a:prstGeom prst="rect">
            <a:avLst/>
          </a:prstGeom>
          <a:solidFill>
            <a:srgbClr val="ED937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8" name="His tusks – one broken and the other unbroken – represent imperfection and perfection in the world."/>
          <p:cNvSpPr txBox="1"/>
          <p:nvPr/>
        </p:nvSpPr>
        <p:spPr>
          <a:xfrm>
            <a:off x="982344" y="2527300"/>
            <a:ext cx="4396424" cy="548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5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His tusks – one broken and the other unbroken – represent imperfection and perfection in the world.</a:t>
            </a:r>
          </a:p>
        </p:txBody>
      </p:sp>
      <p:sp>
        <p:nvSpPr>
          <p:cNvPr id="219" name="Ganesha is worshipped by Hindus who believe he bestows good fortune and wisdom."/>
          <p:cNvSpPr txBox="1"/>
          <p:nvPr/>
        </p:nvSpPr>
        <p:spPr>
          <a:xfrm>
            <a:off x="898207" y="3870325"/>
            <a:ext cx="4547236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Ganesha is worshipped by Hindus who believe he bestows good fortune and wisdom. </a:t>
            </a:r>
          </a:p>
        </p:txBody>
      </p:sp>
      <p:sp>
        <p:nvSpPr>
          <p:cNvPr id="220" name="He is often prayed to when his followers are starting something new in their lives e.g. getting married, starting a new job."/>
          <p:cNvSpPr txBox="1"/>
          <p:nvPr/>
        </p:nvSpPr>
        <p:spPr>
          <a:xfrm>
            <a:off x="831532" y="5116512"/>
            <a:ext cx="4678998" cy="815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He is often prayed to when his followers are starting something new in their lives e.g. getting married, starting a new job.</a:t>
            </a:r>
          </a:p>
        </p:txBody>
      </p:sp>
      <p:pic>
        <p:nvPicPr>
          <p:cNvPr id="221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74013" y="52046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2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Rectangle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4" name="Indra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Indra</a:t>
            </a:r>
          </a:p>
        </p:txBody>
      </p:sp>
      <p:sp>
        <p:nvSpPr>
          <p:cNvPr id="225" name="Indra is the king of heaven and lord of the gods who maintain the heavens."/>
          <p:cNvSpPr txBox="1"/>
          <p:nvPr/>
        </p:nvSpPr>
        <p:spPr>
          <a:xfrm>
            <a:off x="950594" y="1527175"/>
            <a:ext cx="7263449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Indra is the king of heaven and lord of the gods who maintain the heavens.</a:t>
            </a:r>
          </a:p>
        </p:txBody>
      </p:sp>
      <p:sp>
        <p:nvSpPr>
          <p:cNvPr id="226" name="Rectangle"/>
          <p:cNvSpPr/>
          <p:nvPr/>
        </p:nvSpPr>
        <p:spPr>
          <a:xfrm>
            <a:off x="3871912" y="2232025"/>
            <a:ext cx="4516438" cy="1135063"/>
          </a:xfrm>
          <a:prstGeom prst="rect">
            <a:avLst/>
          </a:prstGeom>
          <a:solidFill>
            <a:srgbClr val="BDDE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7" name="Rectangle"/>
          <p:cNvSpPr/>
          <p:nvPr/>
        </p:nvSpPr>
        <p:spPr>
          <a:xfrm>
            <a:off x="3871912" y="3598862"/>
            <a:ext cx="4516438" cy="1135063"/>
          </a:xfrm>
          <a:prstGeom prst="rect">
            <a:avLst/>
          </a:prstGeom>
          <a:solidFill>
            <a:srgbClr val="BDDE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8" name="Rectangle"/>
          <p:cNvSpPr/>
          <p:nvPr/>
        </p:nvSpPr>
        <p:spPr>
          <a:xfrm>
            <a:off x="3871912" y="4964112"/>
            <a:ext cx="4516438" cy="1136651"/>
          </a:xfrm>
          <a:prstGeom prst="rect">
            <a:avLst/>
          </a:prstGeom>
          <a:solidFill>
            <a:srgbClr val="BDDE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9" name="He wields a thunderbolt, creates thunderstorms and provides rain."/>
          <p:cNvSpPr txBox="1"/>
          <p:nvPr/>
        </p:nvSpPr>
        <p:spPr>
          <a:xfrm>
            <a:off x="4074795" y="2527300"/>
            <a:ext cx="4094798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He wields a thunderbolt, creates thunderstorms and provides rain.</a:t>
            </a:r>
          </a:p>
        </p:txBody>
      </p:sp>
      <p:sp>
        <p:nvSpPr>
          <p:cNvPr id="230" name="He wages war against the opponents of the gods and thus is considered the god of war."/>
          <p:cNvSpPr txBox="1"/>
          <p:nvPr/>
        </p:nvSpPr>
        <p:spPr>
          <a:xfrm>
            <a:off x="4000182" y="3870325"/>
            <a:ext cx="4236086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He wages war against the opponents of the gods and thus is considered the god of war.</a:t>
            </a:r>
          </a:p>
        </p:txBody>
      </p:sp>
      <p:sp>
        <p:nvSpPr>
          <p:cNvPr id="231" name="The rainbow is referred to as Indra’s Bow."/>
          <p:cNvSpPr txBox="1"/>
          <p:nvPr/>
        </p:nvSpPr>
        <p:spPr>
          <a:xfrm>
            <a:off x="3943032" y="5364162"/>
            <a:ext cx="4358323" cy="332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The rainbow is referred to as Indra’s Bow.</a:t>
            </a:r>
          </a:p>
        </p:txBody>
      </p:sp>
      <p:pic>
        <p:nvPicPr>
          <p:cNvPr id="232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875" y="2232025"/>
            <a:ext cx="2855913" cy="3860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3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28293" y="58959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3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Rectangle"/>
          <p:cNvSpPr/>
          <p:nvPr/>
        </p:nvSpPr>
        <p:spPr>
          <a:xfrm>
            <a:off x="755650" y="1458912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36" name="Agni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Agni</a:t>
            </a:r>
          </a:p>
        </p:txBody>
      </p:sp>
      <p:sp>
        <p:nvSpPr>
          <p:cNvPr id="237" name="Agni is the god of fire."/>
          <p:cNvSpPr txBox="1"/>
          <p:nvPr/>
        </p:nvSpPr>
        <p:spPr>
          <a:xfrm>
            <a:off x="950594" y="1612900"/>
            <a:ext cx="7263449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Agni is the god of fire.</a:t>
            </a:r>
          </a:p>
        </p:txBody>
      </p:sp>
      <p:sp>
        <p:nvSpPr>
          <p:cNvPr id="238" name="Rectangle"/>
          <p:cNvSpPr/>
          <p:nvPr/>
        </p:nvSpPr>
        <p:spPr>
          <a:xfrm>
            <a:off x="755650" y="2232025"/>
            <a:ext cx="7632700" cy="1135063"/>
          </a:xfrm>
          <a:prstGeom prst="rect">
            <a:avLst/>
          </a:prstGeom>
          <a:solidFill>
            <a:srgbClr val="FFEBA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39" name="Rectangle"/>
          <p:cNvSpPr/>
          <p:nvPr/>
        </p:nvSpPr>
        <p:spPr>
          <a:xfrm>
            <a:off x="755650" y="3598862"/>
            <a:ext cx="7632700" cy="1135063"/>
          </a:xfrm>
          <a:prstGeom prst="rect">
            <a:avLst/>
          </a:prstGeom>
          <a:solidFill>
            <a:srgbClr val="FFEBA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40" name="Rectangle"/>
          <p:cNvSpPr/>
          <p:nvPr/>
        </p:nvSpPr>
        <p:spPr>
          <a:xfrm>
            <a:off x="755650" y="4964112"/>
            <a:ext cx="7632700" cy="1136651"/>
          </a:xfrm>
          <a:prstGeom prst="rect">
            <a:avLst/>
          </a:prstGeom>
          <a:solidFill>
            <a:srgbClr val="FFEBA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41" name="Fire holds a special place in many Hindu ceremonies including weddings."/>
          <p:cNvSpPr txBox="1"/>
          <p:nvPr/>
        </p:nvSpPr>
        <p:spPr>
          <a:xfrm>
            <a:off x="2166619" y="2527300"/>
            <a:ext cx="4964749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Fire holds a special place in many Hindu ceremonies including weddings. </a:t>
            </a:r>
          </a:p>
        </p:txBody>
      </p:sp>
      <p:sp>
        <p:nvSpPr>
          <p:cNvPr id="242" name="The sacrifices and offerings made to him go to the other gods as he is a messenger from and to them."/>
          <p:cNvSpPr txBox="1"/>
          <p:nvPr/>
        </p:nvSpPr>
        <p:spPr>
          <a:xfrm>
            <a:off x="2041207" y="3870325"/>
            <a:ext cx="5134611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The sacrifices and offerings made to him go to the other gods as he is a messenger from and to them.</a:t>
            </a:r>
          </a:p>
        </p:txBody>
      </p:sp>
      <p:sp>
        <p:nvSpPr>
          <p:cNvPr id="243" name="He lives on Earth among humans rather than with the gods."/>
          <p:cNvSpPr txBox="1"/>
          <p:nvPr/>
        </p:nvSpPr>
        <p:spPr>
          <a:xfrm>
            <a:off x="1736407" y="5362575"/>
            <a:ext cx="5744211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He lives on Earth among humans rather than with the gods.</a:t>
            </a:r>
          </a:p>
        </p:txBody>
      </p:sp>
      <p:pic>
        <p:nvPicPr>
          <p:cNvPr id="244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28293" y="526256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4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Rectangle"/>
          <p:cNvSpPr/>
          <p:nvPr/>
        </p:nvSpPr>
        <p:spPr>
          <a:xfrm>
            <a:off x="755650" y="1458912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47" name="Surya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Surya</a:t>
            </a:r>
          </a:p>
        </p:txBody>
      </p:sp>
      <p:sp>
        <p:nvSpPr>
          <p:cNvPr id="248" name="Surya is the Sun god."/>
          <p:cNvSpPr txBox="1"/>
          <p:nvPr/>
        </p:nvSpPr>
        <p:spPr>
          <a:xfrm>
            <a:off x="950594" y="1612900"/>
            <a:ext cx="7263449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Surya is the Sun god.</a:t>
            </a:r>
          </a:p>
        </p:txBody>
      </p:sp>
      <p:sp>
        <p:nvSpPr>
          <p:cNvPr id="249" name="Rectangle"/>
          <p:cNvSpPr/>
          <p:nvPr/>
        </p:nvSpPr>
        <p:spPr>
          <a:xfrm>
            <a:off x="755650" y="2232025"/>
            <a:ext cx="7632700" cy="1135063"/>
          </a:xfrm>
          <a:prstGeom prst="rect">
            <a:avLst/>
          </a:prstGeom>
          <a:solidFill>
            <a:srgbClr val="EA8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0" name="Rectangle"/>
          <p:cNvSpPr/>
          <p:nvPr/>
        </p:nvSpPr>
        <p:spPr>
          <a:xfrm>
            <a:off x="755650" y="3598862"/>
            <a:ext cx="7632700" cy="1135063"/>
          </a:xfrm>
          <a:prstGeom prst="rect">
            <a:avLst/>
          </a:prstGeom>
          <a:solidFill>
            <a:srgbClr val="EA8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1" name="Rectangle"/>
          <p:cNvSpPr/>
          <p:nvPr/>
        </p:nvSpPr>
        <p:spPr>
          <a:xfrm>
            <a:off x="755650" y="4964112"/>
            <a:ext cx="7632700" cy="1136651"/>
          </a:xfrm>
          <a:prstGeom prst="rect">
            <a:avLst/>
          </a:prstGeom>
          <a:solidFill>
            <a:srgbClr val="EA8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2" name="He is depicted as a warrior on a chariot pulled by seven white horses."/>
          <p:cNvSpPr txBox="1"/>
          <p:nvPr/>
        </p:nvSpPr>
        <p:spPr>
          <a:xfrm>
            <a:off x="2166619" y="2527300"/>
            <a:ext cx="4964749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He is depicted as a warrior on a chariot pulled by seven white horses.</a:t>
            </a:r>
          </a:p>
        </p:txBody>
      </p:sp>
      <p:sp>
        <p:nvSpPr>
          <p:cNvPr id="253" name="He is thought to be capable of healing the sick and dispelling darkness by illuminating the world."/>
          <p:cNvSpPr txBox="1"/>
          <p:nvPr/>
        </p:nvSpPr>
        <p:spPr>
          <a:xfrm>
            <a:off x="2041207" y="3870325"/>
            <a:ext cx="5134611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He is thought to be capable of healing the sick and dispelling darkness by illuminating the world.</a:t>
            </a:r>
          </a:p>
        </p:txBody>
      </p:sp>
      <p:sp>
        <p:nvSpPr>
          <p:cNvPr id="254" name="Hindus believe that placing the sign of the Sun over main doors will bring them good luck."/>
          <p:cNvSpPr txBox="1"/>
          <p:nvPr/>
        </p:nvSpPr>
        <p:spPr>
          <a:xfrm>
            <a:off x="1939607" y="5240337"/>
            <a:ext cx="5283836" cy="57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Hindus believe that placing the sign of the Sun over main doors will bring them good luck. </a:t>
            </a:r>
          </a:p>
        </p:txBody>
      </p:sp>
      <p:pic>
        <p:nvPicPr>
          <p:cNvPr id="25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37488" y="58456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5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Rectangle"/>
          <p:cNvSpPr/>
          <p:nvPr/>
        </p:nvSpPr>
        <p:spPr>
          <a:xfrm>
            <a:off x="755650" y="1458912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8" name="Vayu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Vayu</a:t>
            </a:r>
          </a:p>
        </p:txBody>
      </p:sp>
      <p:sp>
        <p:nvSpPr>
          <p:cNvPr id="259" name="Vayu is the god of air/wind."/>
          <p:cNvSpPr txBox="1"/>
          <p:nvPr/>
        </p:nvSpPr>
        <p:spPr>
          <a:xfrm>
            <a:off x="950594" y="1612900"/>
            <a:ext cx="7263449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Vayu is the god of air/wind.</a:t>
            </a:r>
          </a:p>
        </p:txBody>
      </p:sp>
      <p:sp>
        <p:nvSpPr>
          <p:cNvPr id="260" name="Rectangle"/>
          <p:cNvSpPr/>
          <p:nvPr/>
        </p:nvSpPr>
        <p:spPr>
          <a:xfrm>
            <a:off x="755650" y="2232025"/>
            <a:ext cx="7632700" cy="798513"/>
          </a:xfrm>
          <a:prstGeom prst="rect">
            <a:avLst/>
          </a:prstGeom>
          <a:solidFill>
            <a:srgbClr val="BDDE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1" name="Rectangle"/>
          <p:cNvSpPr/>
          <p:nvPr/>
        </p:nvSpPr>
        <p:spPr>
          <a:xfrm>
            <a:off x="755650" y="3252787"/>
            <a:ext cx="7632700" cy="798513"/>
          </a:xfrm>
          <a:prstGeom prst="rect">
            <a:avLst/>
          </a:prstGeom>
          <a:solidFill>
            <a:srgbClr val="BDDE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2" name="Rectangle"/>
          <p:cNvSpPr/>
          <p:nvPr/>
        </p:nvSpPr>
        <p:spPr>
          <a:xfrm>
            <a:off x="755650" y="4273550"/>
            <a:ext cx="7632700" cy="798513"/>
          </a:xfrm>
          <a:prstGeom prst="rect">
            <a:avLst/>
          </a:prstGeom>
          <a:solidFill>
            <a:srgbClr val="BDDE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3" name="Rectangle"/>
          <p:cNvSpPr/>
          <p:nvPr/>
        </p:nvSpPr>
        <p:spPr>
          <a:xfrm>
            <a:off x="755650" y="5294312"/>
            <a:ext cx="7632700" cy="798513"/>
          </a:xfrm>
          <a:prstGeom prst="rect">
            <a:avLst/>
          </a:prstGeom>
          <a:solidFill>
            <a:srgbClr val="BDDE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4" name="He is also considered the god of life as air is vital to…"/>
          <p:cNvSpPr txBox="1"/>
          <p:nvPr/>
        </p:nvSpPr>
        <p:spPr>
          <a:xfrm>
            <a:off x="2098357" y="2338387"/>
            <a:ext cx="4899661" cy="57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He is also considered the god of life as air is vital to </a:t>
            </a:r>
          </a:p>
          <a:p>
            <a:pPr algn="ctr"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being alive.</a:t>
            </a:r>
          </a:p>
        </p:txBody>
      </p:sp>
      <p:sp>
        <p:nvSpPr>
          <p:cNvPr id="265" name="Vayu is also known by the names of Pavana, Vata…"/>
          <p:cNvSpPr txBox="1"/>
          <p:nvPr/>
        </p:nvSpPr>
        <p:spPr>
          <a:xfrm>
            <a:off x="2098357" y="3367087"/>
            <a:ext cx="4817111" cy="57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Vayu is also known by the names of </a:t>
            </a:r>
            <a:r>
              <a:rPr b="1"/>
              <a:t>Pavana</a:t>
            </a:r>
            <a:r>
              <a:t>, </a:t>
            </a:r>
            <a:r>
              <a:rPr b="1"/>
              <a:t>Vata </a:t>
            </a:r>
          </a:p>
          <a:p>
            <a:pPr algn="ctr"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and </a:t>
            </a:r>
            <a:r>
              <a:rPr b="1"/>
              <a:t>Prana</a:t>
            </a:r>
            <a:r>
              <a:t>.</a:t>
            </a:r>
          </a:p>
        </p:txBody>
      </p:sp>
      <p:sp>
        <p:nvSpPr>
          <p:cNvPr id="266" name="He is the father of Hanuman who is known as Pavanaputra (son of Pavana)"/>
          <p:cNvSpPr txBox="1"/>
          <p:nvPr/>
        </p:nvSpPr>
        <p:spPr>
          <a:xfrm>
            <a:off x="2009457" y="4379912"/>
            <a:ext cx="5134611" cy="574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He is the father of Hanuman who is known as Pavanaputra (son of Pavana)</a:t>
            </a:r>
          </a:p>
        </p:txBody>
      </p:sp>
      <p:sp>
        <p:nvSpPr>
          <p:cNvPr id="267" name="Like other gods,  he is considered a fighter, destroyer,…"/>
          <p:cNvSpPr txBox="1"/>
          <p:nvPr/>
        </p:nvSpPr>
        <p:spPr>
          <a:xfrm>
            <a:off x="1858645" y="5400675"/>
            <a:ext cx="5450523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Like other gods,  he is considered a fighter, destroyer, </a:t>
            </a:r>
          </a:p>
          <a:p>
            <a:pPr algn="ctr"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powerful and heroic. </a:t>
            </a:r>
          </a:p>
        </p:txBody>
      </p:sp>
      <p:pic>
        <p:nvPicPr>
          <p:cNvPr id="268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72000" y="34290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423" fill="hold"/>
                                        <p:tgtEl>
                                          <p:spTgt spid="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6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Rectangle"/>
          <p:cNvSpPr/>
          <p:nvPr/>
        </p:nvSpPr>
        <p:spPr>
          <a:xfrm>
            <a:off x="755650" y="1373187"/>
            <a:ext cx="7653338" cy="622301"/>
          </a:xfrm>
          <a:prstGeom prst="rect">
            <a:avLst/>
          </a:prstGeom>
          <a:solidFill>
            <a:srgbClr val="FFDF7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1" name="Hanuman"/>
          <p:cNvSpPr txBox="1">
            <a:spLocks noGrp="1"/>
          </p:cNvSpPr>
          <p:nvPr>
            <p:ph type="title" idx="4294967295"/>
          </p:nvPr>
        </p:nvSpPr>
        <p:spPr>
          <a:xfrm>
            <a:off x="505692" y="681905"/>
            <a:ext cx="8123091" cy="896790"/>
          </a:xfrm>
          <a:prstGeom prst="rect">
            <a:avLst/>
          </a:prstGeom>
        </p:spPr>
        <p:txBody>
          <a:bodyPr/>
          <a:lstStyle>
            <a:lvl1pPr defTabSz="704087">
              <a:defRPr sz="2772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Hanuman</a:t>
            </a:r>
          </a:p>
        </p:txBody>
      </p:sp>
      <p:sp>
        <p:nvSpPr>
          <p:cNvPr id="272" name="Hanuman is the Hindu monkey god."/>
          <p:cNvSpPr txBox="1"/>
          <p:nvPr/>
        </p:nvSpPr>
        <p:spPr>
          <a:xfrm>
            <a:off x="950594" y="1527175"/>
            <a:ext cx="7263449" cy="332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Hanuman is the Hindu monkey god.</a:t>
            </a:r>
          </a:p>
        </p:txBody>
      </p:sp>
      <p:sp>
        <p:nvSpPr>
          <p:cNvPr id="273" name="Rectangle"/>
          <p:cNvSpPr/>
          <p:nvPr/>
        </p:nvSpPr>
        <p:spPr>
          <a:xfrm>
            <a:off x="3810000" y="2232025"/>
            <a:ext cx="4581525" cy="1135063"/>
          </a:xfrm>
          <a:prstGeom prst="rect">
            <a:avLst/>
          </a:prstGeom>
          <a:solidFill>
            <a:srgbClr val="B9D49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4" name="Rectangle"/>
          <p:cNvSpPr/>
          <p:nvPr/>
        </p:nvSpPr>
        <p:spPr>
          <a:xfrm>
            <a:off x="3810000" y="3598862"/>
            <a:ext cx="4581525" cy="1135063"/>
          </a:xfrm>
          <a:prstGeom prst="rect">
            <a:avLst/>
          </a:prstGeom>
          <a:solidFill>
            <a:srgbClr val="B9D49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5" name="Rectangle"/>
          <p:cNvSpPr/>
          <p:nvPr/>
        </p:nvSpPr>
        <p:spPr>
          <a:xfrm>
            <a:off x="3810000" y="4964112"/>
            <a:ext cx="4581525" cy="1136651"/>
          </a:xfrm>
          <a:prstGeom prst="rect">
            <a:avLst/>
          </a:prstGeom>
          <a:solidFill>
            <a:srgbClr val="B9D49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6" name="They believe that as a child, Hanuman was mischievous and liked to play tricks!"/>
          <p:cNvSpPr txBox="1"/>
          <p:nvPr/>
        </p:nvSpPr>
        <p:spPr>
          <a:xfrm>
            <a:off x="4173220" y="2506662"/>
            <a:ext cx="3686810" cy="815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They believe that as a child, Hanuman was mischievous and liked to play tricks!</a:t>
            </a:r>
          </a:p>
        </p:txBody>
      </p:sp>
      <p:sp>
        <p:nvSpPr>
          <p:cNvPr id="277" name="However, it is his role in the story of the festival of Diwali for which he is known."/>
          <p:cNvSpPr txBox="1"/>
          <p:nvPr/>
        </p:nvSpPr>
        <p:spPr>
          <a:xfrm>
            <a:off x="3916045" y="3870325"/>
            <a:ext cx="4297998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However, it is his role in the story of the festival of Diwali for which he is known.</a:t>
            </a:r>
          </a:p>
        </p:txBody>
      </p:sp>
      <p:sp>
        <p:nvSpPr>
          <p:cNvPr id="278" name="He commanded an army to aid Rama’s fight against the demon Ravana in order to rescue Sita."/>
          <p:cNvSpPr txBox="1"/>
          <p:nvPr/>
        </p:nvSpPr>
        <p:spPr>
          <a:xfrm>
            <a:off x="3882707" y="5240337"/>
            <a:ext cx="4423411" cy="548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5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He commanded an army to aid Rama’s fight against the demon Ravana in order to rescue Sita.</a:t>
            </a:r>
          </a:p>
        </p:txBody>
      </p:sp>
      <p:pic>
        <p:nvPicPr>
          <p:cNvPr id="279" name="image.png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650" y="2232025"/>
            <a:ext cx="2919413" cy="38766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0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28293" y="5588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8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ACTIVITY:  ON A SHEET OF A4 PAPER DRAW A POSTER DETAILING WHAT YOU KNOW ABOUT BRAHMAN AND THE HINDU GODS AND GODDESSES"/>
          <p:cNvSpPr txBox="1"/>
          <p:nvPr/>
        </p:nvSpPr>
        <p:spPr>
          <a:xfrm>
            <a:off x="775969" y="1349375"/>
            <a:ext cx="7263449" cy="939165"/>
          </a:xfrm>
          <a:prstGeom prst="rect">
            <a:avLst/>
          </a:prstGeom>
          <a:gradFill>
            <a:gsLst>
              <a:gs pos="0">
                <a:srgbClr val="39B7D8"/>
              </a:gs>
              <a:gs pos="100000">
                <a:schemeClr val="accent5">
                  <a:hueOff val="249502"/>
                  <a:satOff val="48101"/>
                  <a:lumOff val="28891"/>
                </a:schemeClr>
              </a:gs>
            </a:gsLst>
            <a:lin ang="16200000"/>
          </a:gradFill>
          <a:ln>
            <a:solidFill>
              <a:srgbClr val="46AAC4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r>
              <a:t>ACTIVITY:  ON A SHEET OF A4 PAPER DRAW A POSTER DETAILING WHAT YOU KNOW ABOUT BRAHMAN AND THE HINDU GODS AND GODDESSES</a:t>
            </a:r>
          </a:p>
        </p:txBody>
      </p:sp>
      <p:sp>
        <p:nvSpPr>
          <p:cNvPr id="283" name="LO:  I can understand who and what Brahman is to Hindus and demonstrate my understanding by creating a poster detailing what I’ve learnt."/>
          <p:cNvSpPr txBox="1"/>
          <p:nvPr/>
        </p:nvSpPr>
        <p:spPr>
          <a:xfrm>
            <a:off x="77420" y="245109"/>
            <a:ext cx="8989160" cy="659766"/>
          </a:xfrm>
          <a:prstGeom prst="rect">
            <a:avLst/>
          </a:prstGeom>
          <a:gradFill>
            <a:gsLst>
              <a:gs pos="0">
                <a:srgbClr val="39B7D8"/>
              </a:gs>
              <a:gs pos="100000">
                <a:schemeClr val="accent5">
                  <a:hueOff val="249502"/>
                  <a:satOff val="48101"/>
                  <a:lumOff val="28891"/>
                </a:schemeClr>
              </a:gs>
            </a:gsLst>
            <a:lin ang="16200000"/>
          </a:gradFill>
          <a:ln>
            <a:solidFill>
              <a:srgbClr val="46AAC4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t>LO:  I can understand who and what Brahman is to Hindus and demonstrate my understanding by creating a poster detailing what I’ve learnt.</a:t>
            </a:r>
          </a:p>
        </p:txBody>
      </p:sp>
      <p:pic>
        <p:nvPicPr>
          <p:cNvPr id="284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54483" y="181895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8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rgbClr val="1C1C1C"/>
      </a:dk1>
      <a:lt1>
        <a:srgbClr val="FFFFFF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Sassoon Infant Rg"/>
            <a:ea typeface="Sassoon Infant Rg"/>
            <a:cs typeface="Sassoon Infant Rg"/>
            <a:sym typeface="Sassoon Infant Rg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Sassoon Infant Rg"/>
            <a:ea typeface="Sassoon Infant Rg"/>
            <a:cs typeface="Sassoon Infant Rg"/>
            <a:sym typeface="Sassoon Infant Rg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Sassoon Infant Rg"/>
            <a:ea typeface="Sassoon Infant Rg"/>
            <a:cs typeface="Sassoon Infant Rg"/>
            <a:sym typeface="Sassoon Infant Rg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Sassoon Infant Rg"/>
            <a:ea typeface="Sassoon Infant Rg"/>
            <a:cs typeface="Sassoon Infant Rg"/>
            <a:sym typeface="Sassoon Infant Rg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1062</Words>
  <Application>Microsoft Office PowerPoint</Application>
  <PresentationFormat>On-screen Show (4:3)</PresentationFormat>
  <Paragraphs>107</Paragraphs>
  <Slides>18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Helvetica</vt:lpstr>
      <vt:lpstr>Helvetica Neue</vt:lpstr>
      <vt:lpstr>Sassoon Infant Md</vt:lpstr>
      <vt:lpstr>Sassoon Infant Rg</vt:lpstr>
      <vt:lpstr>Twinkl</vt:lpstr>
      <vt:lpstr>Office Theme</vt:lpstr>
      <vt:lpstr>Hindu Gods and Goddesses</vt:lpstr>
      <vt:lpstr>Hindu Gods and Goddesses</vt:lpstr>
      <vt:lpstr>Great Gods</vt:lpstr>
      <vt:lpstr>Great Gods</vt:lpstr>
      <vt:lpstr>Great Gods</vt:lpstr>
      <vt:lpstr>Brahma</vt:lpstr>
      <vt:lpstr>Saraswati</vt:lpstr>
      <vt:lpstr>Vishnu</vt:lpstr>
      <vt:lpstr>Lakshmi</vt:lpstr>
      <vt:lpstr>Shiva</vt:lpstr>
      <vt:lpstr>Shakti</vt:lpstr>
      <vt:lpstr>Ganesha</vt:lpstr>
      <vt:lpstr>Indra</vt:lpstr>
      <vt:lpstr>Agni</vt:lpstr>
      <vt:lpstr>Surya</vt:lpstr>
      <vt:lpstr>Vayu</vt:lpstr>
      <vt:lpstr>Hanuman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Hindu Gods and Goddesses</dc:title>
  <cp:lastModifiedBy>Naomi Akien</cp:lastModifiedBy>
  <cp:revision>1</cp:revision>
  <dcterms:modified xsi:type="dcterms:W3CDTF">2021-02-03T22:11:32Z</dcterms:modified>
</cp:coreProperties>
</file>