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63" r:id="rId5"/>
    <p:sldId id="261" r:id="rId6"/>
    <p:sldId id="262" r:id="rId7"/>
  </p:sldIdLst>
  <p:sldSz cx="10160000" cy="7620000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Calibri Light" panose="020F0302020204030204" pitchFamily="34" charset="0"/>
      <p:regular r:id="rId12"/>
      <p:italic r:id="rId13"/>
    </p:embeddedFont>
    <p:embeddedFont>
      <p:font typeface="Comic Sans MS" panose="030F0702030302020204" pitchFamily="66" charset="0"/>
      <p:regular r:id="rId14"/>
      <p:bold r:id="rId15"/>
      <p:italic r:id="rId16"/>
      <p:boldItalic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CC99FF"/>
    <a:srgbClr val="9999FF"/>
    <a:srgbClr val="FF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7" d="100"/>
          <a:sy n="77" d="100"/>
        </p:scale>
        <p:origin x="96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5.fntdata"/><Relationship Id="rId17" Type="http://schemas.openxmlformats.org/officeDocument/2006/relationships/font" Target="fonts/font10.fntdata"/><Relationship Id="rId2" Type="http://schemas.openxmlformats.org/officeDocument/2006/relationships/slide" Target="slides/slide1.xml"/><Relationship Id="rId16" Type="http://schemas.openxmlformats.org/officeDocument/2006/relationships/font" Target="fonts/font9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font" Target="fonts/font8.fntdata"/><Relationship Id="rId10" Type="http://schemas.openxmlformats.org/officeDocument/2006/relationships/font" Target="fonts/font3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DBFDDE-1A80-41AE-8A86-FB95BDECFD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15C1D52-E67E-436B-BDE5-407950EEA0C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01E924-A293-4FBB-94D6-DD14F4CDC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226A54-1C3C-4F4D-8365-241FBC355E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96B975-A764-4316-8758-1F68955A5E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54613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1A50EF-70DA-4074-9CFD-5309A8A78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285C8F-7617-4CD7-A994-C5FA8ABFDFC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0C10F2-3699-4360-B166-34ED178687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768A8AF-C41C-486A-AA23-270F9F1641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885987-C0D5-4502-887A-221C5ECB56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66131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1F1AB6-A912-4094-84EA-751F13DA0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0ACF49-AF3A-4EB4-83C1-942004A26E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1691FF-2144-4C5C-B0ED-7F59CDB015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C3DC74-C2A2-44CE-BAB4-FD526915A2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B9FEDC-55A2-47DD-BD23-5BDF098C12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18799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F255A-1F16-4A31-8D4B-025A4861C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8BD851-272E-47BC-AB14-784C1D2CCBD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3BC30D-CC4E-4D4A-8C22-63F95E780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BF6DA7-F548-4577-9B52-917D5101B9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88CE2EA-3A16-412C-A1BF-E01778962C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1BED5F-3B75-4FE8-9E92-D006F42F78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1576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F2A5BA-2906-4B04-956F-3BEFFA18C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9AF5F9-CABB-41AA-9BA0-6F5BC57F95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07A1B7-8A9C-40AF-BD2E-C181905CBB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83043A7-47B4-4BF4-9A9D-7E6369B23E6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4A4458-78B6-4B59-A390-0E9025429B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B8BBE3-6553-41F8-9C7A-1C4B22B9FB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7D30FC9-620A-4BE2-A965-306C194EBC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C2ABD56-E875-4F87-95BF-E4759D976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84632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DE9AB8-902C-4A9F-B377-1541C1D4E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98764F-0428-42B5-A7A5-E86AB054FC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E718C7B-537D-4054-AD71-1593B7E9E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DD3072-CE96-4140-871B-EE8C3B075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35294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DC732DC-53CD-470B-9F29-55925DD672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0CE766D-296E-4FA0-8E14-56272B1799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FCC3A6-122A-480D-9D00-4737492545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465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32B38B-1D0B-4BD7-9188-144A4AF45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190843-0416-4B21-BFE5-368DEF1C5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271B32-E8C3-4D8A-B3A4-A8DFCCB74A7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F783F03-FCAE-4B80-BA5E-11816C9DBF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D3CDC9-9DDD-4E34-9EC5-940A3EBAF9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B967BE5-08B8-4900-84CE-445A6228A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0228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9782E3-2C81-4F07-94E2-0039721C37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452567E-55BC-4D26-A92C-475F83586E6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01BC5AC-9B0C-4BA5-B232-5CECCAEC2A8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A003CF-6C39-4D0B-BD1A-A11A4C8295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0A6AED-C2DD-4EE4-A934-16404B98B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AAAB6-4C1C-4A3F-AC3E-C6BACCE582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0702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BE386-F03C-40E4-8CEA-84FF39F37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5A10C7C-2C42-4FD9-82F1-D710D77C3E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82FB5A-1653-4A55-9E92-DE2CF54ECD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43EC5D-7ADC-46D9-BB48-88D7E45E71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5F2A11-F10B-43B4-90BB-CBBE5923E0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698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CF53555-1E03-404F-84EC-CE30657566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B269D5-ADD2-4947-8080-80E5DE92EB5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CE821B-8107-4395-B89B-C0B3F91E3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9E4B9E-E315-4B9A-840A-36274024D24F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58F406-A14E-4F0C-92B3-C9ED88728F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75E5BDF-4432-4A4E-9549-A9D2C63A2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439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27C9C-2BC4-410B-8C0C-C7051BBA4E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3E2B67-5587-4956-BEEA-D2E3D17B69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C3F5B3-CBB7-4338-952A-AF2157964A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E4B9E-E315-4B9A-840A-36274024D24F}" type="datetimeFigureOut">
              <a:rPr lang="en-US" smtClean="0"/>
              <a:t>1/30/2021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F1EF74-C335-4D0E-A10E-3DEB81E084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5E0875-D8EF-4A0C-8957-70FB2501C9F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3D1656-761B-48C3-92BB-A424A8D6206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6410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1.png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5" Type="http://schemas.openxmlformats.org/officeDocument/2006/relationships/image" Target="../media/image1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D9671DF-C56E-410F-9AE3-0575392F4812}"/>
              </a:ext>
            </a:extLst>
          </p:cNvPr>
          <p:cNvSpPr txBox="1"/>
          <p:nvPr/>
        </p:nvSpPr>
        <p:spPr>
          <a:xfrm>
            <a:off x="508000" y="63500"/>
            <a:ext cx="9232900" cy="747897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US" sz="6000" b="1" dirty="0">
                <a:solidFill>
                  <a:srgbClr val="000000"/>
                </a:solidFill>
                <a:latin typeface="Comic Sans MS" panose="030F0702030302020204" pitchFamily="66" charset="0"/>
              </a:rPr>
              <a:t>We are learning</a:t>
            </a:r>
          </a:p>
          <a:p>
            <a:endParaRPr lang="en-US" sz="6000" b="1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6000" dirty="0">
                <a:solidFill>
                  <a:srgbClr val="000000"/>
                </a:solidFill>
                <a:latin typeface="Comic Sans MS" panose="030F0702030302020204" pitchFamily="66" charset="0"/>
              </a:rPr>
              <a:t>To write our weekend news. </a:t>
            </a:r>
          </a:p>
          <a:p>
            <a:endParaRPr lang="en-US" sz="60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US" sz="6000" dirty="0">
                <a:solidFill>
                  <a:srgbClr val="000000"/>
                </a:solidFill>
                <a:latin typeface="Comic Sans MS" panose="030F0702030302020204" pitchFamily="66" charset="0"/>
              </a:rPr>
              <a:t>To use different conjunctions in my writing.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DE24E0D-D161-469A-8395-9D7742050AE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51849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556"/>
    </mc:Choice>
    <mc:Fallback>
      <p:transition spd="slow" advTm="105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537D2E9-7B73-47CB-885A-2CC374997F53}"/>
              </a:ext>
            </a:extLst>
          </p:cNvPr>
          <p:cNvSpPr txBox="1"/>
          <p:nvPr/>
        </p:nvSpPr>
        <p:spPr>
          <a:xfrm>
            <a:off x="165100" y="407328"/>
            <a:ext cx="9537700" cy="76944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pPr algn="ctr"/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What are </a:t>
            </a:r>
            <a:r>
              <a:rPr lang="en-GB" sz="4400" b="1" dirty="0">
                <a:solidFill>
                  <a:srgbClr val="000000"/>
                </a:solidFill>
                <a:latin typeface="Comic Sans MS" panose="030F0702030302020204" pitchFamily="66" charset="0"/>
              </a:rPr>
              <a:t>conjunctions</a:t>
            </a:r>
            <a:r>
              <a:rPr lang="en-GB" sz="4400" dirty="0">
                <a:solidFill>
                  <a:srgbClr val="000000"/>
                </a:solidFill>
                <a:latin typeface="Comic Sans MS" panose="030F0702030302020204" pitchFamily="66" charset="0"/>
              </a:rPr>
              <a:t>?</a:t>
            </a:r>
            <a:endParaRPr lang="en-US" sz="44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2465A62-E617-4E19-9353-2F272A7A1AB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7370" t="16412" r="7500" b="3769"/>
          <a:stretch/>
        </p:blipFill>
        <p:spPr>
          <a:xfrm>
            <a:off x="858729" y="1395495"/>
            <a:ext cx="8442542" cy="581717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DC1D8E6-D5E7-4C0C-B0A3-25B425F2F9C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7866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1512"/>
    </mc:Choice>
    <mc:Fallback>
      <p:transition spd="slow" advTm="415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0" y="480786"/>
            <a:ext cx="9842500" cy="618630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It has been a very wet and soggy weekend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but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I have still enjoyed myself. On Saturday morning I got myself ready to take the dogs for a walk. I put my wellies on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because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it was so wet outside. It was raining quite heavily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and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I really didn’t want to go out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but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Logan and Roxy were so excited. About halfway through the walk Roxy decided to jump into the stream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and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got completely soaked! She has long fur so it takes a long time for her to dry. She acts more like a fish than a dog!</a:t>
            </a:r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7514717-6343-4BDA-8E15-5C3841C397E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28481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101"/>
    </mc:Choice>
    <mc:Fallback>
      <p:transition spd="slow" advTm="331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BDA6FD-779B-4748-9FAF-077B00D3779B}"/>
              </a:ext>
            </a:extLst>
          </p:cNvPr>
          <p:cNvSpPr txBox="1"/>
          <p:nvPr/>
        </p:nvSpPr>
        <p:spPr>
          <a:xfrm>
            <a:off x="158750" y="480786"/>
            <a:ext cx="9842500" cy="5632311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On Sunday morning while the dogs were sleeping, I made myself a coffee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and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watched a program on Netflix called ‘The </a:t>
            </a:r>
            <a:r>
              <a:rPr lang="en-GB" sz="3600" dirty="0" err="1">
                <a:solidFill>
                  <a:srgbClr val="000000"/>
                </a:solidFill>
                <a:latin typeface="Comic Sans MS" panose="030F0702030302020204" pitchFamily="66" charset="0"/>
              </a:rPr>
              <a:t>Durrells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’. It’s about a family who move to Greece to live. In the afternoon I called my Nan who lives in Sri Lanka. We had a lovely chat </a:t>
            </a:r>
            <a:r>
              <a:rPr lang="en-GB" sz="3600" dirty="0">
                <a:solidFill>
                  <a:srgbClr val="FF0066"/>
                </a:solidFill>
                <a:latin typeface="Comic Sans MS" panose="030F0702030302020204" pitchFamily="66" charset="0"/>
              </a:rPr>
              <a:t>and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then I made a start on the roast dinner. I made sure to keep an eye on the Yorkshire puddings as I have a tendency to burn them. </a:t>
            </a:r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74567AE-087F-4807-96AD-C4BD6E44A6C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3165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936"/>
    </mc:Choice>
    <mc:Fallback>
      <p:transition spd="slow" advTm="229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6932E22-58FC-4A9D-B59C-EF2C1A023D69}"/>
              </a:ext>
            </a:extLst>
          </p:cNvPr>
          <p:cNvSpPr txBox="1"/>
          <p:nvPr/>
        </p:nvSpPr>
        <p:spPr>
          <a:xfrm>
            <a:off x="342900" y="393700"/>
            <a:ext cx="9232900" cy="7294305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write your weekend news.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</a:t>
            </a: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I would like you to use </a:t>
            </a:r>
            <a:r>
              <a:rPr lang="en-GB" sz="3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conjunctions</a:t>
            </a:r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 in your writing if you can:</a:t>
            </a:r>
          </a:p>
          <a:p>
            <a:r>
              <a:rPr lang="en-GB" sz="3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and</a:t>
            </a:r>
          </a:p>
          <a:p>
            <a:r>
              <a:rPr lang="en-GB" sz="3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but</a:t>
            </a:r>
          </a:p>
          <a:p>
            <a:r>
              <a:rPr lang="en-GB" sz="3600" b="1" dirty="0">
                <a:solidFill>
                  <a:srgbClr val="000000"/>
                </a:solidFill>
                <a:latin typeface="Comic Sans MS" panose="030F0702030302020204" pitchFamily="66" charset="0"/>
              </a:rPr>
              <a:t>because</a:t>
            </a:r>
          </a:p>
          <a:p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r>
              <a:rPr lang="en-GB" sz="3600" dirty="0">
                <a:solidFill>
                  <a:srgbClr val="000000"/>
                </a:solidFill>
                <a:latin typeface="Comic Sans MS" panose="030F0702030302020204" pitchFamily="66" charset="0"/>
              </a:rPr>
              <a:t>Can you remember the things we must include in our writing?</a:t>
            </a:r>
          </a:p>
          <a:p>
            <a:endParaRPr lang="en-GB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  <a:p>
            <a:endParaRPr lang="en-US" sz="3600" dirty="0">
              <a:solidFill>
                <a:srgbClr val="00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A20C08C-F5B5-415D-AB1B-FDDB2CC8F4D6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5939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298"/>
    </mc:Choice>
    <mc:Fallback>
      <p:transition spd="slow" advTm="322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id="{D6FE895C-F350-407B-99BF-B5098218A6E8}"/>
              </a:ext>
            </a:extLst>
          </p:cNvPr>
          <p:cNvSpPr/>
          <p:nvPr/>
        </p:nvSpPr>
        <p:spPr>
          <a:xfrm>
            <a:off x="804359" y="429303"/>
            <a:ext cx="369570" cy="369570"/>
          </a:xfrm>
          <a:prstGeom prst="ellipse">
            <a:avLst/>
          </a:prstGeom>
          <a:solidFill>
            <a:srgbClr val="000000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60992639-410E-465C-ABA5-6C4EB0ECE400}"/>
              </a:ext>
            </a:extLst>
          </p:cNvPr>
          <p:cNvCxnSpPr/>
          <p:nvPr/>
        </p:nvCxnSpPr>
        <p:spPr>
          <a:xfrm>
            <a:off x="200352" y="3570514"/>
            <a:ext cx="1681607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CC6103D1-66AE-409C-9546-45A570E32265}"/>
              </a:ext>
            </a:extLst>
          </p:cNvPr>
          <p:cNvCxnSpPr/>
          <p:nvPr/>
        </p:nvCxnSpPr>
        <p:spPr>
          <a:xfrm>
            <a:off x="200352" y="5038035"/>
            <a:ext cx="1725803" cy="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non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264E51C1-69E7-4BBD-8799-3812D62CA334}"/>
              </a:ext>
            </a:extLst>
          </p:cNvPr>
          <p:cNvSpPr txBox="1"/>
          <p:nvPr/>
        </p:nvSpPr>
        <p:spPr>
          <a:xfrm>
            <a:off x="2431618" y="228202"/>
            <a:ext cx="576895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full stops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F1A1FC-8C65-46D6-987A-2948BEF69083}"/>
              </a:ext>
            </a:extLst>
          </p:cNvPr>
          <p:cNvSpPr txBox="1"/>
          <p:nvPr/>
        </p:nvSpPr>
        <p:spPr>
          <a:xfrm>
            <a:off x="2243271" y="1622189"/>
            <a:ext cx="6663872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capital letters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80B6A79-017E-4D98-A884-D70165599D2C}"/>
              </a:ext>
            </a:extLst>
          </p:cNvPr>
          <p:cNvSpPr txBox="1"/>
          <p:nvPr/>
        </p:nvSpPr>
        <p:spPr>
          <a:xfrm>
            <a:off x="2197100" y="3118172"/>
            <a:ext cx="74712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letters on the line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B6BF37-E26F-4FA3-9BD7-7DAFEF3431DC}"/>
              </a:ext>
            </a:extLst>
          </p:cNvPr>
          <p:cNvSpPr txBox="1"/>
          <p:nvPr/>
        </p:nvSpPr>
        <p:spPr>
          <a:xfrm>
            <a:off x="2197100" y="4230090"/>
            <a:ext cx="7803243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letter tails under the line</a:t>
            </a:r>
            <a:endParaRPr lang="en-US" sz="4000" b="1" dirty="0">
              <a:solidFill>
                <a:srgbClr val="4B0082"/>
              </a:solidFill>
              <a:latin typeface="Comic Sans MS" panose="030F0702030302020204" pitchFamily="66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074202-EAD0-4362-88CD-6299D42E2A65}"/>
              </a:ext>
            </a:extLst>
          </p:cNvPr>
          <p:cNvSpPr txBox="1"/>
          <p:nvPr/>
        </p:nvSpPr>
        <p:spPr>
          <a:xfrm>
            <a:off x="2197100" y="5778005"/>
            <a:ext cx="7687129" cy="707886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US" sz="4000" b="1">
                <a:solidFill>
                  <a:srgbClr val="4B0082"/>
                </a:solidFill>
                <a:latin typeface="Comic Sans MS" panose="030F0702030302020204" pitchFamily="66" charset="0"/>
              </a:rPr>
              <a:t> </a:t>
            </a:r>
            <a:r>
              <a:rPr lang="en-US" sz="4000" b="1" dirty="0">
                <a:solidFill>
                  <a:srgbClr val="4B0082"/>
                </a:solidFill>
                <a:latin typeface="Comic Sans MS" panose="030F0702030302020204" pitchFamily="66" charset="0"/>
              </a:rPr>
              <a:t>extend sentences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4B43282-780C-47DE-870D-159BBB3C23B1}"/>
              </a:ext>
            </a:extLst>
          </p:cNvPr>
          <p:cNvSpPr txBox="1"/>
          <p:nvPr/>
        </p:nvSpPr>
        <p:spPr>
          <a:xfrm>
            <a:off x="133858" y="4573986"/>
            <a:ext cx="27236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err="1">
                <a:latin typeface="Comic Sans MS" panose="030F0702030302020204" pitchFamily="66" charset="0"/>
              </a:rPr>
              <a:t>fgjpq</a:t>
            </a:r>
            <a:endParaRPr lang="en-US" sz="3200" dirty="0"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805729-2475-4F46-8496-B823523F0BD8}"/>
              </a:ext>
            </a:extLst>
          </p:cNvPr>
          <p:cNvSpPr txBox="1"/>
          <p:nvPr/>
        </p:nvSpPr>
        <p:spPr>
          <a:xfrm>
            <a:off x="215749" y="3120903"/>
            <a:ext cx="20275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went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FC418DD-7028-48A1-8E29-DFF540B14B75}"/>
              </a:ext>
            </a:extLst>
          </p:cNvPr>
          <p:cNvSpPr txBox="1"/>
          <p:nvPr/>
        </p:nvSpPr>
        <p:spPr>
          <a:xfrm>
            <a:off x="423491" y="1731153"/>
            <a:ext cx="14584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Comic Sans MS" panose="030F0702030302020204" pitchFamily="66" charset="0"/>
              </a:rPr>
              <a:t>ABC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9225871-0902-4642-9484-A08432B73C45}"/>
              </a:ext>
            </a:extLst>
          </p:cNvPr>
          <p:cNvSpPr txBox="1"/>
          <p:nvPr/>
        </p:nvSpPr>
        <p:spPr>
          <a:xfrm>
            <a:off x="233344" y="5923147"/>
            <a:ext cx="19923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Comic Sans MS" panose="030F0702030302020204" pitchFamily="66" charset="0"/>
              </a:rPr>
              <a:t>and, but, because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33F227BC-9F4F-45A7-8DD1-386F455B9744}"/>
              </a:ext>
            </a:extLst>
          </p:cNvPr>
          <p:cNvCxnSpPr/>
          <p:nvPr/>
        </p:nvCxnSpPr>
        <p:spPr>
          <a:xfrm>
            <a:off x="423491" y="1175657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7ABD3B27-58C4-4B44-A6E0-9ECCF0A45304}"/>
              </a:ext>
            </a:extLst>
          </p:cNvPr>
          <p:cNvCxnSpPr/>
          <p:nvPr/>
        </p:nvCxnSpPr>
        <p:spPr>
          <a:xfrm>
            <a:off x="423491" y="2735943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DBE57E0-453F-423B-9A14-3468EFFEF358}"/>
              </a:ext>
            </a:extLst>
          </p:cNvPr>
          <p:cNvCxnSpPr/>
          <p:nvPr/>
        </p:nvCxnSpPr>
        <p:spPr>
          <a:xfrm>
            <a:off x="259205" y="4230090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77C08716-6C5F-4005-916C-98FE997E1B15}"/>
              </a:ext>
            </a:extLst>
          </p:cNvPr>
          <p:cNvCxnSpPr/>
          <p:nvPr/>
        </p:nvCxnSpPr>
        <p:spPr>
          <a:xfrm>
            <a:off x="233344" y="5778005"/>
            <a:ext cx="8647938" cy="0"/>
          </a:xfrm>
          <a:prstGeom prst="line">
            <a:avLst/>
          </a:prstGeom>
          <a:ln w="57150">
            <a:solidFill>
              <a:srgbClr val="FF0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5CBABAB-4B4B-4AB2-96EB-CD8BE6BF598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98000" y="68580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316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5438"/>
    </mc:Choice>
    <mc:Fallback>
      <p:transition spd="slow" advTm="1543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276</Words>
  <Application>Microsoft Office PowerPoint</Application>
  <PresentationFormat>Custom</PresentationFormat>
  <Paragraphs>25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Calibri</vt:lpstr>
      <vt:lpstr>Arial</vt:lpstr>
      <vt:lpstr>Comic Sans MS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Christina Weerasekera</dc:creator>
  <cp:lastModifiedBy>Christina Weerasekera</cp:lastModifiedBy>
  <cp:revision>13</cp:revision>
  <dcterms:created xsi:type="dcterms:W3CDTF">2021-01-05T15:26:57Z</dcterms:created>
  <dcterms:modified xsi:type="dcterms:W3CDTF">2021-01-30T12:57:02Z</dcterms:modified>
</cp:coreProperties>
</file>