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299" r:id="rId2"/>
    <p:sldId id="292" r:id="rId3"/>
    <p:sldId id="288" r:id="rId4"/>
    <p:sldId id="308" r:id="rId5"/>
    <p:sldId id="282" r:id="rId6"/>
    <p:sldId id="281" r:id="rId7"/>
    <p:sldId id="289" r:id="rId8"/>
    <p:sldId id="300" r:id="rId9"/>
    <p:sldId id="301" r:id="rId10"/>
    <p:sldId id="302" r:id="rId11"/>
    <p:sldId id="303" r:id="rId12"/>
    <p:sldId id="304" r:id="rId13"/>
    <p:sldId id="305" r:id="rId14"/>
    <p:sldId id="306" r:id="rId15"/>
    <p:sldId id="307" r:id="rId16"/>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Helvetica"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Helvetica"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Helvetica"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Helvetica"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Helvetica"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119">
          <p15:clr>
            <a:srgbClr val="A4A3A4"/>
          </p15:clr>
        </p15:guide>
        <p15:guide id="2" pos="93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70005"/>
    <a:srgbClr val="01415B"/>
    <a:srgbClr val="F54C00"/>
    <a:srgbClr val="D65700"/>
    <a:srgbClr val="740160"/>
    <a:srgbClr val="797E01"/>
    <a:srgbClr val="D6621A"/>
    <a:srgbClr val="CE5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1116" y="96"/>
      </p:cViewPr>
      <p:guideLst>
        <p:guide orient="horz" pos="119"/>
        <p:guide pos="93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475656" y="188640"/>
            <a:ext cx="5542334" cy="1542033"/>
          </a:xfrm>
        </p:spPr>
        <p:txBody>
          <a:bodyPr/>
          <a:lstStyle>
            <a:lvl1pPr>
              <a:defRPr sz="4000"/>
            </a:lvl1pPr>
          </a:lstStyle>
          <a:p>
            <a:r>
              <a:rPr lang="en-US"/>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dirty="0"/>
          </a:p>
        </p:txBody>
      </p:sp>
      <p:sp>
        <p:nvSpPr>
          <p:cNvPr id="4" name="Rectangle 4">
            <a:extLst>
              <a:ext uri="{FF2B5EF4-FFF2-40B4-BE49-F238E27FC236}">
                <a16:creationId xmlns:a16="http://schemas.microsoft.com/office/drawing/2014/main" id="{B590288D-3236-424F-B32F-307EE08AD394}"/>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10BAC9D2-A02C-4FF4-BE4E-F0B6BB2E230A}"/>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025C86CA-4FC0-413D-9B60-DBF5070210C0}"/>
              </a:ext>
            </a:extLst>
          </p:cNvPr>
          <p:cNvSpPr>
            <a:spLocks noGrp="1" noChangeArrowheads="1"/>
          </p:cNvSpPr>
          <p:nvPr>
            <p:ph type="sldNum" sz="quarter" idx="12"/>
          </p:nvPr>
        </p:nvSpPr>
        <p:spPr>
          <a:ln/>
        </p:spPr>
        <p:txBody>
          <a:bodyPr/>
          <a:lstStyle>
            <a:lvl1pPr>
              <a:defRPr/>
            </a:lvl1pPr>
          </a:lstStyle>
          <a:p>
            <a:pPr>
              <a:defRPr/>
            </a:pPr>
            <a:fld id="{D8A9E3FE-2CD6-488F-AF6A-0D680404E34B}" type="slidenum">
              <a:rPr lang="en-GB" altLang="en-US"/>
              <a:pPr>
                <a:defRPr/>
              </a:pPr>
              <a:t>‹#›</a:t>
            </a:fld>
            <a:endParaRPr lang="en-GB" altLang="en-US"/>
          </a:p>
        </p:txBody>
      </p:sp>
    </p:spTree>
    <p:extLst>
      <p:ext uri="{BB962C8B-B14F-4D97-AF65-F5344CB8AC3E}">
        <p14:creationId xmlns:p14="http://schemas.microsoft.com/office/powerpoint/2010/main" val="36669549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15" descr="rgs">
            <a:extLst>
              <a:ext uri="{FF2B5EF4-FFF2-40B4-BE49-F238E27FC236}">
                <a16:creationId xmlns:a16="http://schemas.microsoft.com/office/drawing/2014/main" id="{4E1C41FB-DB14-49C0-97A2-6C67F1DA642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019925" y="312738"/>
            <a:ext cx="1824038" cy="13160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Title 1"/>
          <p:cNvSpPr>
            <a:spLocks noGrp="1"/>
          </p:cNvSpPr>
          <p:nvPr>
            <p:ph type="title"/>
          </p:nvPr>
        </p:nvSpPr>
        <p:spPr>
          <a:xfrm>
            <a:off x="1476375" y="190501"/>
            <a:ext cx="5496272" cy="1438299"/>
          </a:xfrm>
        </p:spPr>
        <p:txBody>
          <a:bodyPr/>
          <a:lstStyle>
            <a:lvl1pPr>
              <a:defRPr sz="4000"/>
            </a:lvl1pPr>
          </a:lstStyle>
          <a:p>
            <a:r>
              <a:rPr lang="en-US"/>
              <a:t>Click to edit Master title style</a:t>
            </a:r>
            <a:endParaRPr lang="en-GB"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D57CEC50-1921-4F5A-89B6-6F5FCA0D47D1}"/>
              </a:ext>
            </a:extLst>
          </p:cNvPr>
          <p:cNvSpPr>
            <a:spLocks noGrp="1"/>
          </p:cNvSpPr>
          <p:nvPr>
            <p:ph type="dt" sz="half" idx="10"/>
          </p:nvPr>
        </p:nvSpPr>
        <p:spPr/>
        <p:txBody>
          <a:bodyPr/>
          <a:lstStyle>
            <a:lvl1pPr>
              <a:defRPr/>
            </a:lvl1pPr>
          </a:lstStyle>
          <a:p>
            <a:pPr>
              <a:defRPr/>
            </a:pPr>
            <a:endParaRPr lang="en-GB" altLang="en-US"/>
          </a:p>
        </p:txBody>
      </p:sp>
      <p:sp>
        <p:nvSpPr>
          <p:cNvPr id="6" name="Footer Placeholder 4">
            <a:extLst>
              <a:ext uri="{FF2B5EF4-FFF2-40B4-BE49-F238E27FC236}">
                <a16:creationId xmlns:a16="http://schemas.microsoft.com/office/drawing/2014/main" id="{B7AACBBC-F5F0-4ECA-9607-CB3A3746A024}"/>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E34F85E5-6D23-4640-B7F3-183B3DC9C237}"/>
              </a:ext>
            </a:extLst>
          </p:cNvPr>
          <p:cNvSpPr>
            <a:spLocks noGrp="1"/>
          </p:cNvSpPr>
          <p:nvPr>
            <p:ph type="sldNum" sz="quarter" idx="12"/>
          </p:nvPr>
        </p:nvSpPr>
        <p:spPr/>
        <p:txBody>
          <a:bodyPr/>
          <a:lstStyle>
            <a:lvl1pPr>
              <a:defRPr/>
            </a:lvl1pPr>
          </a:lstStyle>
          <a:p>
            <a:pPr>
              <a:defRPr/>
            </a:pPr>
            <a:fld id="{A868D953-735D-4453-ACF9-0D1830EB75AD}" type="slidenum">
              <a:rPr lang="en-GB" altLang="en-US"/>
              <a:pPr>
                <a:defRPr/>
              </a:pPr>
              <a:t>‹#›</a:t>
            </a:fld>
            <a:endParaRPr lang="en-GB" altLang="en-US"/>
          </a:p>
        </p:txBody>
      </p:sp>
    </p:spTree>
    <p:extLst>
      <p:ext uri="{BB962C8B-B14F-4D97-AF65-F5344CB8AC3E}">
        <p14:creationId xmlns:p14="http://schemas.microsoft.com/office/powerpoint/2010/main" val="6644545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Picture 15" descr="rgs">
            <a:extLst>
              <a:ext uri="{FF2B5EF4-FFF2-40B4-BE49-F238E27FC236}">
                <a16:creationId xmlns:a16="http://schemas.microsoft.com/office/drawing/2014/main" id="{A2AB6A67-A64F-46E8-A366-D3E2370EFE8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019925" y="312738"/>
            <a:ext cx="1824038" cy="13160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Title 1"/>
          <p:cNvSpPr>
            <a:spLocks noGrp="1"/>
          </p:cNvSpPr>
          <p:nvPr>
            <p:ph type="title"/>
          </p:nvPr>
        </p:nvSpPr>
        <p:spPr>
          <a:xfrm>
            <a:off x="1476375" y="190500"/>
            <a:ext cx="5424264" cy="1438300"/>
          </a:xfrm>
        </p:spPr>
        <p:txBody>
          <a:bodyPr/>
          <a:lstStyle>
            <a:lvl1pPr>
              <a:defRPr sz="4000"/>
            </a:lvl1pPr>
          </a:lstStyle>
          <a:p>
            <a:r>
              <a:rPr lang="en-US"/>
              <a:t>Click to edit Master title style</a:t>
            </a:r>
            <a:endParaRPr lang="en-GB" dirty="0"/>
          </a:p>
        </p:txBody>
      </p:sp>
      <p:sp>
        <p:nvSpPr>
          <p:cNvPr id="3" name="Content Placeholder 2"/>
          <p:cNvSpPr>
            <a:spLocks noGrp="1"/>
          </p:cNvSpPr>
          <p:nvPr>
            <p:ph sz="half" idx="1"/>
          </p:nvPr>
        </p:nvSpPr>
        <p:spPr>
          <a:xfrm>
            <a:off x="1524000" y="1844825"/>
            <a:ext cx="3429000" cy="417497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5105400" y="1844825"/>
            <a:ext cx="3429000" cy="417497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Date Placeholder 4">
            <a:extLst>
              <a:ext uri="{FF2B5EF4-FFF2-40B4-BE49-F238E27FC236}">
                <a16:creationId xmlns:a16="http://schemas.microsoft.com/office/drawing/2014/main" id="{703EA4A2-7559-4816-8E61-53F2E299E369}"/>
              </a:ext>
            </a:extLst>
          </p:cNvPr>
          <p:cNvSpPr>
            <a:spLocks noGrp="1"/>
          </p:cNvSpPr>
          <p:nvPr>
            <p:ph type="dt" sz="half" idx="10"/>
          </p:nvPr>
        </p:nvSpPr>
        <p:spPr/>
        <p:txBody>
          <a:bodyPr/>
          <a:lstStyle>
            <a:lvl1pPr>
              <a:defRPr/>
            </a:lvl1pPr>
          </a:lstStyle>
          <a:p>
            <a:pPr>
              <a:defRPr/>
            </a:pPr>
            <a:endParaRPr lang="en-GB" altLang="en-US"/>
          </a:p>
        </p:txBody>
      </p:sp>
      <p:sp>
        <p:nvSpPr>
          <p:cNvPr id="7" name="Footer Placeholder 5">
            <a:extLst>
              <a:ext uri="{FF2B5EF4-FFF2-40B4-BE49-F238E27FC236}">
                <a16:creationId xmlns:a16="http://schemas.microsoft.com/office/drawing/2014/main" id="{EE418531-5821-41F8-B7A1-7CCE010B1581}"/>
              </a:ext>
            </a:extLst>
          </p:cNvPr>
          <p:cNvSpPr>
            <a:spLocks noGrp="1"/>
          </p:cNvSpPr>
          <p:nvPr>
            <p:ph type="ftr" sz="quarter" idx="11"/>
          </p:nvPr>
        </p:nvSpPr>
        <p:spPr/>
        <p:txBody>
          <a:bodyPr/>
          <a:lstStyle>
            <a:lvl1pPr>
              <a:defRPr/>
            </a:lvl1pPr>
          </a:lstStyle>
          <a:p>
            <a:pPr>
              <a:defRPr/>
            </a:pPr>
            <a:endParaRPr lang="en-GB" altLang="en-US"/>
          </a:p>
        </p:txBody>
      </p:sp>
      <p:sp>
        <p:nvSpPr>
          <p:cNvPr id="8" name="Slide Number Placeholder 6">
            <a:extLst>
              <a:ext uri="{FF2B5EF4-FFF2-40B4-BE49-F238E27FC236}">
                <a16:creationId xmlns:a16="http://schemas.microsoft.com/office/drawing/2014/main" id="{F13EDCF9-7D3F-475F-82C4-8F740011C28B}"/>
              </a:ext>
            </a:extLst>
          </p:cNvPr>
          <p:cNvSpPr>
            <a:spLocks noGrp="1"/>
          </p:cNvSpPr>
          <p:nvPr>
            <p:ph type="sldNum" sz="quarter" idx="12"/>
          </p:nvPr>
        </p:nvSpPr>
        <p:spPr/>
        <p:txBody>
          <a:bodyPr/>
          <a:lstStyle>
            <a:lvl1pPr>
              <a:defRPr/>
            </a:lvl1pPr>
          </a:lstStyle>
          <a:p>
            <a:pPr>
              <a:defRPr/>
            </a:pPr>
            <a:fld id="{04BB1509-8256-412F-B019-7D2FACB5D9FD}" type="slidenum">
              <a:rPr lang="en-GB" altLang="en-US"/>
              <a:pPr>
                <a:defRPr/>
              </a:pPr>
              <a:t>‹#›</a:t>
            </a:fld>
            <a:endParaRPr lang="en-GB" altLang="en-US"/>
          </a:p>
        </p:txBody>
      </p:sp>
    </p:spTree>
    <p:extLst>
      <p:ext uri="{BB962C8B-B14F-4D97-AF65-F5344CB8AC3E}">
        <p14:creationId xmlns:p14="http://schemas.microsoft.com/office/powerpoint/2010/main" val="5496411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7" name="Picture 15" descr="rgs">
            <a:extLst>
              <a:ext uri="{FF2B5EF4-FFF2-40B4-BE49-F238E27FC236}">
                <a16:creationId xmlns:a16="http://schemas.microsoft.com/office/drawing/2014/main" id="{0F067B63-2287-45C5-A120-3C8F13C8E81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019925" y="312738"/>
            <a:ext cx="1824038" cy="13160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Title 1"/>
          <p:cNvSpPr>
            <a:spLocks noGrp="1"/>
          </p:cNvSpPr>
          <p:nvPr>
            <p:ph type="title"/>
          </p:nvPr>
        </p:nvSpPr>
        <p:spPr>
          <a:xfrm>
            <a:off x="1476375" y="188912"/>
            <a:ext cx="5472608" cy="1439887"/>
          </a:xfrm>
        </p:spPr>
        <p:txBody>
          <a:bodyPr/>
          <a:lstStyle>
            <a:lvl1pPr>
              <a:defRPr sz="4000"/>
            </a:lvl1pPr>
          </a:lstStyle>
          <a:p>
            <a:r>
              <a:rPr lang="en-US"/>
              <a:t>Click to edit Master title style</a:t>
            </a:r>
            <a:endParaRPr lang="en-GB" dirty="0"/>
          </a:p>
        </p:txBody>
      </p:sp>
      <p:sp>
        <p:nvSpPr>
          <p:cNvPr id="3" name="Text Placeholder 2"/>
          <p:cNvSpPr>
            <a:spLocks noGrp="1"/>
          </p:cNvSpPr>
          <p:nvPr>
            <p:ph type="body" idx="1"/>
          </p:nvPr>
        </p:nvSpPr>
        <p:spPr>
          <a:xfrm>
            <a:off x="457200" y="1772816"/>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412578"/>
            <a:ext cx="4040188" cy="368071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4645025" y="1772816"/>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412578"/>
            <a:ext cx="4041775" cy="368071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Date Placeholder 6">
            <a:extLst>
              <a:ext uri="{FF2B5EF4-FFF2-40B4-BE49-F238E27FC236}">
                <a16:creationId xmlns:a16="http://schemas.microsoft.com/office/drawing/2014/main" id="{8FF16D4C-ADC8-4406-A2A6-81B034884864}"/>
              </a:ext>
            </a:extLst>
          </p:cNvPr>
          <p:cNvSpPr>
            <a:spLocks noGrp="1"/>
          </p:cNvSpPr>
          <p:nvPr>
            <p:ph type="dt" sz="half" idx="10"/>
          </p:nvPr>
        </p:nvSpPr>
        <p:spPr/>
        <p:txBody>
          <a:bodyPr/>
          <a:lstStyle>
            <a:lvl1pPr>
              <a:defRPr/>
            </a:lvl1pPr>
          </a:lstStyle>
          <a:p>
            <a:pPr>
              <a:defRPr/>
            </a:pPr>
            <a:endParaRPr lang="en-GB" altLang="en-US"/>
          </a:p>
        </p:txBody>
      </p:sp>
      <p:sp>
        <p:nvSpPr>
          <p:cNvPr id="9" name="Footer Placeholder 7">
            <a:extLst>
              <a:ext uri="{FF2B5EF4-FFF2-40B4-BE49-F238E27FC236}">
                <a16:creationId xmlns:a16="http://schemas.microsoft.com/office/drawing/2014/main" id="{295A76F6-1D08-4E3A-BC9C-F5006992B8A3}"/>
              </a:ext>
            </a:extLst>
          </p:cNvPr>
          <p:cNvSpPr>
            <a:spLocks noGrp="1"/>
          </p:cNvSpPr>
          <p:nvPr>
            <p:ph type="ftr" sz="quarter" idx="11"/>
          </p:nvPr>
        </p:nvSpPr>
        <p:spPr/>
        <p:txBody>
          <a:bodyPr/>
          <a:lstStyle>
            <a:lvl1pPr>
              <a:defRPr/>
            </a:lvl1pPr>
          </a:lstStyle>
          <a:p>
            <a:pPr>
              <a:defRPr/>
            </a:pPr>
            <a:endParaRPr lang="en-GB" altLang="en-US"/>
          </a:p>
        </p:txBody>
      </p:sp>
      <p:sp>
        <p:nvSpPr>
          <p:cNvPr id="10" name="Slide Number Placeholder 8">
            <a:extLst>
              <a:ext uri="{FF2B5EF4-FFF2-40B4-BE49-F238E27FC236}">
                <a16:creationId xmlns:a16="http://schemas.microsoft.com/office/drawing/2014/main" id="{B8AA0E16-FF95-4987-B36C-461110D3201B}"/>
              </a:ext>
            </a:extLst>
          </p:cNvPr>
          <p:cNvSpPr>
            <a:spLocks noGrp="1"/>
          </p:cNvSpPr>
          <p:nvPr>
            <p:ph type="sldNum" sz="quarter" idx="12"/>
          </p:nvPr>
        </p:nvSpPr>
        <p:spPr/>
        <p:txBody>
          <a:bodyPr/>
          <a:lstStyle>
            <a:lvl1pPr>
              <a:defRPr/>
            </a:lvl1pPr>
          </a:lstStyle>
          <a:p>
            <a:pPr>
              <a:defRPr/>
            </a:pPr>
            <a:fld id="{01784722-B99A-47AD-9905-7DA023DDA82F}" type="slidenum">
              <a:rPr lang="en-GB" altLang="en-US"/>
              <a:pPr>
                <a:defRPr/>
              </a:pPr>
              <a:t>‹#›</a:t>
            </a:fld>
            <a:endParaRPr lang="en-GB" altLang="en-US"/>
          </a:p>
        </p:txBody>
      </p:sp>
    </p:spTree>
    <p:extLst>
      <p:ext uri="{BB962C8B-B14F-4D97-AF65-F5344CB8AC3E}">
        <p14:creationId xmlns:p14="http://schemas.microsoft.com/office/powerpoint/2010/main" val="22747874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3" name="Picture 15" descr="rgs">
            <a:extLst>
              <a:ext uri="{FF2B5EF4-FFF2-40B4-BE49-F238E27FC236}">
                <a16:creationId xmlns:a16="http://schemas.microsoft.com/office/drawing/2014/main" id="{2C421B2F-1311-4D04-8889-17448039A0C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019925" y="312738"/>
            <a:ext cx="1824038" cy="13160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Title 1"/>
          <p:cNvSpPr>
            <a:spLocks noGrp="1"/>
          </p:cNvSpPr>
          <p:nvPr>
            <p:ph type="title"/>
          </p:nvPr>
        </p:nvSpPr>
        <p:spPr>
          <a:xfrm>
            <a:off x="1476375" y="206902"/>
            <a:ext cx="5424264" cy="1421898"/>
          </a:xfrm>
        </p:spPr>
        <p:txBody>
          <a:bodyPr/>
          <a:lstStyle>
            <a:lvl1pPr>
              <a:defRPr sz="4000"/>
            </a:lvl1pPr>
          </a:lstStyle>
          <a:p>
            <a:r>
              <a:rPr lang="en-US"/>
              <a:t>Click to edit Master title style</a:t>
            </a:r>
            <a:endParaRPr lang="en-GB" dirty="0"/>
          </a:p>
        </p:txBody>
      </p:sp>
      <p:sp>
        <p:nvSpPr>
          <p:cNvPr id="4" name="Date Placeholder 2">
            <a:extLst>
              <a:ext uri="{FF2B5EF4-FFF2-40B4-BE49-F238E27FC236}">
                <a16:creationId xmlns:a16="http://schemas.microsoft.com/office/drawing/2014/main" id="{A9A286B5-D273-4102-92AD-0BB0FA9483D1}"/>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3">
            <a:extLst>
              <a:ext uri="{FF2B5EF4-FFF2-40B4-BE49-F238E27FC236}">
                <a16:creationId xmlns:a16="http://schemas.microsoft.com/office/drawing/2014/main" id="{FF05EA28-87F7-4704-976C-007BEDD1758A}"/>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4">
            <a:extLst>
              <a:ext uri="{FF2B5EF4-FFF2-40B4-BE49-F238E27FC236}">
                <a16:creationId xmlns:a16="http://schemas.microsoft.com/office/drawing/2014/main" id="{22B78344-068B-433C-99B5-BA32AD424469}"/>
              </a:ext>
            </a:extLst>
          </p:cNvPr>
          <p:cNvSpPr>
            <a:spLocks noGrp="1"/>
          </p:cNvSpPr>
          <p:nvPr>
            <p:ph type="sldNum" sz="quarter" idx="12"/>
          </p:nvPr>
        </p:nvSpPr>
        <p:spPr/>
        <p:txBody>
          <a:bodyPr/>
          <a:lstStyle>
            <a:lvl1pPr>
              <a:defRPr/>
            </a:lvl1pPr>
          </a:lstStyle>
          <a:p>
            <a:pPr>
              <a:defRPr/>
            </a:pPr>
            <a:fld id="{6A64BCD3-2773-438C-A4C3-F523BE2D5FD3}" type="slidenum">
              <a:rPr lang="en-GB" altLang="en-US"/>
              <a:pPr>
                <a:defRPr/>
              </a:pPr>
              <a:t>‹#›</a:t>
            </a:fld>
            <a:endParaRPr lang="en-GB" altLang="en-US"/>
          </a:p>
        </p:txBody>
      </p:sp>
    </p:spTree>
    <p:extLst>
      <p:ext uri="{BB962C8B-B14F-4D97-AF65-F5344CB8AC3E}">
        <p14:creationId xmlns:p14="http://schemas.microsoft.com/office/powerpoint/2010/main" val="804494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CB3C0F2A-24DB-4146-8AA4-3A83286BE3E6}"/>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3" name="Rectangle 5">
            <a:extLst>
              <a:ext uri="{FF2B5EF4-FFF2-40B4-BE49-F238E27FC236}">
                <a16:creationId xmlns:a16="http://schemas.microsoft.com/office/drawing/2014/main" id="{5E821C91-DBA2-4A6C-BF25-327902738886}"/>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6">
            <a:extLst>
              <a:ext uri="{FF2B5EF4-FFF2-40B4-BE49-F238E27FC236}">
                <a16:creationId xmlns:a16="http://schemas.microsoft.com/office/drawing/2014/main" id="{E84E88C0-8519-4E13-BA7D-70DD1E340F97}"/>
              </a:ext>
            </a:extLst>
          </p:cNvPr>
          <p:cNvSpPr>
            <a:spLocks noGrp="1" noChangeArrowheads="1"/>
          </p:cNvSpPr>
          <p:nvPr>
            <p:ph type="sldNum" sz="quarter" idx="12"/>
          </p:nvPr>
        </p:nvSpPr>
        <p:spPr>
          <a:ln/>
        </p:spPr>
        <p:txBody>
          <a:bodyPr/>
          <a:lstStyle>
            <a:lvl1pPr>
              <a:defRPr/>
            </a:lvl1pPr>
          </a:lstStyle>
          <a:p>
            <a:pPr>
              <a:defRPr/>
            </a:pPr>
            <a:fld id="{40E030E7-290E-40E4-BE90-6EE2E410D6FE}" type="slidenum">
              <a:rPr lang="en-GB" altLang="en-US"/>
              <a:pPr>
                <a:defRPr/>
              </a:pPr>
              <a:t>‹#›</a:t>
            </a:fld>
            <a:endParaRPr lang="en-GB" altLang="en-US"/>
          </a:p>
        </p:txBody>
      </p:sp>
    </p:spTree>
    <p:extLst>
      <p:ext uri="{BB962C8B-B14F-4D97-AF65-F5344CB8AC3E}">
        <p14:creationId xmlns:p14="http://schemas.microsoft.com/office/powerpoint/2010/main" val="30481648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7028184"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188913"/>
            <a:ext cx="5227984" cy="453866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367338"/>
            <a:ext cx="7028184"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2F558073-ED51-4D0A-86A8-E722C1C7C9A0}"/>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99405F3E-D7AC-4424-BE46-609AE1ABEB66}"/>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1451115D-366E-4B5C-89E3-6B35EDB3F0A9}"/>
              </a:ext>
            </a:extLst>
          </p:cNvPr>
          <p:cNvSpPr>
            <a:spLocks noGrp="1" noChangeArrowheads="1"/>
          </p:cNvSpPr>
          <p:nvPr>
            <p:ph type="sldNum" sz="quarter" idx="12"/>
          </p:nvPr>
        </p:nvSpPr>
        <p:spPr>
          <a:ln/>
        </p:spPr>
        <p:txBody>
          <a:bodyPr/>
          <a:lstStyle>
            <a:lvl1pPr>
              <a:defRPr/>
            </a:lvl1pPr>
          </a:lstStyle>
          <a:p>
            <a:pPr>
              <a:defRPr/>
            </a:pPr>
            <a:fld id="{8CF598DA-7BA6-4DA6-916D-33D717483084}" type="slidenum">
              <a:rPr lang="en-GB" altLang="en-US"/>
              <a:pPr>
                <a:defRPr/>
              </a:pPr>
              <a:t>‹#›</a:t>
            </a:fld>
            <a:endParaRPr lang="en-GB" altLang="en-US"/>
          </a:p>
        </p:txBody>
      </p:sp>
    </p:spTree>
    <p:extLst>
      <p:ext uri="{BB962C8B-B14F-4D97-AF65-F5344CB8AC3E}">
        <p14:creationId xmlns:p14="http://schemas.microsoft.com/office/powerpoint/2010/main" val="1866818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3F407502-F6F8-462D-B58F-B78C24FAAA25}"/>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F5DAB90D-331F-4DF4-BAAB-5C035597941E}"/>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677E0549-2053-45EA-8631-B41198604CBD}"/>
              </a:ext>
            </a:extLst>
          </p:cNvPr>
          <p:cNvSpPr>
            <a:spLocks noGrp="1" noChangeArrowheads="1"/>
          </p:cNvSpPr>
          <p:nvPr>
            <p:ph type="sldNum" sz="quarter" idx="12"/>
          </p:nvPr>
        </p:nvSpPr>
        <p:spPr>
          <a:ln/>
        </p:spPr>
        <p:txBody>
          <a:bodyPr/>
          <a:lstStyle>
            <a:lvl1pPr>
              <a:defRPr/>
            </a:lvl1pPr>
          </a:lstStyle>
          <a:p>
            <a:pPr>
              <a:defRPr/>
            </a:pPr>
            <a:fld id="{EAFE8710-46D0-430F-B72D-4AD0D1DD3374}" type="slidenum">
              <a:rPr lang="en-GB" altLang="en-US"/>
              <a:pPr>
                <a:defRPr/>
              </a:pPr>
              <a:t>‹#›</a:t>
            </a:fld>
            <a:endParaRPr lang="en-GB" altLang="en-US"/>
          </a:p>
        </p:txBody>
      </p:sp>
    </p:spTree>
    <p:extLst>
      <p:ext uri="{BB962C8B-B14F-4D97-AF65-F5344CB8AC3E}">
        <p14:creationId xmlns:p14="http://schemas.microsoft.com/office/powerpoint/2010/main" val="32454374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476375" y="188913"/>
            <a:ext cx="5471889" cy="1439887"/>
          </a:xfrm>
        </p:spPr>
        <p:txBody>
          <a:bodyPr/>
          <a:lstStyle/>
          <a:p>
            <a:r>
              <a:rPr lang="en-US"/>
              <a:t>Click to edit Master title style</a:t>
            </a:r>
            <a:endParaRPr lang="en-GB" dirty="0"/>
          </a:p>
        </p:txBody>
      </p:sp>
      <p:sp>
        <p:nvSpPr>
          <p:cNvPr id="3" name="Text Placeholder 2"/>
          <p:cNvSpPr>
            <a:spLocks noGrp="1"/>
          </p:cNvSpPr>
          <p:nvPr>
            <p:ph type="body" sz="half" idx="1"/>
          </p:nvPr>
        </p:nvSpPr>
        <p:spPr>
          <a:xfrm>
            <a:off x="1485925" y="1844824"/>
            <a:ext cx="3429000" cy="41749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5067325" y="1844824"/>
            <a:ext cx="3429000" cy="41749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025BC9FD-CB7C-4B25-AD20-D93C81712997}"/>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D8C9D294-AF9A-4EFC-BE81-82D8BED985C6}"/>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DC03E51B-4625-4AF2-83B8-79C33B008E72}"/>
              </a:ext>
            </a:extLst>
          </p:cNvPr>
          <p:cNvSpPr>
            <a:spLocks noGrp="1" noChangeArrowheads="1"/>
          </p:cNvSpPr>
          <p:nvPr>
            <p:ph type="sldNum" sz="quarter" idx="12"/>
          </p:nvPr>
        </p:nvSpPr>
        <p:spPr>
          <a:ln/>
        </p:spPr>
        <p:txBody>
          <a:bodyPr/>
          <a:lstStyle>
            <a:lvl1pPr>
              <a:defRPr/>
            </a:lvl1pPr>
          </a:lstStyle>
          <a:p>
            <a:pPr>
              <a:defRPr/>
            </a:pPr>
            <a:fld id="{5A7BAE95-FBC4-4373-BB1E-5B9BE50AEFF1}" type="slidenum">
              <a:rPr lang="en-GB" altLang="en-US"/>
              <a:pPr>
                <a:defRPr/>
              </a:pPr>
              <a:t>‹#›</a:t>
            </a:fld>
            <a:endParaRPr lang="en-GB" altLang="en-US"/>
          </a:p>
        </p:txBody>
      </p:sp>
    </p:spTree>
    <p:extLst>
      <p:ext uri="{BB962C8B-B14F-4D97-AF65-F5344CB8AC3E}">
        <p14:creationId xmlns:p14="http://schemas.microsoft.com/office/powerpoint/2010/main" val="4514194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B56C0A2-CF8B-4FB5-89E5-1B173DB1DB8D}"/>
              </a:ext>
            </a:extLst>
          </p:cNvPr>
          <p:cNvSpPr>
            <a:spLocks noGrp="1" noChangeArrowheads="1"/>
          </p:cNvSpPr>
          <p:nvPr>
            <p:ph type="title"/>
          </p:nvPr>
        </p:nvSpPr>
        <p:spPr bwMode="auto">
          <a:xfrm>
            <a:off x="1476375" y="188913"/>
            <a:ext cx="5472113" cy="1411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endParaRPr lang="en-GB" altLang="en-US"/>
          </a:p>
        </p:txBody>
      </p:sp>
      <p:sp>
        <p:nvSpPr>
          <p:cNvPr id="1027" name="Rectangle 3">
            <a:extLst>
              <a:ext uri="{FF2B5EF4-FFF2-40B4-BE49-F238E27FC236}">
                <a16:creationId xmlns:a16="http://schemas.microsoft.com/office/drawing/2014/main" id="{72FA5334-8D2B-4553-BA8A-6E9318C00488}"/>
              </a:ext>
            </a:extLst>
          </p:cNvPr>
          <p:cNvSpPr>
            <a:spLocks noGrp="1" noChangeArrowheads="1"/>
          </p:cNvSpPr>
          <p:nvPr>
            <p:ph type="body" idx="1"/>
          </p:nvPr>
        </p:nvSpPr>
        <p:spPr bwMode="auto">
          <a:xfrm>
            <a:off x="1524000" y="2060575"/>
            <a:ext cx="7010400" cy="3959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6084" name="Rectangle 4">
            <a:extLst>
              <a:ext uri="{FF2B5EF4-FFF2-40B4-BE49-F238E27FC236}">
                <a16:creationId xmlns:a16="http://schemas.microsoft.com/office/drawing/2014/main" id="{C75417B6-CF30-427E-AF9E-7488EB193F7D}"/>
              </a:ext>
            </a:extLst>
          </p:cNvPr>
          <p:cNvSpPr>
            <a:spLocks noGrp="1" noChangeArrowheads="1"/>
          </p:cNvSpPr>
          <p:nvPr>
            <p:ph type="dt" sz="half" idx="2"/>
          </p:nvPr>
        </p:nvSpPr>
        <p:spPr bwMode="auto">
          <a:xfrm>
            <a:off x="66294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000">
                <a:cs typeface="+mn-cs"/>
              </a:defRPr>
            </a:lvl1pPr>
          </a:lstStyle>
          <a:p>
            <a:pPr>
              <a:defRPr/>
            </a:pPr>
            <a:endParaRPr lang="en-GB" altLang="en-US"/>
          </a:p>
        </p:txBody>
      </p:sp>
      <p:sp>
        <p:nvSpPr>
          <p:cNvPr id="46085" name="Rectangle 5">
            <a:extLst>
              <a:ext uri="{FF2B5EF4-FFF2-40B4-BE49-F238E27FC236}">
                <a16:creationId xmlns:a16="http://schemas.microsoft.com/office/drawing/2014/main" id="{1F7A338D-C8C4-4860-9E77-0B7BF67E6B44}"/>
              </a:ext>
            </a:extLst>
          </p:cNvPr>
          <p:cNvSpPr>
            <a:spLocks noGrp="1" noChangeArrowheads="1"/>
          </p:cNvSpPr>
          <p:nvPr>
            <p:ph type="ftr" sz="quarter" idx="3"/>
          </p:nvPr>
        </p:nvSpPr>
        <p:spPr bwMode="auto">
          <a:xfrm>
            <a:off x="32766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000">
                <a:cs typeface="+mn-cs"/>
              </a:defRPr>
            </a:lvl1pPr>
          </a:lstStyle>
          <a:p>
            <a:pPr>
              <a:defRPr/>
            </a:pPr>
            <a:endParaRPr lang="en-GB" altLang="en-US"/>
          </a:p>
        </p:txBody>
      </p:sp>
      <p:sp>
        <p:nvSpPr>
          <p:cNvPr id="46086" name="Rectangle 6">
            <a:extLst>
              <a:ext uri="{FF2B5EF4-FFF2-40B4-BE49-F238E27FC236}">
                <a16:creationId xmlns:a16="http://schemas.microsoft.com/office/drawing/2014/main" id="{F0656737-6352-43B3-81F5-4A5B9958FE73}"/>
              </a:ext>
            </a:extLst>
          </p:cNvPr>
          <p:cNvSpPr>
            <a:spLocks noGrp="1" noChangeArrowheads="1"/>
          </p:cNvSpPr>
          <p:nvPr>
            <p:ph type="sldNum" sz="quarter" idx="4"/>
          </p:nvPr>
        </p:nvSpPr>
        <p:spPr bwMode="auto">
          <a:xfrm>
            <a:off x="1524000" y="6248400"/>
            <a:ext cx="1295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fld id="{D56C5DDF-53D8-4877-8D0E-EE1E3710E2C3}" type="slidenum">
              <a:rPr lang="en-GB" altLang="en-US"/>
              <a:pPr>
                <a:defRPr/>
              </a:pPr>
              <a:t>‹#›</a:t>
            </a:fld>
            <a:endParaRPr lang="en-GB" altLang="en-US"/>
          </a:p>
        </p:txBody>
      </p:sp>
      <p:sp>
        <p:nvSpPr>
          <p:cNvPr id="1031" name="Line 7">
            <a:extLst>
              <a:ext uri="{FF2B5EF4-FFF2-40B4-BE49-F238E27FC236}">
                <a16:creationId xmlns:a16="http://schemas.microsoft.com/office/drawing/2014/main" id="{1AD88D05-D8D3-48D3-91B3-18E70F148B15}"/>
              </a:ext>
            </a:extLst>
          </p:cNvPr>
          <p:cNvSpPr>
            <a:spLocks noChangeShapeType="1"/>
          </p:cNvSpPr>
          <p:nvPr/>
        </p:nvSpPr>
        <p:spPr bwMode="auto">
          <a:xfrm flipV="1">
            <a:off x="1371600" y="304800"/>
            <a:ext cx="0" cy="1295400"/>
          </a:xfrm>
          <a:prstGeom prst="line">
            <a:avLst/>
          </a:prstGeom>
          <a:noFill/>
          <a:ln w="381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32" name="Oval 8">
            <a:extLst>
              <a:ext uri="{FF2B5EF4-FFF2-40B4-BE49-F238E27FC236}">
                <a16:creationId xmlns:a16="http://schemas.microsoft.com/office/drawing/2014/main" id="{90362A25-FC09-4737-A9E4-7DFA4C27C08A}"/>
              </a:ext>
            </a:extLst>
          </p:cNvPr>
          <p:cNvSpPr>
            <a:spLocks noChangeArrowheads="1"/>
          </p:cNvSpPr>
          <p:nvPr/>
        </p:nvSpPr>
        <p:spPr bwMode="auto">
          <a:xfrm>
            <a:off x="152400" y="838200"/>
            <a:ext cx="228600" cy="228600"/>
          </a:xfrm>
          <a:prstGeom prst="ellipse">
            <a:avLst/>
          </a:prstGeom>
          <a:solidFill>
            <a:srgbClr val="F54C0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Helvetica" pitchFamily="34" charset="0"/>
              </a:defRPr>
            </a:lvl1pPr>
            <a:lvl2pPr marL="742950" indent="-285750" eaLnBrk="0" hangingPunct="0">
              <a:defRPr>
                <a:solidFill>
                  <a:schemeClr val="tx1"/>
                </a:solidFill>
                <a:latin typeface="Helvetica" pitchFamily="34" charset="0"/>
              </a:defRPr>
            </a:lvl2pPr>
            <a:lvl3pPr marL="1143000" indent="-228600" eaLnBrk="0" hangingPunct="0">
              <a:defRPr>
                <a:solidFill>
                  <a:schemeClr val="tx1"/>
                </a:solidFill>
                <a:latin typeface="Helvetica" pitchFamily="34" charset="0"/>
              </a:defRPr>
            </a:lvl3pPr>
            <a:lvl4pPr marL="1600200" indent="-228600" eaLnBrk="0" hangingPunct="0">
              <a:defRPr>
                <a:solidFill>
                  <a:schemeClr val="tx1"/>
                </a:solidFill>
                <a:latin typeface="Helvetica" pitchFamily="34" charset="0"/>
              </a:defRPr>
            </a:lvl4pPr>
            <a:lvl5pPr marL="2057400" indent="-228600" eaLnBrk="0" hangingPunct="0">
              <a:defRPr>
                <a:solidFill>
                  <a:schemeClr val="tx1"/>
                </a:solidFill>
                <a:latin typeface="Helvetica" pitchFamily="34" charset="0"/>
              </a:defRPr>
            </a:lvl5pPr>
            <a:lvl6pPr marL="2514600" indent="-228600" eaLnBrk="0" fontAlgn="base" hangingPunct="0">
              <a:spcBef>
                <a:spcPct val="0"/>
              </a:spcBef>
              <a:spcAft>
                <a:spcPct val="0"/>
              </a:spcAft>
              <a:defRPr>
                <a:solidFill>
                  <a:schemeClr val="tx1"/>
                </a:solidFill>
                <a:latin typeface="Helvetica" pitchFamily="34" charset="0"/>
              </a:defRPr>
            </a:lvl6pPr>
            <a:lvl7pPr marL="2971800" indent="-228600" eaLnBrk="0" fontAlgn="base" hangingPunct="0">
              <a:spcBef>
                <a:spcPct val="0"/>
              </a:spcBef>
              <a:spcAft>
                <a:spcPct val="0"/>
              </a:spcAft>
              <a:defRPr>
                <a:solidFill>
                  <a:schemeClr val="tx1"/>
                </a:solidFill>
                <a:latin typeface="Helvetica" pitchFamily="34" charset="0"/>
              </a:defRPr>
            </a:lvl7pPr>
            <a:lvl8pPr marL="3429000" indent="-228600" eaLnBrk="0" fontAlgn="base" hangingPunct="0">
              <a:spcBef>
                <a:spcPct val="0"/>
              </a:spcBef>
              <a:spcAft>
                <a:spcPct val="0"/>
              </a:spcAft>
              <a:defRPr>
                <a:solidFill>
                  <a:schemeClr val="tx1"/>
                </a:solidFill>
                <a:latin typeface="Helvetica" pitchFamily="34" charset="0"/>
              </a:defRPr>
            </a:lvl8pPr>
            <a:lvl9pPr marL="3886200" indent="-228600" eaLnBrk="0" fontAlgn="base" hangingPunct="0">
              <a:spcBef>
                <a:spcPct val="0"/>
              </a:spcBef>
              <a:spcAft>
                <a:spcPct val="0"/>
              </a:spcAft>
              <a:defRPr>
                <a:solidFill>
                  <a:schemeClr val="tx1"/>
                </a:solidFill>
                <a:latin typeface="Helvetica" pitchFamily="34" charset="0"/>
              </a:defRPr>
            </a:lvl9pPr>
          </a:lstStyle>
          <a:p>
            <a:pPr algn="ctr" eaLnBrk="1" hangingPunct="1">
              <a:defRPr/>
            </a:pPr>
            <a:endParaRPr lang="en-US" altLang="en-US" sz="2400">
              <a:latin typeface="Times New Roman" pitchFamily="18" charset="0"/>
              <a:cs typeface="Arial" charset="0"/>
            </a:endParaRPr>
          </a:p>
        </p:txBody>
      </p:sp>
      <p:sp>
        <p:nvSpPr>
          <p:cNvPr id="1033" name="Oval 9">
            <a:extLst>
              <a:ext uri="{FF2B5EF4-FFF2-40B4-BE49-F238E27FC236}">
                <a16:creationId xmlns:a16="http://schemas.microsoft.com/office/drawing/2014/main" id="{C04AEDA5-D6D9-49B7-97F2-CDDC8E984397}"/>
              </a:ext>
            </a:extLst>
          </p:cNvPr>
          <p:cNvSpPr>
            <a:spLocks noChangeArrowheads="1"/>
          </p:cNvSpPr>
          <p:nvPr/>
        </p:nvSpPr>
        <p:spPr bwMode="auto">
          <a:xfrm>
            <a:off x="539750" y="838200"/>
            <a:ext cx="228600" cy="228600"/>
          </a:xfrm>
          <a:prstGeom prst="ellipse">
            <a:avLst/>
          </a:prstGeom>
          <a:solidFill>
            <a:srgbClr val="01415B"/>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Helvetica" pitchFamily="34" charset="0"/>
              </a:defRPr>
            </a:lvl1pPr>
            <a:lvl2pPr marL="742950" indent="-285750" eaLnBrk="0" hangingPunct="0">
              <a:defRPr>
                <a:solidFill>
                  <a:schemeClr val="tx1"/>
                </a:solidFill>
                <a:latin typeface="Helvetica" pitchFamily="34" charset="0"/>
              </a:defRPr>
            </a:lvl2pPr>
            <a:lvl3pPr marL="1143000" indent="-228600" eaLnBrk="0" hangingPunct="0">
              <a:defRPr>
                <a:solidFill>
                  <a:schemeClr val="tx1"/>
                </a:solidFill>
                <a:latin typeface="Helvetica" pitchFamily="34" charset="0"/>
              </a:defRPr>
            </a:lvl3pPr>
            <a:lvl4pPr marL="1600200" indent="-228600" eaLnBrk="0" hangingPunct="0">
              <a:defRPr>
                <a:solidFill>
                  <a:schemeClr val="tx1"/>
                </a:solidFill>
                <a:latin typeface="Helvetica" pitchFamily="34" charset="0"/>
              </a:defRPr>
            </a:lvl4pPr>
            <a:lvl5pPr marL="2057400" indent="-228600" eaLnBrk="0" hangingPunct="0">
              <a:defRPr>
                <a:solidFill>
                  <a:schemeClr val="tx1"/>
                </a:solidFill>
                <a:latin typeface="Helvetica" pitchFamily="34" charset="0"/>
              </a:defRPr>
            </a:lvl5pPr>
            <a:lvl6pPr marL="2514600" indent="-228600" eaLnBrk="0" fontAlgn="base" hangingPunct="0">
              <a:spcBef>
                <a:spcPct val="0"/>
              </a:spcBef>
              <a:spcAft>
                <a:spcPct val="0"/>
              </a:spcAft>
              <a:defRPr>
                <a:solidFill>
                  <a:schemeClr val="tx1"/>
                </a:solidFill>
                <a:latin typeface="Helvetica" pitchFamily="34" charset="0"/>
              </a:defRPr>
            </a:lvl6pPr>
            <a:lvl7pPr marL="2971800" indent="-228600" eaLnBrk="0" fontAlgn="base" hangingPunct="0">
              <a:spcBef>
                <a:spcPct val="0"/>
              </a:spcBef>
              <a:spcAft>
                <a:spcPct val="0"/>
              </a:spcAft>
              <a:defRPr>
                <a:solidFill>
                  <a:schemeClr val="tx1"/>
                </a:solidFill>
                <a:latin typeface="Helvetica" pitchFamily="34" charset="0"/>
              </a:defRPr>
            </a:lvl7pPr>
            <a:lvl8pPr marL="3429000" indent="-228600" eaLnBrk="0" fontAlgn="base" hangingPunct="0">
              <a:spcBef>
                <a:spcPct val="0"/>
              </a:spcBef>
              <a:spcAft>
                <a:spcPct val="0"/>
              </a:spcAft>
              <a:defRPr>
                <a:solidFill>
                  <a:schemeClr val="tx1"/>
                </a:solidFill>
                <a:latin typeface="Helvetica" pitchFamily="34" charset="0"/>
              </a:defRPr>
            </a:lvl8pPr>
            <a:lvl9pPr marL="3886200" indent="-228600" eaLnBrk="0" fontAlgn="base" hangingPunct="0">
              <a:spcBef>
                <a:spcPct val="0"/>
              </a:spcBef>
              <a:spcAft>
                <a:spcPct val="0"/>
              </a:spcAft>
              <a:defRPr>
                <a:solidFill>
                  <a:schemeClr val="tx1"/>
                </a:solidFill>
                <a:latin typeface="Helvetica" pitchFamily="34" charset="0"/>
              </a:defRPr>
            </a:lvl9pPr>
          </a:lstStyle>
          <a:p>
            <a:pPr algn="ctr" eaLnBrk="1" hangingPunct="1">
              <a:defRPr/>
            </a:pPr>
            <a:endParaRPr lang="en-US" altLang="en-US" sz="2400">
              <a:latin typeface="Times New Roman" pitchFamily="18" charset="0"/>
              <a:cs typeface="Arial" charset="0"/>
            </a:endParaRPr>
          </a:p>
        </p:txBody>
      </p:sp>
      <p:sp>
        <p:nvSpPr>
          <p:cNvPr id="1034" name="Oval 10">
            <a:extLst>
              <a:ext uri="{FF2B5EF4-FFF2-40B4-BE49-F238E27FC236}">
                <a16:creationId xmlns:a16="http://schemas.microsoft.com/office/drawing/2014/main" id="{CA1B7653-4233-46D0-852C-A0DAE45D3116}"/>
              </a:ext>
            </a:extLst>
          </p:cNvPr>
          <p:cNvSpPr>
            <a:spLocks noChangeArrowheads="1"/>
          </p:cNvSpPr>
          <p:nvPr/>
        </p:nvSpPr>
        <p:spPr bwMode="auto">
          <a:xfrm>
            <a:off x="927100" y="838200"/>
            <a:ext cx="228600" cy="228600"/>
          </a:xfrm>
          <a:prstGeom prst="ellipse">
            <a:avLst/>
          </a:prstGeom>
          <a:solidFill>
            <a:srgbClr val="B70005"/>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Helvetica" pitchFamily="34" charset="0"/>
              </a:defRPr>
            </a:lvl1pPr>
            <a:lvl2pPr marL="742950" indent="-285750" eaLnBrk="0" hangingPunct="0">
              <a:defRPr>
                <a:solidFill>
                  <a:schemeClr val="tx1"/>
                </a:solidFill>
                <a:latin typeface="Helvetica" pitchFamily="34" charset="0"/>
              </a:defRPr>
            </a:lvl2pPr>
            <a:lvl3pPr marL="1143000" indent="-228600" eaLnBrk="0" hangingPunct="0">
              <a:defRPr>
                <a:solidFill>
                  <a:schemeClr val="tx1"/>
                </a:solidFill>
                <a:latin typeface="Helvetica" pitchFamily="34" charset="0"/>
              </a:defRPr>
            </a:lvl3pPr>
            <a:lvl4pPr marL="1600200" indent="-228600" eaLnBrk="0" hangingPunct="0">
              <a:defRPr>
                <a:solidFill>
                  <a:schemeClr val="tx1"/>
                </a:solidFill>
                <a:latin typeface="Helvetica" pitchFamily="34" charset="0"/>
              </a:defRPr>
            </a:lvl4pPr>
            <a:lvl5pPr marL="2057400" indent="-228600" eaLnBrk="0" hangingPunct="0">
              <a:defRPr>
                <a:solidFill>
                  <a:schemeClr val="tx1"/>
                </a:solidFill>
                <a:latin typeface="Helvetica" pitchFamily="34" charset="0"/>
              </a:defRPr>
            </a:lvl5pPr>
            <a:lvl6pPr marL="2514600" indent="-228600" eaLnBrk="0" fontAlgn="base" hangingPunct="0">
              <a:spcBef>
                <a:spcPct val="0"/>
              </a:spcBef>
              <a:spcAft>
                <a:spcPct val="0"/>
              </a:spcAft>
              <a:defRPr>
                <a:solidFill>
                  <a:schemeClr val="tx1"/>
                </a:solidFill>
                <a:latin typeface="Helvetica" pitchFamily="34" charset="0"/>
              </a:defRPr>
            </a:lvl6pPr>
            <a:lvl7pPr marL="2971800" indent="-228600" eaLnBrk="0" fontAlgn="base" hangingPunct="0">
              <a:spcBef>
                <a:spcPct val="0"/>
              </a:spcBef>
              <a:spcAft>
                <a:spcPct val="0"/>
              </a:spcAft>
              <a:defRPr>
                <a:solidFill>
                  <a:schemeClr val="tx1"/>
                </a:solidFill>
                <a:latin typeface="Helvetica" pitchFamily="34" charset="0"/>
              </a:defRPr>
            </a:lvl7pPr>
            <a:lvl8pPr marL="3429000" indent="-228600" eaLnBrk="0" fontAlgn="base" hangingPunct="0">
              <a:spcBef>
                <a:spcPct val="0"/>
              </a:spcBef>
              <a:spcAft>
                <a:spcPct val="0"/>
              </a:spcAft>
              <a:defRPr>
                <a:solidFill>
                  <a:schemeClr val="tx1"/>
                </a:solidFill>
                <a:latin typeface="Helvetica" pitchFamily="34" charset="0"/>
              </a:defRPr>
            </a:lvl8pPr>
            <a:lvl9pPr marL="3886200" indent="-228600" eaLnBrk="0" fontAlgn="base" hangingPunct="0">
              <a:spcBef>
                <a:spcPct val="0"/>
              </a:spcBef>
              <a:spcAft>
                <a:spcPct val="0"/>
              </a:spcAft>
              <a:defRPr>
                <a:solidFill>
                  <a:schemeClr val="tx1"/>
                </a:solidFill>
                <a:latin typeface="Helvetica" pitchFamily="34" charset="0"/>
              </a:defRPr>
            </a:lvl9pPr>
          </a:lstStyle>
          <a:p>
            <a:pPr algn="ctr" eaLnBrk="1" hangingPunct="1">
              <a:defRPr/>
            </a:pPr>
            <a:endParaRPr lang="en-US" altLang="en-US" sz="2400">
              <a:latin typeface="Times New Roman" pitchFamily="18" charset="0"/>
              <a:cs typeface="Arial" charset="0"/>
            </a:endParaRPr>
          </a:p>
        </p:txBody>
      </p:sp>
      <p:pic>
        <p:nvPicPr>
          <p:cNvPr id="1035" name="Picture 15" descr="rgs">
            <a:extLst>
              <a:ext uri="{FF2B5EF4-FFF2-40B4-BE49-F238E27FC236}">
                <a16:creationId xmlns:a16="http://schemas.microsoft.com/office/drawing/2014/main" id="{D3264127-5016-49DC-92AC-B68043881E1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019925" y="312738"/>
            <a:ext cx="1824038" cy="13160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 bg1="lt1" tx1="dk1" bg2="lt2" tx2="dk2" accent1="accent1" accent2="accent2" accent3="accent3" accent4="accent4" accent5="accent5" accent6="accent6" hlink="hlink" folHlink="folHlink"/>
  <p:sldLayoutIdLst>
    <p:sldLayoutId id="2147483731" r:id="rId1"/>
    <p:sldLayoutId id="2147483736" r:id="rId2"/>
    <p:sldLayoutId id="2147483737" r:id="rId3"/>
    <p:sldLayoutId id="2147483738" r:id="rId4"/>
    <p:sldLayoutId id="2147483739" r:id="rId5"/>
    <p:sldLayoutId id="2147483732" r:id="rId6"/>
    <p:sldLayoutId id="2147483733" r:id="rId7"/>
    <p:sldLayoutId id="2147483734" r:id="rId8"/>
    <p:sldLayoutId id="2147483735" r:id="rId9"/>
  </p:sldLayoutIdLst>
  <p:txStyles>
    <p:titleStyle>
      <a:lvl1pPr algn="l" rtl="0" eaLnBrk="0" fontAlgn="base" hangingPunct="0">
        <a:spcBef>
          <a:spcPct val="0"/>
        </a:spcBef>
        <a:spcAft>
          <a:spcPct val="0"/>
        </a:spcAft>
        <a:defRPr sz="40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Helvetica" pitchFamily="34" charset="0"/>
        </a:defRPr>
      </a:lvl2pPr>
      <a:lvl3pPr algn="l" rtl="0" eaLnBrk="0" fontAlgn="base" hangingPunct="0">
        <a:spcBef>
          <a:spcPct val="0"/>
        </a:spcBef>
        <a:spcAft>
          <a:spcPct val="0"/>
        </a:spcAft>
        <a:defRPr sz="4000">
          <a:solidFill>
            <a:schemeClr val="tx2"/>
          </a:solidFill>
          <a:latin typeface="Helvetica" pitchFamily="34" charset="0"/>
        </a:defRPr>
      </a:lvl3pPr>
      <a:lvl4pPr algn="l" rtl="0" eaLnBrk="0" fontAlgn="base" hangingPunct="0">
        <a:spcBef>
          <a:spcPct val="0"/>
        </a:spcBef>
        <a:spcAft>
          <a:spcPct val="0"/>
        </a:spcAft>
        <a:defRPr sz="4000">
          <a:solidFill>
            <a:schemeClr val="tx2"/>
          </a:solidFill>
          <a:latin typeface="Helvetica" pitchFamily="34" charset="0"/>
        </a:defRPr>
      </a:lvl4pPr>
      <a:lvl5pPr algn="l" rtl="0" eaLnBrk="0" fontAlgn="base" hangingPunct="0">
        <a:spcBef>
          <a:spcPct val="0"/>
        </a:spcBef>
        <a:spcAft>
          <a:spcPct val="0"/>
        </a:spcAft>
        <a:defRPr sz="4000">
          <a:solidFill>
            <a:schemeClr val="tx2"/>
          </a:solidFill>
          <a:latin typeface="Helvetica" pitchFamily="34" charset="0"/>
        </a:defRPr>
      </a:lvl5pPr>
      <a:lvl6pPr marL="457200" algn="l" rtl="0" eaLnBrk="1" fontAlgn="base" hangingPunct="1">
        <a:spcBef>
          <a:spcPct val="0"/>
        </a:spcBef>
        <a:spcAft>
          <a:spcPct val="0"/>
        </a:spcAft>
        <a:defRPr sz="6300">
          <a:solidFill>
            <a:schemeClr val="tx2"/>
          </a:solidFill>
          <a:latin typeface="Helvetica" pitchFamily="34" charset="0"/>
        </a:defRPr>
      </a:lvl6pPr>
      <a:lvl7pPr marL="914400" algn="l" rtl="0" eaLnBrk="1" fontAlgn="base" hangingPunct="1">
        <a:spcBef>
          <a:spcPct val="0"/>
        </a:spcBef>
        <a:spcAft>
          <a:spcPct val="0"/>
        </a:spcAft>
        <a:defRPr sz="6300">
          <a:solidFill>
            <a:schemeClr val="tx2"/>
          </a:solidFill>
          <a:latin typeface="Helvetica" pitchFamily="34" charset="0"/>
        </a:defRPr>
      </a:lvl7pPr>
      <a:lvl8pPr marL="1371600" algn="l" rtl="0" eaLnBrk="1" fontAlgn="base" hangingPunct="1">
        <a:spcBef>
          <a:spcPct val="0"/>
        </a:spcBef>
        <a:spcAft>
          <a:spcPct val="0"/>
        </a:spcAft>
        <a:defRPr sz="6300">
          <a:solidFill>
            <a:schemeClr val="tx2"/>
          </a:solidFill>
          <a:latin typeface="Helvetica" pitchFamily="34" charset="0"/>
        </a:defRPr>
      </a:lvl8pPr>
      <a:lvl9pPr marL="1828800" algn="l" rtl="0" eaLnBrk="1" fontAlgn="base" hangingPunct="1">
        <a:spcBef>
          <a:spcPct val="0"/>
        </a:spcBef>
        <a:spcAft>
          <a:spcPct val="0"/>
        </a:spcAft>
        <a:defRPr sz="6300">
          <a:solidFill>
            <a:schemeClr val="tx2"/>
          </a:solidFill>
          <a:latin typeface="Helvetica" pitchFamily="34" charset="0"/>
        </a:defRPr>
      </a:lvl9pPr>
    </p:titleStyle>
    <p:bodyStyle>
      <a:lvl1pPr marL="342900" indent="-342900" algn="l" rtl="0" eaLnBrk="0" fontAlgn="base" hangingPunct="0">
        <a:spcBef>
          <a:spcPct val="20000"/>
        </a:spcBef>
        <a:spcAft>
          <a:spcPct val="0"/>
        </a:spcAft>
        <a:buClr>
          <a:srgbClr val="F54C00"/>
        </a:buClr>
        <a:buSzPct val="70000"/>
        <a:buFont typeface="Wingdings" panose="05000000000000000000" pitchFamily="2" charset="2"/>
        <a:buChar char="¢"/>
        <a:defRPr sz="3000">
          <a:solidFill>
            <a:schemeClr val="tx2"/>
          </a:solidFill>
          <a:latin typeface="+mn-lt"/>
          <a:ea typeface="+mn-ea"/>
          <a:cs typeface="+mn-cs"/>
        </a:defRPr>
      </a:lvl1pPr>
      <a:lvl2pPr marL="742950" indent="-285750" algn="l" rtl="0" eaLnBrk="0" fontAlgn="base" hangingPunct="0">
        <a:spcBef>
          <a:spcPct val="20000"/>
        </a:spcBef>
        <a:spcAft>
          <a:spcPct val="0"/>
        </a:spcAft>
        <a:buClr>
          <a:srgbClr val="01415B"/>
        </a:buClr>
        <a:buSzPct val="75000"/>
        <a:buFont typeface="Wingdings" panose="05000000000000000000" pitchFamily="2" charset="2"/>
        <a:buChar char="l"/>
        <a:defRPr sz="2800">
          <a:solidFill>
            <a:schemeClr val="tx2"/>
          </a:solidFill>
          <a:latin typeface="+mn-lt"/>
        </a:defRPr>
      </a:lvl2pPr>
      <a:lvl3pPr marL="1143000" indent="-228600" algn="l" rtl="0" eaLnBrk="0" fontAlgn="base" hangingPunct="0">
        <a:spcBef>
          <a:spcPct val="20000"/>
        </a:spcBef>
        <a:spcAft>
          <a:spcPct val="0"/>
        </a:spcAft>
        <a:buClr>
          <a:srgbClr val="B70005"/>
        </a:buClr>
        <a:buChar char="•"/>
        <a:defRPr sz="2400">
          <a:solidFill>
            <a:schemeClr val="tx2"/>
          </a:solidFill>
          <a:latin typeface="+mn-lt"/>
        </a:defRPr>
      </a:lvl3pPr>
      <a:lvl4pPr marL="1600200" indent="-228600" algn="l" rtl="0" eaLnBrk="0" fontAlgn="base" hangingPunct="0">
        <a:spcBef>
          <a:spcPct val="20000"/>
        </a:spcBef>
        <a:spcAft>
          <a:spcPct val="0"/>
        </a:spcAft>
        <a:buClr>
          <a:srgbClr val="797E01"/>
        </a:buClr>
        <a:buChar char="•"/>
        <a:defRPr sz="2000">
          <a:solidFill>
            <a:schemeClr val="tx2"/>
          </a:solidFill>
          <a:latin typeface="+mn-lt"/>
        </a:defRPr>
      </a:lvl4pPr>
      <a:lvl5pPr marL="2057400" indent="-228600" algn="l" rtl="0" eaLnBrk="0" fontAlgn="base" hangingPunct="0">
        <a:spcBef>
          <a:spcPct val="20000"/>
        </a:spcBef>
        <a:spcAft>
          <a:spcPct val="0"/>
        </a:spcAft>
        <a:buClr>
          <a:srgbClr val="740160"/>
        </a:buClr>
        <a:buChar char="•"/>
        <a:defRPr sz="2000">
          <a:solidFill>
            <a:schemeClr val="tx2"/>
          </a:solidFill>
          <a:latin typeface="+mn-lt"/>
        </a:defRPr>
      </a:lvl5pPr>
      <a:lvl6pPr marL="2514600" indent="-228600" algn="l" rtl="0" eaLnBrk="1" fontAlgn="base" hangingPunct="1">
        <a:spcBef>
          <a:spcPct val="20000"/>
        </a:spcBef>
        <a:spcAft>
          <a:spcPct val="0"/>
        </a:spcAft>
        <a:buClr>
          <a:srgbClr val="740160"/>
        </a:buClr>
        <a:buChar char="•"/>
        <a:defRPr sz="2000">
          <a:solidFill>
            <a:schemeClr val="tx2"/>
          </a:solidFill>
          <a:latin typeface="+mn-lt"/>
        </a:defRPr>
      </a:lvl6pPr>
      <a:lvl7pPr marL="2971800" indent="-228600" algn="l" rtl="0" eaLnBrk="1" fontAlgn="base" hangingPunct="1">
        <a:spcBef>
          <a:spcPct val="20000"/>
        </a:spcBef>
        <a:spcAft>
          <a:spcPct val="0"/>
        </a:spcAft>
        <a:buClr>
          <a:srgbClr val="740160"/>
        </a:buClr>
        <a:buChar char="•"/>
        <a:defRPr sz="2000">
          <a:solidFill>
            <a:schemeClr val="tx2"/>
          </a:solidFill>
          <a:latin typeface="+mn-lt"/>
        </a:defRPr>
      </a:lvl7pPr>
      <a:lvl8pPr marL="3429000" indent="-228600" algn="l" rtl="0" eaLnBrk="1" fontAlgn="base" hangingPunct="1">
        <a:spcBef>
          <a:spcPct val="20000"/>
        </a:spcBef>
        <a:spcAft>
          <a:spcPct val="0"/>
        </a:spcAft>
        <a:buClr>
          <a:srgbClr val="740160"/>
        </a:buClr>
        <a:buChar char="•"/>
        <a:defRPr sz="2000">
          <a:solidFill>
            <a:schemeClr val="tx2"/>
          </a:solidFill>
          <a:latin typeface="+mn-lt"/>
        </a:defRPr>
      </a:lvl8pPr>
      <a:lvl9pPr marL="3886200" indent="-228600" algn="l" rtl="0" eaLnBrk="1" fontAlgn="base" hangingPunct="1">
        <a:spcBef>
          <a:spcPct val="20000"/>
        </a:spcBef>
        <a:spcAft>
          <a:spcPct val="0"/>
        </a:spcAft>
        <a:buClr>
          <a:srgbClr val="740160"/>
        </a:buClr>
        <a:buChar char="•"/>
        <a:defRPr sz="2000">
          <a:solidFill>
            <a:schemeClr val="tx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5" Type="http://schemas.openxmlformats.org/officeDocument/2006/relationships/image" Target="../media/image2.png"/><Relationship Id="rId4"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2.png"/><Relationship Id="rId5" Type="http://schemas.openxmlformats.org/officeDocument/2006/relationships/image" Target="../media/image3.jpeg"/><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3.m4a"/><Relationship Id="rId7" Type="http://schemas.openxmlformats.org/officeDocument/2006/relationships/hyperlink" Target="https://creativecommons.org/licenses/by/3.0/" TargetMode="External"/><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hyperlink" Target="https://mapswire.com/world/physical-maps/" TargetMode="External"/><Relationship Id="rId5" Type="http://schemas.openxmlformats.org/officeDocument/2006/relationships/image" Target="../media/image4.jpeg"/><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2.png"/><Relationship Id="rId5" Type="http://schemas.openxmlformats.org/officeDocument/2006/relationships/image" Target="../media/image6.jpeg"/><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tags" Target="../tags/tag11.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2.xml"/><Relationship Id="rId1" Type="http://schemas.openxmlformats.org/officeDocument/2006/relationships/tags" Target="../tags/tag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EB4B56BE-0251-4768-B8B7-E9B327FD9760}"/>
              </a:ext>
            </a:extLst>
          </p:cNvPr>
          <p:cNvSpPr>
            <a:spLocks noGrp="1" noChangeArrowheads="1"/>
          </p:cNvSpPr>
          <p:nvPr>
            <p:ph type="title"/>
          </p:nvPr>
        </p:nvSpPr>
        <p:spPr>
          <a:xfrm>
            <a:off x="1476375" y="188913"/>
            <a:ext cx="5472113" cy="1439862"/>
          </a:xfrm>
        </p:spPr>
        <p:txBody>
          <a:bodyPr/>
          <a:lstStyle/>
          <a:p>
            <a:pPr eaLnBrk="1" hangingPunct="1"/>
            <a:r>
              <a:rPr lang="en-GB" altLang="en-US" b="1"/>
              <a:t>Lesson one: </a:t>
            </a:r>
            <a:br>
              <a:rPr lang="en-GB" altLang="en-US" b="1"/>
            </a:br>
            <a:r>
              <a:rPr lang="en-GB" altLang="en-US" b="1"/>
              <a:t>Mount Everest</a:t>
            </a:r>
            <a:endParaRPr lang="en-US" altLang="en-US" b="1"/>
          </a:p>
        </p:txBody>
      </p:sp>
      <p:sp>
        <p:nvSpPr>
          <p:cNvPr id="6147" name="Oval 4">
            <a:extLst>
              <a:ext uri="{FF2B5EF4-FFF2-40B4-BE49-F238E27FC236}">
                <a16:creationId xmlns:a16="http://schemas.microsoft.com/office/drawing/2014/main" id="{1B0BCA7D-DA74-41A9-9AD4-03E65E4260E9}"/>
              </a:ext>
            </a:extLst>
          </p:cNvPr>
          <p:cNvSpPr>
            <a:spLocks noChangeArrowheads="1"/>
          </p:cNvSpPr>
          <p:nvPr/>
        </p:nvSpPr>
        <p:spPr bwMode="auto">
          <a:xfrm>
            <a:off x="250825" y="2924175"/>
            <a:ext cx="2665413" cy="2663825"/>
          </a:xfrm>
          <a:prstGeom prst="ellipse">
            <a:avLst/>
          </a:prstGeom>
          <a:solidFill>
            <a:srgbClr val="F54C0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rgbClr val="F54C00"/>
              </a:buClr>
              <a:buSzPct val="70000"/>
              <a:buFont typeface="Wingdings" panose="05000000000000000000" pitchFamily="2" charset="2"/>
              <a:buChar char="¢"/>
              <a:defRPr sz="3000">
                <a:solidFill>
                  <a:schemeClr val="tx2"/>
                </a:solidFill>
                <a:latin typeface="Helvetica" panose="020B0604020202020204" pitchFamily="34" charset="0"/>
              </a:defRPr>
            </a:lvl1pPr>
            <a:lvl2pPr marL="742950" indent="-285750">
              <a:spcBef>
                <a:spcPct val="20000"/>
              </a:spcBef>
              <a:buClr>
                <a:srgbClr val="01415B"/>
              </a:buClr>
              <a:buSzPct val="75000"/>
              <a:buFont typeface="Wingdings" panose="05000000000000000000" pitchFamily="2" charset="2"/>
              <a:buChar char="l"/>
              <a:defRPr sz="2800">
                <a:solidFill>
                  <a:schemeClr val="tx2"/>
                </a:solidFill>
                <a:latin typeface="Helvetica" panose="020B0604020202020204" pitchFamily="34" charset="0"/>
              </a:defRPr>
            </a:lvl2pPr>
            <a:lvl3pPr marL="1143000" indent="-228600">
              <a:spcBef>
                <a:spcPct val="20000"/>
              </a:spcBef>
              <a:buClr>
                <a:srgbClr val="B70005"/>
              </a:buClr>
              <a:buChar char="•"/>
              <a:defRPr sz="2400">
                <a:solidFill>
                  <a:schemeClr val="tx2"/>
                </a:solidFill>
                <a:latin typeface="Helvetica" panose="020B0604020202020204" pitchFamily="34" charset="0"/>
              </a:defRPr>
            </a:lvl3pPr>
            <a:lvl4pPr marL="1600200" indent="-228600">
              <a:spcBef>
                <a:spcPct val="20000"/>
              </a:spcBef>
              <a:buClr>
                <a:srgbClr val="797E01"/>
              </a:buClr>
              <a:buChar char="•"/>
              <a:defRPr sz="2000">
                <a:solidFill>
                  <a:schemeClr val="tx2"/>
                </a:solidFill>
                <a:latin typeface="Helvetica" panose="020B0604020202020204" pitchFamily="34" charset="0"/>
              </a:defRPr>
            </a:lvl4pPr>
            <a:lvl5pPr marL="2057400" indent="-228600">
              <a:spcBef>
                <a:spcPct val="20000"/>
              </a:spcBef>
              <a:buClr>
                <a:srgbClr val="740160"/>
              </a:buClr>
              <a:buChar char="•"/>
              <a:defRPr sz="2000">
                <a:solidFill>
                  <a:schemeClr val="tx2"/>
                </a:solidFill>
                <a:latin typeface="Helvetica" panose="020B0604020202020204" pitchFamily="34" charset="0"/>
              </a:defRPr>
            </a:lvl5pPr>
            <a:lvl6pPr marL="25146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6pPr>
            <a:lvl7pPr marL="29718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7pPr>
            <a:lvl8pPr marL="34290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8pPr>
            <a:lvl9pPr marL="38862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9pPr>
          </a:lstStyle>
          <a:p>
            <a:pPr eaLnBrk="1" hangingPunct="1">
              <a:spcBef>
                <a:spcPct val="0"/>
              </a:spcBef>
              <a:buClrTx/>
              <a:buSzTx/>
              <a:buFontTx/>
              <a:buNone/>
            </a:pPr>
            <a:endParaRPr lang="en-US" altLang="en-US" sz="1800">
              <a:solidFill>
                <a:schemeClr val="tx1"/>
              </a:solidFill>
            </a:endParaRPr>
          </a:p>
        </p:txBody>
      </p:sp>
      <p:sp>
        <p:nvSpPr>
          <p:cNvPr id="6148" name="Oval 5">
            <a:extLst>
              <a:ext uri="{FF2B5EF4-FFF2-40B4-BE49-F238E27FC236}">
                <a16:creationId xmlns:a16="http://schemas.microsoft.com/office/drawing/2014/main" id="{E4A8787F-11E6-4BAF-8219-907277526A93}"/>
              </a:ext>
            </a:extLst>
          </p:cNvPr>
          <p:cNvSpPr>
            <a:spLocks noChangeArrowheads="1"/>
          </p:cNvSpPr>
          <p:nvPr/>
        </p:nvSpPr>
        <p:spPr bwMode="auto">
          <a:xfrm>
            <a:off x="3276600" y="2924175"/>
            <a:ext cx="2592388" cy="2663825"/>
          </a:xfrm>
          <a:prstGeom prst="ellipse">
            <a:avLst/>
          </a:prstGeom>
          <a:solidFill>
            <a:srgbClr val="01415B"/>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rgbClr val="F54C00"/>
              </a:buClr>
              <a:buSzPct val="70000"/>
              <a:buFont typeface="Wingdings" panose="05000000000000000000" pitchFamily="2" charset="2"/>
              <a:buChar char="¢"/>
              <a:defRPr sz="3000">
                <a:solidFill>
                  <a:schemeClr val="tx2"/>
                </a:solidFill>
                <a:latin typeface="Helvetica" panose="020B0604020202020204" pitchFamily="34" charset="0"/>
              </a:defRPr>
            </a:lvl1pPr>
            <a:lvl2pPr marL="742950" indent="-285750">
              <a:spcBef>
                <a:spcPct val="20000"/>
              </a:spcBef>
              <a:buClr>
                <a:srgbClr val="01415B"/>
              </a:buClr>
              <a:buSzPct val="75000"/>
              <a:buFont typeface="Wingdings" panose="05000000000000000000" pitchFamily="2" charset="2"/>
              <a:buChar char="l"/>
              <a:defRPr sz="2800">
                <a:solidFill>
                  <a:schemeClr val="tx2"/>
                </a:solidFill>
                <a:latin typeface="Helvetica" panose="020B0604020202020204" pitchFamily="34" charset="0"/>
              </a:defRPr>
            </a:lvl2pPr>
            <a:lvl3pPr marL="1143000" indent="-228600">
              <a:spcBef>
                <a:spcPct val="20000"/>
              </a:spcBef>
              <a:buClr>
                <a:srgbClr val="B70005"/>
              </a:buClr>
              <a:buChar char="•"/>
              <a:defRPr sz="2400">
                <a:solidFill>
                  <a:schemeClr val="tx2"/>
                </a:solidFill>
                <a:latin typeface="Helvetica" panose="020B0604020202020204" pitchFamily="34" charset="0"/>
              </a:defRPr>
            </a:lvl3pPr>
            <a:lvl4pPr marL="1600200" indent="-228600">
              <a:spcBef>
                <a:spcPct val="20000"/>
              </a:spcBef>
              <a:buClr>
                <a:srgbClr val="797E01"/>
              </a:buClr>
              <a:buChar char="•"/>
              <a:defRPr sz="2000">
                <a:solidFill>
                  <a:schemeClr val="tx2"/>
                </a:solidFill>
                <a:latin typeface="Helvetica" panose="020B0604020202020204" pitchFamily="34" charset="0"/>
              </a:defRPr>
            </a:lvl4pPr>
            <a:lvl5pPr marL="2057400" indent="-228600">
              <a:spcBef>
                <a:spcPct val="20000"/>
              </a:spcBef>
              <a:buClr>
                <a:srgbClr val="740160"/>
              </a:buClr>
              <a:buChar char="•"/>
              <a:defRPr sz="2000">
                <a:solidFill>
                  <a:schemeClr val="tx2"/>
                </a:solidFill>
                <a:latin typeface="Helvetica" panose="020B0604020202020204" pitchFamily="34" charset="0"/>
              </a:defRPr>
            </a:lvl5pPr>
            <a:lvl6pPr marL="25146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6pPr>
            <a:lvl7pPr marL="29718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7pPr>
            <a:lvl8pPr marL="34290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8pPr>
            <a:lvl9pPr marL="38862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9pPr>
          </a:lstStyle>
          <a:p>
            <a:pPr algn="ctr">
              <a:spcBef>
                <a:spcPct val="0"/>
              </a:spcBef>
              <a:buClrTx/>
              <a:buSzTx/>
              <a:buFontTx/>
              <a:buNone/>
            </a:pPr>
            <a:endParaRPr lang="en-US" altLang="en-US" sz="1800">
              <a:solidFill>
                <a:srgbClr val="336699"/>
              </a:solidFill>
              <a:latin typeface="Arial" panose="020B0604020202020204" pitchFamily="34" charset="0"/>
            </a:endParaRPr>
          </a:p>
        </p:txBody>
      </p:sp>
      <p:sp>
        <p:nvSpPr>
          <p:cNvPr id="6149" name="Oval 6">
            <a:extLst>
              <a:ext uri="{FF2B5EF4-FFF2-40B4-BE49-F238E27FC236}">
                <a16:creationId xmlns:a16="http://schemas.microsoft.com/office/drawing/2014/main" id="{61909F47-7ACB-4C67-B9E7-6621D915EF5B}"/>
              </a:ext>
            </a:extLst>
          </p:cNvPr>
          <p:cNvSpPr>
            <a:spLocks noChangeArrowheads="1"/>
          </p:cNvSpPr>
          <p:nvPr/>
        </p:nvSpPr>
        <p:spPr bwMode="auto">
          <a:xfrm>
            <a:off x="6227763" y="2924175"/>
            <a:ext cx="2627312" cy="2663825"/>
          </a:xfrm>
          <a:prstGeom prst="ellipse">
            <a:avLst/>
          </a:prstGeom>
          <a:solidFill>
            <a:srgbClr val="B70005"/>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rgbClr val="F54C00"/>
              </a:buClr>
              <a:buSzPct val="70000"/>
              <a:buFont typeface="Wingdings" panose="05000000000000000000" pitchFamily="2" charset="2"/>
              <a:buChar char="¢"/>
              <a:defRPr sz="3000">
                <a:solidFill>
                  <a:schemeClr val="tx2"/>
                </a:solidFill>
                <a:latin typeface="Helvetica" panose="020B0604020202020204" pitchFamily="34" charset="0"/>
              </a:defRPr>
            </a:lvl1pPr>
            <a:lvl2pPr marL="742950" indent="-285750">
              <a:spcBef>
                <a:spcPct val="20000"/>
              </a:spcBef>
              <a:buClr>
                <a:srgbClr val="01415B"/>
              </a:buClr>
              <a:buSzPct val="75000"/>
              <a:buFont typeface="Wingdings" panose="05000000000000000000" pitchFamily="2" charset="2"/>
              <a:buChar char="l"/>
              <a:defRPr sz="2800">
                <a:solidFill>
                  <a:schemeClr val="tx2"/>
                </a:solidFill>
                <a:latin typeface="Helvetica" panose="020B0604020202020204" pitchFamily="34" charset="0"/>
              </a:defRPr>
            </a:lvl2pPr>
            <a:lvl3pPr marL="1143000" indent="-228600">
              <a:spcBef>
                <a:spcPct val="20000"/>
              </a:spcBef>
              <a:buClr>
                <a:srgbClr val="B70005"/>
              </a:buClr>
              <a:buChar char="•"/>
              <a:defRPr sz="2400">
                <a:solidFill>
                  <a:schemeClr val="tx2"/>
                </a:solidFill>
                <a:latin typeface="Helvetica" panose="020B0604020202020204" pitchFamily="34" charset="0"/>
              </a:defRPr>
            </a:lvl3pPr>
            <a:lvl4pPr marL="1600200" indent="-228600">
              <a:spcBef>
                <a:spcPct val="20000"/>
              </a:spcBef>
              <a:buClr>
                <a:srgbClr val="797E01"/>
              </a:buClr>
              <a:buChar char="•"/>
              <a:defRPr sz="2000">
                <a:solidFill>
                  <a:schemeClr val="tx2"/>
                </a:solidFill>
                <a:latin typeface="Helvetica" panose="020B0604020202020204" pitchFamily="34" charset="0"/>
              </a:defRPr>
            </a:lvl4pPr>
            <a:lvl5pPr marL="2057400" indent="-228600">
              <a:spcBef>
                <a:spcPct val="20000"/>
              </a:spcBef>
              <a:buClr>
                <a:srgbClr val="740160"/>
              </a:buClr>
              <a:buChar char="•"/>
              <a:defRPr sz="2000">
                <a:solidFill>
                  <a:schemeClr val="tx2"/>
                </a:solidFill>
                <a:latin typeface="Helvetica" panose="020B0604020202020204" pitchFamily="34" charset="0"/>
              </a:defRPr>
            </a:lvl5pPr>
            <a:lvl6pPr marL="25146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6pPr>
            <a:lvl7pPr marL="29718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7pPr>
            <a:lvl8pPr marL="34290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8pPr>
            <a:lvl9pPr marL="38862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9pPr>
          </a:lstStyle>
          <a:p>
            <a:pPr eaLnBrk="1" hangingPunct="1">
              <a:spcBef>
                <a:spcPct val="0"/>
              </a:spcBef>
              <a:buClrTx/>
              <a:buSzTx/>
              <a:buFontTx/>
              <a:buNone/>
            </a:pPr>
            <a:endParaRPr lang="en-US" altLang="en-US" sz="1800">
              <a:solidFill>
                <a:schemeClr val="tx1"/>
              </a:solidFill>
            </a:endParaRPr>
          </a:p>
        </p:txBody>
      </p:sp>
      <p:sp>
        <p:nvSpPr>
          <p:cNvPr id="6150" name="Text Box 10">
            <a:extLst>
              <a:ext uri="{FF2B5EF4-FFF2-40B4-BE49-F238E27FC236}">
                <a16:creationId xmlns:a16="http://schemas.microsoft.com/office/drawing/2014/main" id="{E5C9EBBC-06D5-426F-BD53-62ECC5A22D10}"/>
              </a:ext>
            </a:extLst>
          </p:cNvPr>
          <p:cNvSpPr txBox="1">
            <a:spLocks noChangeArrowheads="1"/>
          </p:cNvSpPr>
          <p:nvPr/>
        </p:nvSpPr>
        <p:spPr bwMode="auto">
          <a:xfrm>
            <a:off x="6443663" y="3932238"/>
            <a:ext cx="216058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rgbClr val="F54C00"/>
              </a:buClr>
              <a:buSzPct val="70000"/>
              <a:buFont typeface="Wingdings" panose="05000000000000000000" pitchFamily="2" charset="2"/>
              <a:buChar char="¢"/>
              <a:defRPr sz="3000">
                <a:solidFill>
                  <a:schemeClr val="tx2"/>
                </a:solidFill>
                <a:latin typeface="Helvetica" panose="020B0604020202020204" pitchFamily="34" charset="0"/>
              </a:defRPr>
            </a:lvl1pPr>
            <a:lvl2pPr marL="742950" indent="-285750">
              <a:spcBef>
                <a:spcPct val="20000"/>
              </a:spcBef>
              <a:buClr>
                <a:srgbClr val="01415B"/>
              </a:buClr>
              <a:buSzPct val="75000"/>
              <a:buFont typeface="Wingdings" panose="05000000000000000000" pitchFamily="2" charset="2"/>
              <a:buChar char="l"/>
              <a:defRPr sz="2800">
                <a:solidFill>
                  <a:schemeClr val="tx2"/>
                </a:solidFill>
                <a:latin typeface="Helvetica" panose="020B0604020202020204" pitchFamily="34" charset="0"/>
              </a:defRPr>
            </a:lvl2pPr>
            <a:lvl3pPr marL="1143000" indent="-228600">
              <a:spcBef>
                <a:spcPct val="20000"/>
              </a:spcBef>
              <a:buClr>
                <a:srgbClr val="B70005"/>
              </a:buClr>
              <a:buChar char="•"/>
              <a:defRPr sz="2400">
                <a:solidFill>
                  <a:schemeClr val="tx2"/>
                </a:solidFill>
                <a:latin typeface="Helvetica" panose="020B0604020202020204" pitchFamily="34" charset="0"/>
              </a:defRPr>
            </a:lvl3pPr>
            <a:lvl4pPr marL="1600200" indent="-228600">
              <a:spcBef>
                <a:spcPct val="20000"/>
              </a:spcBef>
              <a:buClr>
                <a:srgbClr val="797E01"/>
              </a:buClr>
              <a:buChar char="•"/>
              <a:defRPr sz="2000">
                <a:solidFill>
                  <a:schemeClr val="tx2"/>
                </a:solidFill>
                <a:latin typeface="Helvetica" panose="020B0604020202020204" pitchFamily="34" charset="0"/>
              </a:defRPr>
            </a:lvl4pPr>
            <a:lvl5pPr marL="2057400" indent="-228600">
              <a:spcBef>
                <a:spcPct val="20000"/>
              </a:spcBef>
              <a:buClr>
                <a:srgbClr val="740160"/>
              </a:buClr>
              <a:buChar char="•"/>
              <a:defRPr sz="2000">
                <a:solidFill>
                  <a:schemeClr val="tx2"/>
                </a:solidFill>
                <a:latin typeface="Helvetica" panose="020B0604020202020204" pitchFamily="34" charset="0"/>
              </a:defRPr>
            </a:lvl5pPr>
            <a:lvl6pPr marL="25146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6pPr>
            <a:lvl7pPr marL="29718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7pPr>
            <a:lvl8pPr marL="34290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8pPr>
            <a:lvl9pPr marL="38862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9pPr>
          </a:lstStyle>
          <a:p>
            <a:pPr eaLnBrk="1" hangingPunct="1">
              <a:spcBef>
                <a:spcPct val="50000"/>
              </a:spcBef>
              <a:buClrTx/>
              <a:buSzTx/>
              <a:buFontTx/>
              <a:buNone/>
            </a:pPr>
            <a:endParaRPr lang="en-US" altLang="en-US" sz="1800">
              <a:solidFill>
                <a:schemeClr val="tx1"/>
              </a:solidFill>
              <a:latin typeface="Arial" panose="020B0604020202020204" pitchFamily="34" charset="0"/>
            </a:endParaRPr>
          </a:p>
        </p:txBody>
      </p:sp>
      <p:pic>
        <p:nvPicPr>
          <p:cNvPr id="2" name="Audio 1">
            <a:hlinkClick r:id="" action="ppaction://media"/>
            <a:extLst>
              <a:ext uri="{FF2B5EF4-FFF2-40B4-BE49-F238E27FC236}">
                <a16:creationId xmlns:a16="http://schemas.microsoft.com/office/drawing/2014/main" id="{C847307E-6491-4AC9-8968-DE74164F094E}"/>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82000" y="5715000"/>
            <a:ext cx="609600" cy="990600"/>
          </a:xfrm>
          <a:prstGeom prst="rect">
            <a:avLst/>
          </a:prstGeom>
        </p:spPr>
      </p:pic>
    </p:spTree>
    <p:custDataLst>
      <p:tags r:id="rId1"/>
    </p:custDataLst>
  </p:cSld>
  <p:clrMapOvr>
    <a:masterClrMapping/>
  </p:clrMapOvr>
  <p:transition spd="slow" advTm="940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70" name="Group 4">
            <a:extLst>
              <a:ext uri="{FF2B5EF4-FFF2-40B4-BE49-F238E27FC236}">
                <a16:creationId xmlns:a16="http://schemas.microsoft.com/office/drawing/2014/main" id="{1BB0AD02-6722-4590-9E08-143177D371AD}"/>
              </a:ext>
            </a:extLst>
          </p:cNvPr>
          <p:cNvGrpSpPr>
            <a:grpSpLocks/>
          </p:cNvGrpSpPr>
          <p:nvPr/>
        </p:nvGrpSpPr>
        <p:grpSpPr bwMode="auto">
          <a:xfrm>
            <a:off x="2209800" y="990600"/>
            <a:ext cx="3810000" cy="5164138"/>
            <a:chOff x="2667000" y="1752600"/>
            <a:chExt cx="3094920" cy="4771056"/>
          </a:xfrm>
        </p:grpSpPr>
        <p:pic>
          <p:nvPicPr>
            <p:cNvPr id="7172" name="Picture 2">
              <a:extLst>
                <a:ext uri="{FF2B5EF4-FFF2-40B4-BE49-F238E27FC236}">
                  <a16:creationId xmlns:a16="http://schemas.microsoft.com/office/drawing/2014/main" id="{BFD7CBEE-A284-45FF-8D83-19BE8B4F700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667000" y="1752600"/>
              <a:ext cx="309492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TextBox 3">
              <a:extLst>
                <a:ext uri="{FF2B5EF4-FFF2-40B4-BE49-F238E27FC236}">
                  <a16:creationId xmlns:a16="http://schemas.microsoft.com/office/drawing/2014/main" id="{860EC807-ACC8-4947-9E59-EE73D288D971}"/>
                </a:ext>
              </a:extLst>
            </p:cNvPr>
            <p:cNvSpPr txBox="1">
              <a:spLocks noChangeArrowheads="1"/>
            </p:cNvSpPr>
            <p:nvPr/>
          </p:nvSpPr>
          <p:spPr bwMode="auto">
            <a:xfrm>
              <a:off x="4214460" y="6324600"/>
              <a:ext cx="1547460" cy="199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54C00"/>
                </a:buClr>
                <a:buSzPct val="70000"/>
                <a:buFont typeface="Wingdings" panose="05000000000000000000" pitchFamily="2" charset="2"/>
                <a:buChar char="¢"/>
                <a:defRPr sz="3000">
                  <a:solidFill>
                    <a:schemeClr val="tx2"/>
                  </a:solidFill>
                  <a:latin typeface="Helvetica" panose="020B0604020202020204" pitchFamily="34" charset="0"/>
                </a:defRPr>
              </a:lvl1pPr>
              <a:lvl2pPr marL="742950" indent="-285750">
                <a:spcBef>
                  <a:spcPct val="20000"/>
                </a:spcBef>
                <a:buClr>
                  <a:srgbClr val="01415B"/>
                </a:buClr>
                <a:buSzPct val="75000"/>
                <a:buFont typeface="Wingdings" panose="05000000000000000000" pitchFamily="2" charset="2"/>
                <a:buChar char="l"/>
                <a:defRPr sz="2800">
                  <a:solidFill>
                    <a:schemeClr val="tx2"/>
                  </a:solidFill>
                  <a:latin typeface="Helvetica" panose="020B0604020202020204" pitchFamily="34" charset="0"/>
                </a:defRPr>
              </a:lvl2pPr>
              <a:lvl3pPr marL="1143000" indent="-228600">
                <a:spcBef>
                  <a:spcPct val="20000"/>
                </a:spcBef>
                <a:buClr>
                  <a:srgbClr val="B70005"/>
                </a:buClr>
                <a:buChar char="•"/>
                <a:defRPr sz="2400">
                  <a:solidFill>
                    <a:schemeClr val="tx2"/>
                  </a:solidFill>
                  <a:latin typeface="Helvetica" panose="020B0604020202020204" pitchFamily="34" charset="0"/>
                </a:defRPr>
              </a:lvl3pPr>
              <a:lvl4pPr marL="1600200" indent="-228600">
                <a:spcBef>
                  <a:spcPct val="20000"/>
                </a:spcBef>
                <a:buClr>
                  <a:srgbClr val="797E01"/>
                </a:buClr>
                <a:buChar char="•"/>
                <a:defRPr sz="2000">
                  <a:solidFill>
                    <a:schemeClr val="tx2"/>
                  </a:solidFill>
                  <a:latin typeface="Helvetica" panose="020B0604020202020204" pitchFamily="34" charset="0"/>
                </a:defRPr>
              </a:lvl4pPr>
              <a:lvl5pPr marL="2057400" indent="-228600">
                <a:spcBef>
                  <a:spcPct val="20000"/>
                </a:spcBef>
                <a:buClr>
                  <a:srgbClr val="740160"/>
                </a:buClr>
                <a:buChar char="•"/>
                <a:defRPr sz="2000">
                  <a:solidFill>
                    <a:schemeClr val="tx2"/>
                  </a:solidFill>
                  <a:latin typeface="Helvetica" panose="020B0604020202020204" pitchFamily="34" charset="0"/>
                </a:defRPr>
              </a:lvl5pPr>
              <a:lvl6pPr marL="25146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6pPr>
              <a:lvl7pPr marL="29718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7pPr>
              <a:lvl8pPr marL="34290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8pPr>
              <a:lvl9pPr marL="38862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9pPr>
            </a:lstStyle>
            <a:p>
              <a:pPr algn="r" eaLnBrk="1" hangingPunct="1">
                <a:spcBef>
                  <a:spcPct val="0"/>
                </a:spcBef>
                <a:buClrTx/>
                <a:buSzTx/>
                <a:buFontTx/>
                <a:buNone/>
              </a:pPr>
              <a:r>
                <a:rPr lang="en-US" altLang="en-US" sz="800">
                  <a:solidFill>
                    <a:schemeClr val="tx1"/>
                  </a:solidFill>
                </a:rPr>
                <a:t>© RGS-IBG </a:t>
              </a:r>
              <a:r>
                <a:rPr lang="en-GB" altLang="en-US" sz="800">
                  <a:solidFill>
                    <a:schemeClr val="tx1"/>
                  </a:solidFill>
                </a:rPr>
                <a:t>S0001056</a:t>
              </a:r>
              <a:r>
                <a:rPr lang="en-US" altLang="en-US" sz="800">
                  <a:solidFill>
                    <a:schemeClr val="tx1"/>
                  </a:solidFill>
                </a:rPr>
                <a:t> </a:t>
              </a:r>
            </a:p>
          </p:txBody>
        </p:sp>
      </p:grpSp>
      <p:pic>
        <p:nvPicPr>
          <p:cNvPr id="2" name="Audio 1">
            <a:hlinkClick r:id="" action="ppaction://media"/>
            <a:extLst>
              <a:ext uri="{FF2B5EF4-FFF2-40B4-BE49-F238E27FC236}">
                <a16:creationId xmlns:a16="http://schemas.microsoft.com/office/drawing/2014/main" id="{C5A92416-AB9B-404F-BD0C-1C163F5D4E01}"/>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cSld>
  <p:clrMapOvr>
    <a:masterClrMapping/>
  </p:clrMapOvr>
  <p:transition spd="slow" advTm="39777"/>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9">
            <a:extLst>
              <a:ext uri="{FF2B5EF4-FFF2-40B4-BE49-F238E27FC236}">
                <a16:creationId xmlns:a16="http://schemas.microsoft.com/office/drawing/2014/main" id="{9D345655-27E1-455C-B3AC-029A503489B4}"/>
              </a:ext>
            </a:extLst>
          </p:cNvPr>
          <p:cNvSpPr>
            <a:spLocks noGrp="1" noChangeArrowheads="1"/>
          </p:cNvSpPr>
          <p:nvPr>
            <p:ph type="body" idx="1"/>
          </p:nvPr>
        </p:nvSpPr>
        <p:spPr/>
        <p:txBody>
          <a:bodyPr/>
          <a:lstStyle/>
          <a:p>
            <a:pPr eaLnBrk="1" hangingPunct="1"/>
            <a:endParaRPr lang="en-GB" altLang="en-US"/>
          </a:p>
        </p:txBody>
      </p:sp>
      <p:sp>
        <p:nvSpPr>
          <p:cNvPr id="6" name="Rectangle 2">
            <a:extLst>
              <a:ext uri="{FF2B5EF4-FFF2-40B4-BE49-F238E27FC236}">
                <a16:creationId xmlns:a16="http://schemas.microsoft.com/office/drawing/2014/main" id="{701E8E49-E61E-47AF-BBA1-92F3C9B8FE81}"/>
              </a:ext>
            </a:extLst>
          </p:cNvPr>
          <p:cNvSpPr txBox="1">
            <a:spLocks noChangeArrowheads="1"/>
          </p:cNvSpPr>
          <p:nvPr/>
        </p:nvSpPr>
        <p:spPr bwMode="auto">
          <a:xfrm>
            <a:off x="1371600" y="300038"/>
            <a:ext cx="5424488" cy="1319212"/>
          </a:xfrm>
          <a:prstGeom prst="rect">
            <a:avLst/>
          </a:prstGeom>
          <a:solidFill>
            <a:srgbClr val="01415B"/>
          </a:solidFill>
          <a:ln>
            <a:noFill/>
          </a:ln>
          <a:effectLst/>
        </p:spPr>
        <p:txBody>
          <a:bodyPr/>
          <a:lstStyle>
            <a:lvl1pPr algn="l" rtl="0" fontAlgn="base">
              <a:spcBef>
                <a:spcPct val="0"/>
              </a:spcBef>
              <a:spcAft>
                <a:spcPct val="0"/>
              </a:spcAft>
              <a:defRPr sz="4000">
                <a:solidFill>
                  <a:schemeClr val="tx2"/>
                </a:solidFill>
                <a:latin typeface="+mj-lt"/>
                <a:ea typeface="+mj-ea"/>
                <a:cs typeface="+mj-cs"/>
              </a:defRPr>
            </a:lvl1pPr>
            <a:lvl2pPr algn="l" rtl="0" fontAlgn="base">
              <a:spcBef>
                <a:spcPct val="0"/>
              </a:spcBef>
              <a:spcAft>
                <a:spcPct val="0"/>
              </a:spcAft>
              <a:defRPr sz="6300">
                <a:solidFill>
                  <a:schemeClr val="tx2"/>
                </a:solidFill>
                <a:latin typeface="Helvetica" pitchFamily="34" charset="0"/>
              </a:defRPr>
            </a:lvl2pPr>
            <a:lvl3pPr algn="l" rtl="0" fontAlgn="base">
              <a:spcBef>
                <a:spcPct val="0"/>
              </a:spcBef>
              <a:spcAft>
                <a:spcPct val="0"/>
              </a:spcAft>
              <a:defRPr sz="6300">
                <a:solidFill>
                  <a:schemeClr val="tx2"/>
                </a:solidFill>
                <a:latin typeface="Helvetica" pitchFamily="34" charset="0"/>
              </a:defRPr>
            </a:lvl3pPr>
            <a:lvl4pPr algn="l" rtl="0" fontAlgn="base">
              <a:spcBef>
                <a:spcPct val="0"/>
              </a:spcBef>
              <a:spcAft>
                <a:spcPct val="0"/>
              </a:spcAft>
              <a:defRPr sz="6300">
                <a:solidFill>
                  <a:schemeClr val="tx2"/>
                </a:solidFill>
                <a:latin typeface="Helvetica" pitchFamily="34" charset="0"/>
              </a:defRPr>
            </a:lvl4pPr>
            <a:lvl5pPr algn="l" rtl="0" fontAlgn="base">
              <a:spcBef>
                <a:spcPct val="0"/>
              </a:spcBef>
              <a:spcAft>
                <a:spcPct val="0"/>
              </a:spcAft>
              <a:defRPr sz="6300">
                <a:solidFill>
                  <a:schemeClr val="tx2"/>
                </a:solidFill>
                <a:latin typeface="Helvetica" pitchFamily="34" charset="0"/>
              </a:defRPr>
            </a:lvl5pPr>
            <a:lvl6pPr marL="457200" algn="l" rtl="0" fontAlgn="base">
              <a:spcBef>
                <a:spcPct val="0"/>
              </a:spcBef>
              <a:spcAft>
                <a:spcPct val="0"/>
              </a:spcAft>
              <a:defRPr sz="6300">
                <a:solidFill>
                  <a:schemeClr val="tx2"/>
                </a:solidFill>
                <a:latin typeface="Helvetica" pitchFamily="34" charset="0"/>
              </a:defRPr>
            </a:lvl6pPr>
            <a:lvl7pPr marL="914400" algn="l" rtl="0" fontAlgn="base">
              <a:spcBef>
                <a:spcPct val="0"/>
              </a:spcBef>
              <a:spcAft>
                <a:spcPct val="0"/>
              </a:spcAft>
              <a:defRPr sz="6300">
                <a:solidFill>
                  <a:schemeClr val="tx2"/>
                </a:solidFill>
                <a:latin typeface="Helvetica" pitchFamily="34" charset="0"/>
              </a:defRPr>
            </a:lvl7pPr>
            <a:lvl8pPr marL="1371600" algn="l" rtl="0" fontAlgn="base">
              <a:spcBef>
                <a:spcPct val="0"/>
              </a:spcBef>
              <a:spcAft>
                <a:spcPct val="0"/>
              </a:spcAft>
              <a:defRPr sz="6300">
                <a:solidFill>
                  <a:schemeClr val="tx2"/>
                </a:solidFill>
                <a:latin typeface="Helvetica" pitchFamily="34" charset="0"/>
              </a:defRPr>
            </a:lvl8pPr>
            <a:lvl9pPr marL="1828800" algn="l" rtl="0" fontAlgn="base">
              <a:spcBef>
                <a:spcPct val="0"/>
              </a:spcBef>
              <a:spcAft>
                <a:spcPct val="0"/>
              </a:spcAft>
              <a:defRPr sz="6300">
                <a:solidFill>
                  <a:schemeClr val="tx2"/>
                </a:solidFill>
                <a:latin typeface="Helvetica" pitchFamily="34" charset="0"/>
              </a:defRPr>
            </a:lvl9pPr>
          </a:lstStyle>
          <a:p>
            <a:pPr eaLnBrk="1" hangingPunct="1">
              <a:defRPr/>
            </a:pPr>
            <a:r>
              <a:rPr lang="en-GB" altLang="en-US" b="1" kern="0" dirty="0">
                <a:solidFill>
                  <a:schemeClr val="bg1"/>
                </a:solidFill>
              </a:rPr>
              <a:t>Where is Mount Everest?</a:t>
            </a:r>
          </a:p>
        </p:txBody>
      </p:sp>
      <p:pic>
        <p:nvPicPr>
          <p:cNvPr id="8196" name="Picture 2">
            <a:extLst>
              <a:ext uri="{FF2B5EF4-FFF2-40B4-BE49-F238E27FC236}">
                <a16:creationId xmlns:a16="http://schemas.microsoft.com/office/drawing/2014/main" id="{48CD2433-DF36-4F14-9C00-CFC927CC1FA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71600" y="2024063"/>
            <a:ext cx="5791200" cy="446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TextBox 3">
            <a:extLst>
              <a:ext uri="{FF2B5EF4-FFF2-40B4-BE49-F238E27FC236}">
                <a16:creationId xmlns:a16="http://schemas.microsoft.com/office/drawing/2014/main" id="{195DD6AE-93C9-4187-A5F3-710C7060A108}"/>
              </a:ext>
            </a:extLst>
          </p:cNvPr>
          <p:cNvSpPr txBox="1">
            <a:spLocks noChangeArrowheads="1"/>
          </p:cNvSpPr>
          <p:nvPr/>
        </p:nvSpPr>
        <p:spPr bwMode="auto">
          <a:xfrm>
            <a:off x="3048000" y="5875338"/>
            <a:ext cx="4575175"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Helvetica" panose="020B0604020202020204" pitchFamily="34" charset="0"/>
                <a:cs typeface="Arial" panose="020B0604020202020204" pitchFamily="34" charset="0"/>
              </a:defRPr>
            </a:lvl1pPr>
            <a:lvl2pPr marL="742950" indent="-285750">
              <a:defRPr>
                <a:solidFill>
                  <a:schemeClr val="tx1"/>
                </a:solidFill>
                <a:latin typeface="Helvetica" panose="020B0604020202020204" pitchFamily="34" charset="0"/>
                <a:cs typeface="Arial" panose="020B0604020202020204" pitchFamily="34" charset="0"/>
              </a:defRPr>
            </a:lvl2pPr>
            <a:lvl3pPr marL="1143000" indent="-228600">
              <a:defRPr>
                <a:solidFill>
                  <a:schemeClr val="tx1"/>
                </a:solidFill>
                <a:latin typeface="Helvetica" panose="020B0604020202020204" pitchFamily="34" charset="0"/>
                <a:cs typeface="Arial" panose="020B0604020202020204" pitchFamily="34" charset="0"/>
              </a:defRPr>
            </a:lvl3pPr>
            <a:lvl4pPr marL="1600200" indent="-228600">
              <a:defRPr>
                <a:solidFill>
                  <a:schemeClr val="tx1"/>
                </a:solidFill>
                <a:latin typeface="Helvetica" panose="020B0604020202020204" pitchFamily="34" charset="0"/>
                <a:cs typeface="Arial" panose="020B0604020202020204" pitchFamily="34" charset="0"/>
              </a:defRPr>
            </a:lvl4pPr>
            <a:lvl5pPr marL="2057400" indent="-228600">
              <a:defRPr>
                <a:solidFill>
                  <a:schemeClr val="tx1"/>
                </a:solidFill>
                <a:latin typeface="Helvetica"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Helvetica"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Helvetica"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Helvetica"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Helvetica" panose="020B0604020202020204" pitchFamily="34" charset="0"/>
                <a:cs typeface="Arial" panose="020B0604020202020204" pitchFamily="34" charset="0"/>
              </a:defRPr>
            </a:lvl9pPr>
          </a:lstStyle>
          <a:p>
            <a:r>
              <a:rPr lang="en-GB" altLang="en-US" sz="900">
                <a:hlinkClick r:id="rId6" tooltip="https://mapswire.com/world/physical-maps/"/>
              </a:rPr>
              <a:t>This Photo</a:t>
            </a:r>
            <a:r>
              <a:rPr lang="en-GB" altLang="en-US" sz="900"/>
              <a:t> by Unknown Author is licensed under </a:t>
            </a:r>
            <a:r>
              <a:rPr lang="en-GB" altLang="en-US" sz="900">
                <a:hlinkClick r:id="rId7" tooltip="https://creativecommons.org/licenses/by/3.0/"/>
              </a:rPr>
              <a:t>CC BY</a:t>
            </a:r>
            <a:endParaRPr lang="en-GB" altLang="en-US" sz="900"/>
          </a:p>
        </p:txBody>
      </p:sp>
      <p:sp>
        <p:nvSpPr>
          <p:cNvPr id="8198" name="TextBox 7">
            <a:extLst>
              <a:ext uri="{FF2B5EF4-FFF2-40B4-BE49-F238E27FC236}">
                <a16:creationId xmlns:a16="http://schemas.microsoft.com/office/drawing/2014/main" id="{EBB34B81-A781-4D59-B364-B10F7EA61014}"/>
              </a:ext>
            </a:extLst>
          </p:cNvPr>
          <p:cNvSpPr txBox="1">
            <a:spLocks noChangeArrowheads="1"/>
          </p:cNvSpPr>
          <p:nvPr/>
        </p:nvSpPr>
        <p:spPr bwMode="auto">
          <a:xfrm>
            <a:off x="4114800" y="2971800"/>
            <a:ext cx="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Helvetica" panose="020B0604020202020204" pitchFamily="34" charset="0"/>
                <a:cs typeface="Arial" panose="020B0604020202020204" pitchFamily="34" charset="0"/>
              </a:defRPr>
            </a:lvl1pPr>
            <a:lvl2pPr marL="742950" indent="-285750">
              <a:defRPr>
                <a:solidFill>
                  <a:schemeClr val="tx1"/>
                </a:solidFill>
                <a:latin typeface="Helvetica" panose="020B0604020202020204" pitchFamily="34" charset="0"/>
                <a:cs typeface="Arial" panose="020B0604020202020204" pitchFamily="34" charset="0"/>
              </a:defRPr>
            </a:lvl2pPr>
            <a:lvl3pPr marL="1143000" indent="-228600">
              <a:defRPr>
                <a:solidFill>
                  <a:schemeClr val="tx1"/>
                </a:solidFill>
                <a:latin typeface="Helvetica" panose="020B0604020202020204" pitchFamily="34" charset="0"/>
                <a:cs typeface="Arial" panose="020B0604020202020204" pitchFamily="34" charset="0"/>
              </a:defRPr>
            </a:lvl3pPr>
            <a:lvl4pPr marL="1600200" indent="-228600">
              <a:defRPr>
                <a:solidFill>
                  <a:schemeClr val="tx1"/>
                </a:solidFill>
                <a:latin typeface="Helvetica" panose="020B0604020202020204" pitchFamily="34" charset="0"/>
                <a:cs typeface="Arial" panose="020B0604020202020204" pitchFamily="34" charset="0"/>
              </a:defRPr>
            </a:lvl4pPr>
            <a:lvl5pPr marL="2057400" indent="-228600">
              <a:defRPr>
                <a:solidFill>
                  <a:schemeClr val="tx1"/>
                </a:solidFill>
                <a:latin typeface="Helvetica"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Helvetica"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Helvetica"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Helvetica"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Helvetica" panose="020B0604020202020204" pitchFamily="34" charset="0"/>
                <a:cs typeface="Arial" panose="020B0604020202020204" pitchFamily="34" charset="0"/>
              </a:defRPr>
            </a:lvl9pPr>
          </a:lstStyle>
          <a:p>
            <a:endParaRPr lang="en-US" altLang="en-US"/>
          </a:p>
        </p:txBody>
      </p:sp>
      <p:cxnSp>
        <p:nvCxnSpPr>
          <p:cNvPr id="12" name="Straight Arrow Connector 11">
            <a:extLst>
              <a:ext uri="{FF2B5EF4-FFF2-40B4-BE49-F238E27FC236}">
                <a16:creationId xmlns:a16="http://schemas.microsoft.com/office/drawing/2014/main" id="{47A1FEAD-799D-44CB-946A-58503A507BC9}"/>
              </a:ext>
            </a:extLst>
          </p:cNvPr>
          <p:cNvCxnSpPr/>
          <p:nvPr/>
        </p:nvCxnSpPr>
        <p:spPr>
          <a:xfrm flipV="1">
            <a:off x="5183188" y="4324350"/>
            <a:ext cx="304800" cy="833438"/>
          </a:xfrm>
          <a:prstGeom prst="straightConnector1">
            <a:avLst/>
          </a:prstGeom>
          <a:ln>
            <a:solidFill>
              <a:schemeClr val="accent2"/>
            </a:solidFill>
            <a:tailEnd type="triangle"/>
          </a:ln>
        </p:spPr>
        <p:style>
          <a:lnRef idx="1">
            <a:schemeClr val="accent1"/>
          </a:lnRef>
          <a:fillRef idx="0">
            <a:schemeClr val="accent1"/>
          </a:fillRef>
          <a:effectRef idx="0">
            <a:schemeClr val="accent1"/>
          </a:effectRef>
          <a:fontRef idx="minor">
            <a:schemeClr val="tx1"/>
          </a:fontRef>
        </p:style>
      </p:cxnSp>
      <p:pic>
        <p:nvPicPr>
          <p:cNvPr id="2" name="Audio 1">
            <a:hlinkClick r:id="" action="ppaction://media"/>
            <a:extLst>
              <a:ext uri="{FF2B5EF4-FFF2-40B4-BE49-F238E27FC236}">
                <a16:creationId xmlns:a16="http://schemas.microsoft.com/office/drawing/2014/main" id="{6D6060C4-EB52-458E-A101-0178458ACC18}"/>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382000" y="6096000"/>
            <a:ext cx="609600" cy="609600"/>
          </a:xfrm>
          <a:prstGeom prst="rect">
            <a:avLst/>
          </a:prstGeom>
        </p:spPr>
      </p:pic>
    </p:spTree>
    <p:custDataLst>
      <p:tags r:id="rId1"/>
    </p:custDataLst>
  </p:cSld>
  <p:clrMapOvr>
    <a:masterClrMapping/>
  </p:clrMapOvr>
  <p:transition spd="slow" advTm="21333"/>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7B4753E8-5CD4-4439-9541-337700252BEC}"/>
              </a:ext>
            </a:extLst>
          </p:cNvPr>
          <p:cNvSpPr>
            <a:spLocks noGrp="1" noChangeArrowheads="1"/>
          </p:cNvSpPr>
          <p:nvPr>
            <p:ph type="title"/>
          </p:nvPr>
        </p:nvSpPr>
        <p:spPr>
          <a:xfrm>
            <a:off x="1476375" y="206375"/>
            <a:ext cx="5424488" cy="1422400"/>
          </a:xfrm>
        </p:spPr>
        <p:txBody>
          <a:bodyPr/>
          <a:lstStyle/>
          <a:p>
            <a:endParaRPr lang="en-US" altLang="en-US"/>
          </a:p>
        </p:txBody>
      </p:sp>
      <p:pic>
        <p:nvPicPr>
          <p:cNvPr id="9219" name="Picture 2">
            <a:extLst>
              <a:ext uri="{FF2B5EF4-FFF2-40B4-BE49-F238E27FC236}">
                <a16:creationId xmlns:a16="http://schemas.microsoft.com/office/drawing/2014/main" id="{DB0CEECF-85E9-4EF2-A335-0FF34DCAF1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4363" y="1300163"/>
            <a:ext cx="7915275" cy="425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EAB5FF52-4DBC-40D1-8D80-81F06864E559}"/>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cSld>
  <p:clrMapOvr>
    <a:masterClrMapping/>
  </p:clrMapOvr>
  <p:transition spd="slow" advTm="31306"/>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a:extLst>
              <a:ext uri="{FF2B5EF4-FFF2-40B4-BE49-F238E27FC236}">
                <a16:creationId xmlns:a16="http://schemas.microsoft.com/office/drawing/2014/main" id="{F47A77EE-890B-4221-A7CF-E1B26C649088}"/>
              </a:ext>
            </a:extLst>
          </p:cNvPr>
          <p:cNvSpPr txBox="1">
            <a:spLocks noChangeArrowheads="1"/>
          </p:cNvSpPr>
          <p:nvPr/>
        </p:nvSpPr>
        <p:spPr bwMode="auto">
          <a:xfrm>
            <a:off x="1476375" y="300038"/>
            <a:ext cx="5422900" cy="1319212"/>
          </a:xfrm>
          <a:prstGeom prst="rect">
            <a:avLst/>
          </a:prstGeom>
          <a:solidFill>
            <a:srgbClr val="B70005"/>
          </a:solidFill>
          <a:ln>
            <a:noFill/>
          </a:ln>
          <a:effectLst/>
        </p:spPr>
        <p:txBody>
          <a:bodyPr/>
          <a:lstStyle>
            <a:lvl1pPr algn="l" rtl="0" fontAlgn="base">
              <a:spcBef>
                <a:spcPct val="0"/>
              </a:spcBef>
              <a:spcAft>
                <a:spcPct val="0"/>
              </a:spcAft>
              <a:defRPr sz="4000">
                <a:solidFill>
                  <a:schemeClr val="tx2"/>
                </a:solidFill>
                <a:latin typeface="+mj-lt"/>
                <a:ea typeface="+mj-ea"/>
                <a:cs typeface="+mj-cs"/>
              </a:defRPr>
            </a:lvl1pPr>
            <a:lvl2pPr algn="l" rtl="0" fontAlgn="base">
              <a:spcBef>
                <a:spcPct val="0"/>
              </a:spcBef>
              <a:spcAft>
                <a:spcPct val="0"/>
              </a:spcAft>
              <a:defRPr sz="6300">
                <a:solidFill>
                  <a:schemeClr val="tx2"/>
                </a:solidFill>
                <a:latin typeface="Helvetica" pitchFamily="34" charset="0"/>
              </a:defRPr>
            </a:lvl2pPr>
            <a:lvl3pPr algn="l" rtl="0" fontAlgn="base">
              <a:spcBef>
                <a:spcPct val="0"/>
              </a:spcBef>
              <a:spcAft>
                <a:spcPct val="0"/>
              </a:spcAft>
              <a:defRPr sz="6300">
                <a:solidFill>
                  <a:schemeClr val="tx2"/>
                </a:solidFill>
                <a:latin typeface="Helvetica" pitchFamily="34" charset="0"/>
              </a:defRPr>
            </a:lvl3pPr>
            <a:lvl4pPr algn="l" rtl="0" fontAlgn="base">
              <a:spcBef>
                <a:spcPct val="0"/>
              </a:spcBef>
              <a:spcAft>
                <a:spcPct val="0"/>
              </a:spcAft>
              <a:defRPr sz="6300">
                <a:solidFill>
                  <a:schemeClr val="tx2"/>
                </a:solidFill>
                <a:latin typeface="Helvetica" pitchFamily="34" charset="0"/>
              </a:defRPr>
            </a:lvl4pPr>
            <a:lvl5pPr algn="l" rtl="0" fontAlgn="base">
              <a:spcBef>
                <a:spcPct val="0"/>
              </a:spcBef>
              <a:spcAft>
                <a:spcPct val="0"/>
              </a:spcAft>
              <a:defRPr sz="6300">
                <a:solidFill>
                  <a:schemeClr val="tx2"/>
                </a:solidFill>
                <a:latin typeface="Helvetica" pitchFamily="34" charset="0"/>
              </a:defRPr>
            </a:lvl5pPr>
            <a:lvl6pPr marL="457200" algn="l" rtl="0" fontAlgn="base">
              <a:spcBef>
                <a:spcPct val="0"/>
              </a:spcBef>
              <a:spcAft>
                <a:spcPct val="0"/>
              </a:spcAft>
              <a:defRPr sz="6300">
                <a:solidFill>
                  <a:schemeClr val="tx2"/>
                </a:solidFill>
                <a:latin typeface="Helvetica" pitchFamily="34" charset="0"/>
              </a:defRPr>
            </a:lvl6pPr>
            <a:lvl7pPr marL="914400" algn="l" rtl="0" fontAlgn="base">
              <a:spcBef>
                <a:spcPct val="0"/>
              </a:spcBef>
              <a:spcAft>
                <a:spcPct val="0"/>
              </a:spcAft>
              <a:defRPr sz="6300">
                <a:solidFill>
                  <a:schemeClr val="tx2"/>
                </a:solidFill>
                <a:latin typeface="Helvetica" pitchFamily="34" charset="0"/>
              </a:defRPr>
            </a:lvl7pPr>
            <a:lvl8pPr marL="1371600" algn="l" rtl="0" fontAlgn="base">
              <a:spcBef>
                <a:spcPct val="0"/>
              </a:spcBef>
              <a:spcAft>
                <a:spcPct val="0"/>
              </a:spcAft>
              <a:defRPr sz="6300">
                <a:solidFill>
                  <a:schemeClr val="tx2"/>
                </a:solidFill>
                <a:latin typeface="Helvetica" pitchFamily="34" charset="0"/>
              </a:defRPr>
            </a:lvl8pPr>
            <a:lvl9pPr marL="1828800" algn="l" rtl="0" fontAlgn="base">
              <a:spcBef>
                <a:spcPct val="0"/>
              </a:spcBef>
              <a:spcAft>
                <a:spcPct val="0"/>
              </a:spcAft>
              <a:defRPr sz="6300">
                <a:solidFill>
                  <a:schemeClr val="tx2"/>
                </a:solidFill>
                <a:latin typeface="Helvetica" pitchFamily="34" charset="0"/>
              </a:defRPr>
            </a:lvl9pPr>
          </a:lstStyle>
          <a:p>
            <a:pPr eaLnBrk="1" hangingPunct="1">
              <a:defRPr/>
            </a:pPr>
            <a:r>
              <a:rPr lang="en-GB" altLang="en-US" b="1" kern="0" dirty="0">
                <a:solidFill>
                  <a:schemeClr val="bg1"/>
                </a:solidFill>
              </a:rPr>
              <a:t>Mount Everest</a:t>
            </a:r>
          </a:p>
        </p:txBody>
      </p:sp>
      <p:grpSp>
        <p:nvGrpSpPr>
          <p:cNvPr id="10243" name="Group 3">
            <a:extLst>
              <a:ext uri="{FF2B5EF4-FFF2-40B4-BE49-F238E27FC236}">
                <a16:creationId xmlns:a16="http://schemas.microsoft.com/office/drawing/2014/main" id="{ACBCE9B5-810D-4C89-B42A-01C8C8449244}"/>
              </a:ext>
            </a:extLst>
          </p:cNvPr>
          <p:cNvGrpSpPr>
            <a:grpSpLocks/>
          </p:cNvGrpSpPr>
          <p:nvPr/>
        </p:nvGrpSpPr>
        <p:grpSpPr bwMode="auto">
          <a:xfrm>
            <a:off x="2663825" y="1676400"/>
            <a:ext cx="3048000" cy="4899025"/>
            <a:chOff x="2663788" y="1676400"/>
            <a:chExt cx="3048001" cy="4898737"/>
          </a:xfrm>
        </p:grpSpPr>
        <p:pic>
          <p:nvPicPr>
            <p:cNvPr id="10245" name="Picture 1">
              <a:extLst>
                <a:ext uri="{FF2B5EF4-FFF2-40B4-BE49-F238E27FC236}">
                  <a16:creationId xmlns:a16="http://schemas.microsoft.com/office/drawing/2014/main" id="{3EE5CCD2-DC6A-4902-BE36-DD79E777506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663788" y="1676400"/>
              <a:ext cx="3048000" cy="4683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TextBox 2">
              <a:extLst>
                <a:ext uri="{FF2B5EF4-FFF2-40B4-BE49-F238E27FC236}">
                  <a16:creationId xmlns:a16="http://schemas.microsoft.com/office/drawing/2014/main" id="{EC45CFBD-CE99-4C4C-90F1-C5D031A11CF9}"/>
                </a:ext>
              </a:extLst>
            </p:cNvPr>
            <p:cNvSpPr txBox="1">
              <a:spLocks noChangeArrowheads="1"/>
            </p:cNvSpPr>
            <p:nvPr/>
          </p:nvSpPr>
          <p:spPr bwMode="auto">
            <a:xfrm>
              <a:off x="2743200" y="6359693"/>
              <a:ext cx="296858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54C00"/>
                </a:buClr>
                <a:buSzPct val="70000"/>
                <a:buFont typeface="Wingdings" panose="05000000000000000000" pitchFamily="2" charset="2"/>
                <a:buChar char="¢"/>
                <a:defRPr sz="3000">
                  <a:solidFill>
                    <a:schemeClr val="tx2"/>
                  </a:solidFill>
                  <a:latin typeface="Helvetica" panose="020B0604020202020204" pitchFamily="34" charset="0"/>
                </a:defRPr>
              </a:lvl1pPr>
              <a:lvl2pPr marL="742950" indent="-285750">
                <a:spcBef>
                  <a:spcPct val="20000"/>
                </a:spcBef>
                <a:buClr>
                  <a:srgbClr val="01415B"/>
                </a:buClr>
                <a:buSzPct val="75000"/>
                <a:buFont typeface="Wingdings" panose="05000000000000000000" pitchFamily="2" charset="2"/>
                <a:buChar char="l"/>
                <a:defRPr sz="2800">
                  <a:solidFill>
                    <a:schemeClr val="tx2"/>
                  </a:solidFill>
                  <a:latin typeface="Helvetica" panose="020B0604020202020204" pitchFamily="34" charset="0"/>
                </a:defRPr>
              </a:lvl2pPr>
              <a:lvl3pPr marL="1143000" indent="-228600">
                <a:spcBef>
                  <a:spcPct val="20000"/>
                </a:spcBef>
                <a:buClr>
                  <a:srgbClr val="B70005"/>
                </a:buClr>
                <a:buChar char="•"/>
                <a:defRPr sz="2400">
                  <a:solidFill>
                    <a:schemeClr val="tx2"/>
                  </a:solidFill>
                  <a:latin typeface="Helvetica" panose="020B0604020202020204" pitchFamily="34" charset="0"/>
                </a:defRPr>
              </a:lvl3pPr>
              <a:lvl4pPr marL="1600200" indent="-228600">
                <a:spcBef>
                  <a:spcPct val="20000"/>
                </a:spcBef>
                <a:buClr>
                  <a:srgbClr val="797E01"/>
                </a:buClr>
                <a:buChar char="•"/>
                <a:defRPr sz="2000">
                  <a:solidFill>
                    <a:schemeClr val="tx2"/>
                  </a:solidFill>
                  <a:latin typeface="Helvetica" panose="020B0604020202020204" pitchFamily="34" charset="0"/>
                </a:defRPr>
              </a:lvl4pPr>
              <a:lvl5pPr marL="2057400" indent="-228600">
                <a:spcBef>
                  <a:spcPct val="20000"/>
                </a:spcBef>
                <a:buClr>
                  <a:srgbClr val="740160"/>
                </a:buClr>
                <a:buChar char="•"/>
                <a:defRPr sz="2000">
                  <a:solidFill>
                    <a:schemeClr val="tx2"/>
                  </a:solidFill>
                  <a:latin typeface="Helvetica" panose="020B0604020202020204" pitchFamily="34" charset="0"/>
                </a:defRPr>
              </a:lvl5pPr>
              <a:lvl6pPr marL="25146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6pPr>
              <a:lvl7pPr marL="29718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7pPr>
              <a:lvl8pPr marL="34290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8pPr>
              <a:lvl9pPr marL="38862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9pPr>
            </a:lstStyle>
            <a:p>
              <a:pPr algn="r" eaLnBrk="1" hangingPunct="1">
                <a:spcBef>
                  <a:spcPct val="0"/>
                </a:spcBef>
                <a:buClrTx/>
                <a:buSzTx/>
                <a:buFontTx/>
                <a:buNone/>
              </a:pPr>
              <a:r>
                <a:rPr lang="en-US" altLang="en-US" sz="800">
                  <a:solidFill>
                    <a:schemeClr val="tx1"/>
                  </a:solidFill>
                </a:rPr>
                <a:t>Mount Everest © RGS-IBG, </a:t>
              </a:r>
              <a:r>
                <a:rPr lang="en-GB" altLang="en-US" sz="800">
                  <a:solidFill>
                    <a:schemeClr val="tx1"/>
                  </a:solidFill>
                </a:rPr>
                <a:t>S0001353</a:t>
              </a:r>
              <a:endParaRPr lang="en-US" altLang="en-US" sz="800">
                <a:solidFill>
                  <a:schemeClr val="tx1"/>
                </a:solidFill>
              </a:endParaRPr>
            </a:p>
          </p:txBody>
        </p:sp>
      </p:grpSp>
      <p:pic>
        <p:nvPicPr>
          <p:cNvPr id="2" name="Audio 1">
            <a:hlinkClick r:id="" action="ppaction://media"/>
            <a:extLst>
              <a:ext uri="{FF2B5EF4-FFF2-40B4-BE49-F238E27FC236}">
                <a16:creationId xmlns:a16="http://schemas.microsoft.com/office/drawing/2014/main" id="{A7060B92-D227-44D6-A74D-EFC64FCDEEE7}"/>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cSld>
  <p:clrMapOvr>
    <a:masterClrMapping/>
  </p:clrMapOvr>
  <p:transition spd="slow" advTm="1766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a:extLst>
              <a:ext uri="{FF2B5EF4-FFF2-40B4-BE49-F238E27FC236}">
                <a16:creationId xmlns:a16="http://schemas.microsoft.com/office/drawing/2014/main" id="{38EFD128-3A9D-4B6E-A6BA-E29EA4AF455A}"/>
              </a:ext>
            </a:extLst>
          </p:cNvPr>
          <p:cNvSpPr txBox="1">
            <a:spLocks noChangeArrowheads="1"/>
          </p:cNvSpPr>
          <p:nvPr/>
        </p:nvSpPr>
        <p:spPr bwMode="auto">
          <a:xfrm>
            <a:off x="1476375" y="300038"/>
            <a:ext cx="5422900" cy="1319212"/>
          </a:xfrm>
          <a:prstGeom prst="rect">
            <a:avLst/>
          </a:prstGeom>
          <a:solidFill>
            <a:srgbClr val="797E01"/>
          </a:solidFill>
          <a:ln>
            <a:noFill/>
          </a:ln>
          <a:effectLst/>
        </p:spPr>
        <p:txBody>
          <a:bodyPr/>
          <a:lstStyle>
            <a:lvl1pPr algn="l" rtl="0" fontAlgn="base">
              <a:spcBef>
                <a:spcPct val="0"/>
              </a:spcBef>
              <a:spcAft>
                <a:spcPct val="0"/>
              </a:spcAft>
              <a:defRPr sz="4000">
                <a:solidFill>
                  <a:schemeClr val="tx2"/>
                </a:solidFill>
                <a:latin typeface="+mj-lt"/>
                <a:ea typeface="+mj-ea"/>
                <a:cs typeface="+mj-cs"/>
              </a:defRPr>
            </a:lvl1pPr>
            <a:lvl2pPr algn="l" rtl="0" fontAlgn="base">
              <a:spcBef>
                <a:spcPct val="0"/>
              </a:spcBef>
              <a:spcAft>
                <a:spcPct val="0"/>
              </a:spcAft>
              <a:defRPr sz="6300">
                <a:solidFill>
                  <a:schemeClr val="tx2"/>
                </a:solidFill>
                <a:latin typeface="Helvetica" pitchFamily="34" charset="0"/>
              </a:defRPr>
            </a:lvl2pPr>
            <a:lvl3pPr algn="l" rtl="0" fontAlgn="base">
              <a:spcBef>
                <a:spcPct val="0"/>
              </a:spcBef>
              <a:spcAft>
                <a:spcPct val="0"/>
              </a:spcAft>
              <a:defRPr sz="6300">
                <a:solidFill>
                  <a:schemeClr val="tx2"/>
                </a:solidFill>
                <a:latin typeface="Helvetica" pitchFamily="34" charset="0"/>
              </a:defRPr>
            </a:lvl3pPr>
            <a:lvl4pPr algn="l" rtl="0" fontAlgn="base">
              <a:spcBef>
                <a:spcPct val="0"/>
              </a:spcBef>
              <a:spcAft>
                <a:spcPct val="0"/>
              </a:spcAft>
              <a:defRPr sz="6300">
                <a:solidFill>
                  <a:schemeClr val="tx2"/>
                </a:solidFill>
                <a:latin typeface="Helvetica" pitchFamily="34" charset="0"/>
              </a:defRPr>
            </a:lvl4pPr>
            <a:lvl5pPr algn="l" rtl="0" fontAlgn="base">
              <a:spcBef>
                <a:spcPct val="0"/>
              </a:spcBef>
              <a:spcAft>
                <a:spcPct val="0"/>
              </a:spcAft>
              <a:defRPr sz="6300">
                <a:solidFill>
                  <a:schemeClr val="tx2"/>
                </a:solidFill>
                <a:latin typeface="Helvetica" pitchFamily="34" charset="0"/>
              </a:defRPr>
            </a:lvl5pPr>
            <a:lvl6pPr marL="457200" algn="l" rtl="0" fontAlgn="base">
              <a:spcBef>
                <a:spcPct val="0"/>
              </a:spcBef>
              <a:spcAft>
                <a:spcPct val="0"/>
              </a:spcAft>
              <a:defRPr sz="6300">
                <a:solidFill>
                  <a:schemeClr val="tx2"/>
                </a:solidFill>
                <a:latin typeface="Helvetica" pitchFamily="34" charset="0"/>
              </a:defRPr>
            </a:lvl6pPr>
            <a:lvl7pPr marL="914400" algn="l" rtl="0" fontAlgn="base">
              <a:spcBef>
                <a:spcPct val="0"/>
              </a:spcBef>
              <a:spcAft>
                <a:spcPct val="0"/>
              </a:spcAft>
              <a:defRPr sz="6300">
                <a:solidFill>
                  <a:schemeClr val="tx2"/>
                </a:solidFill>
                <a:latin typeface="Helvetica" pitchFamily="34" charset="0"/>
              </a:defRPr>
            </a:lvl7pPr>
            <a:lvl8pPr marL="1371600" algn="l" rtl="0" fontAlgn="base">
              <a:spcBef>
                <a:spcPct val="0"/>
              </a:spcBef>
              <a:spcAft>
                <a:spcPct val="0"/>
              </a:spcAft>
              <a:defRPr sz="6300">
                <a:solidFill>
                  <a:schemeClr val="tx2"/>
                </a:solidFill>
                <a:latin typeface="Helvetica" pitchFamily="34" charset="0"/>
              </a:defRPr>
            </a:lvl8pPr>
            <a:lvl9pPr marL="1828800" algn="l" rtl="0" fontAlgn="base">
              <a:spcBef>
                <a:spcPct val="0"/>
              </a:spcBef>
              <a:spcAft>
                <a:spcPct val="0"/>
              </a:spcAft>
              <a:defRPr sz="6300">
                <a:solidFill>
                  <a:schemeClr val="tx2"/>
                </a:solidFill>
                <a:latin typeface="Helvetica" pitchFamily="34" charset="0"/>
              </a:defRPr>
            </a:lvl9pPr>
          </a:lstStyle>
          <a:p>
            <a:pPr eaLnBrk="1" hangingPunct="1">
              <a:defRPr/>
            </a:pPr>
            <a:r>
              <a:rPr lang="en-GB" altLang="en-US" b="1" kern="0" dirty="0">
                <a:solidFill>
                  <a:schemeClr val="bg1"/>
                </a:solidFill>
              </a:rPr>
              <a:t>Yaks on the mountain</a:t>
            </a:r>
          </a:p>
        </p:txBody>
      </p:sp>
      <p:pic>
        <p:nvPicPr>
          <p:cNvPr id="11267" name="Picture 19">
            <a:extLst>
              <a:ext uri="{FF2B5EF4-FFF2-40B4-BE49-F238E27FC236}">
                <a16:creationId xmlns:a16="http://schemas.microsoft.com/office/drawing/2014/main" id="{00004A62-C1C9-4838-BB88-D987970B9C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6375" y="2057400"/>
            <a:ext cx="5422900" cy="406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a:extLst>
              <a:ext uri="{FF2B5EF4-FFF2-40B4-BE49-F238E27FC236}">
                <a16:creationId xmlns:a16="http://schemas.microsoft.com/office/drawing/2014/main" id="{FC556F59-E2F5-4C3F-BA35-6E78513D61E2}"/>
              </a:ext>
            </a:extLst>
          </p:cNvPr>
          <p:cNvSpPr txBox="1">
            <a:spLocks noChangeArrowheads="1"/>
          </p:cNvSpPr>
          <p:nvPr/>
        </p:nvSpPr>
        <p:spPr bwMode="auto">
          <a:xfrm>
            <a:off x="1476375" y="300038"/>
            <a:ext cx="5422900" cy="1319212"/>
          </a:xfrm>
          <a:prstGeom prst="rect">
            <a:avLst/>
          </a:prstGeom>
          <a:solidFill>
            <a:srgbClr val="740160"/>
          </a:solidFill>
          <a:ln>
            <a:noFill/>
          </a:ln>
          <a:effectLst/>
        </p:spPr>
        <p:txBody>
          <a:bodyPr/>
          <a:lstStyle>
            <a:lvl1pPr algn="l" rtl="0" fontAlgn="base">
              <a:spcBef>
                <a:spcPct val="0"/>
              </a:spcBef>
              <a:spcAft>
                <a:spcPct val="0"/>
              </a:spcAft>
              <a:defRPr sz="4000">
                <a:solidFill>
                  <a:schemeClr val="tx2"/>
                </a:solidFill>
                <a:latin typeface="+mj-lt"/>
                <a:ea typeface="+mj-ea"/>
                <a:cs typeface="+mj-cs"/>
              </a:defRPr>
            </a:lvl1pPr>
            <a:lvl2pPr algn="l" rtl="0" fontAlgn="base">
              <a:spcBef>
                <a:spcPct val="0"/>
              </a:spcBef>
              <a:spcAft>
                <a:spcPct val="0"/>
              </a:spcAft>
              <a:defRPr sz="6300">
                <a:solidFill>
                  <a:schemeClr val="tx2"/>
                </a:solidFill>
                <a:latin typeface="Helvetica" pitchFamily="34" charset="0"/>
              </a:defRPr>
            </a:lvl2pPr>
            <a:lvl3pPr algn="l" rtl="0" fontAlgn="base">
              <a:spcBef>
                <a:spcPct val="0"/>
              </a:spcBef>
              <a:spcAft>
                <a:spcPct val="0"/>
              </a:spcAft>
              <a:defRPr sz="6300">
                <a:solidFill>
                  <a:schemeClr val="tx2"/>
                </a:solidFill>
                <a:latin typeface="Helvetica" pitchFamily="34" charset="0"/>
              </a:defRPr>
            </a:lvl3pPr>
            <a:lvl4pPr algn="l" rtl="0" fontAlgn="base">
              <a:spcBef>
                <a:spcPct val="0"/>
              </a:spcBef>
              <a:spcAft>
                <a:spcPct val="0"/>
              </a:spcAft>
              <a:defRPr sz="6300">
                <a:solidFill>
                  <a:schemeClr val="tx2"/>
                </a:solidFill>
                <a:latin typeface="Helvetica" pitchFamily="34" charset="0"/>
              </a:defRPr>
            </a:lvl4pPr>
            <a:lvl5pPr algn="l" rtl="0" fontAlgn="base">
              <a:spcBef>
                <a:spcPct val="0"/>
              </a:spcBef>
              <a:spcAft>
                <a:spcPct val="0"/>
              </a:spcAft>
              <a:defRPr sz="6300">
                <a:solidFill>
                  <a:schemeClr val="tx2"/>
                </a:solidFill>
                <a:latin typeface="Helvetica" pitchFamily="34" charset="0"/>
              </a:defRPr>
            </a:lvl5pPr>
            <a:lvl6pPr marL="457200" algn="l" rtl="0" fontAlgn="base">
              <a:spcBef>
                <a:spcPct val="0"/>
              </a:spcBef>
              <a:spcAft>
                <a:spcPct val="0"/>
              </a:spcAft>
              <a:defRPr sz="6300">
                <a:solidFill>
                  <a:schemeClr val="tx2"/>
                </a:solidFill>
                <a:latin typeface="Helvetica" pitchFamily="34" charset="0"/>
              </a:defRPr>
            </a:lvl6pPr>
            <a:lvl7pPr marL="914400" algn="l" rtl="0" fontAlgn="base">
              <a:spcBef>
                <a:spcPct val="0"/>
              </a:spcBef>
              <a:spcAft>
                <a:spcPct val="0"/>
              </a:spcAft>
              <a:defRPr sz="6300">
                <a:solidFill>
                  <a:schemeClr val="tx2"/>
                </a:solidFill>
                <a:latin typeface="Helvetica" pitchFamily="34" charset="0"/>
              </a:defRPr>
            </a:lvl7pPr>
            <a:lvl8pPr marL="1371600" algn="l" rtl="0" fontAlgn="base">
              <a:spcBef>
                <a:spcPct val="0"/>
              </a:spcBef>
              <a:spcAft>
                <a:spcPct val="0"/>
              </a:spcAft>
              <a:defRPr sz="6300">
                <a:solidFill>
                  <a:schemeClr val="tx2"/>
                </a:solidFill>
                <a:latin typeface="Helvetica" pitchFamily="34" charset="0"/>
              </a:defRPr>
            </a:lvl8pPr>
            <a:lvl9pPr marL="1828800" algn="l" rtl="0" fontAlgn="base">
              <a:spcBef>
                <a:spcPct val="0"/>
              </a:spcBef>
              <a:spcAft>
                <a:spcPct val="0"/>
              </a:spcAft>
              <a:defRPr sz="6300">
                <a:solidFill>
                  <a:schemeClr val="tx2"/>
                </a:solidFill>
                <a:latin typeface="Helvetica" pitchFamily="34" charset="0"/>
              </a:defRPr>
            </a:lvl9pPr>
          </a:lstStyle>
          <a:p>
            <a:pPr eaLnBrk="1" hangingPunct="1">
              <a:defRPr/>
            </a:pPr>
            <a:r>
              <a:rPr lang="en-GB" altLang="en-US" b="1" kern="0" dirty="0">
                <a:solidFill>
                  <a:schemeClr val="bg1"/>
                </a:solidFill>
              </a:rPr>
              <a:t>Mount Everest: naming the features</a:t>
            </a:r>
          </a:p>
        </p:txBody>
      </p:sp>
      <p:grpSp>
        <p:nvGrpSpPr>
          <p:cNvPr id="12291" name="Group 3">
            <a:extLst>
              <a:ext uri="{FF2B5EF4-FFF2-40B4-BE49-F238E27FC236}">
                <a16:creationId xmlns:a16="http://schemas.microsoft.com/office/drawing/2014/main" id="{D376D576-EB1D-4815-958D-7E0B4714C802}"/>
              </a:ext>
            </a:extLst>
          </p:cNvPr>
          <p:cNvGrpSpPr>
            <a:grpSpLocks/>
          </p:cNvGrpSpPr>
          <p:nvPr/>
        </p:nvGrpSpPr>
        <p:grpSpPr bwMode="auto">
          <a:xfrm>
            <a:off x="2663825" y="1676400"/>
            <a:ext cx="3048000" cy="4899025"/>
            <a:chOff x="2663788" y="1676400"/>
            <a:chExt cx="3048000" cy="4898737"/>
          </a:xfrm>
        </p:grpSpPr>
        <p:pic>
          <p:nvPicPr>
            <p:cNvPr id="12300" name="Picture 4">
              <a:extLst>
                <a:ext uri="{FF2B5EF4-FFF2-40B4-BE49-F238E27FC236}">
                  <a16:creationId xmlns:a16="http://schemas.microsoft.com/office/drawing/2014/main" id="{7D5A425D-837C-4F13-A14A-2C39BCC9DF0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63788" y="1676400"/>
              <a:ext cx="3048000" cy="4683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1" name="TextBox 5">
              <a:extLst>
                <a:ext uri="{FF2B5EF4-FFF2-40B4-BE49-F238E27FC236}">
                  <a16:creationId xmlns:a16="http://schemas.microsoft.com/office/drawing/2014/main" id="{92C2600E-2AE1-4872-BEA6-C04F73A12B00}"/>
                </a:ext>
              </a:extLst>
            </p:cNvPr>
            <p:cNvSpPr txBox="1">
              <a:spLocks noChangeArrowheads="1"/>
            </p:cNvSpPr>
            <p:nvPr/>
          </p:nvSpPr>
          <p:spPr bwMode="auto">
            <a:xfrm>
              <a:off x="3733800" y="6359693"/>
              <a:ext cx="197798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54C00"/>
                </a:buClr>
                <a:buSzPct val="70000"/>
                <a:buFont typeface="Wingdings" panose="05000000000000000000" pitchFamily="2" charset="2"/>
                <a:buChar char="¢"/>
                <a:defRPr sz="3000">
                  <a:solidFill>
                    <a:schemeClr val="tx2"/>
                  </a:solidFill>
                  <a:latin typeface="Helvetica" panose="020B0604020202020204" pitchFamily="34" charset="0"/>
                </a:defRPr>
              </a:lvl1pPr>
              <a:lvl2pPr marL="742950" indent="-285750">
                <a:spcBef>
                  <a:spcPct val="20000"/>
                </a:spcBef>
                <a:buClr>
                  <a:srgbClr val="01415B"/>
                </a:buClr>
                <a:buSzPct val="75000"/>
                <a:buFont typeface="Wingdings" panose="05000000000000000000" pitchFamily="2" charset="2"/>
                <a:buChar char="l"/>
                <a:defRPr sz="2800">
                  <a:solidFill>
                    <a:schemeClr val="tx2"/>
                  </a:solidFill>
                  <a:latin typeface="Helvetica" panose="020B0604020202020204" pitchFamily="34" charset="0"/>
                </a:defRPr>
              </a:lvl2pPr>
              <a:lvl3pPr marL="1143000" indent="-228600">
                <a:spcBef>
                  <a:spcPct val="20000"/>
                </a:spcBef>
                <a:buClr>
                  <a:srgbClr val="B70005"/>
                </a:buClr>
                <a:buChar char="•"/>
                <a:defRPr sz="2400">
                  <a:solidFill>
                    <a:schemeClr val="tx2"/>
                  </a:solidFill>
                  <a:latin typeface="Helvetica" panose="020B0604020202020204" pitchFamily="34" charset="0"/>
                </a:defRPr>
              </a:lvl3pPr>
              <a:lvl4pPr marL="1600200" indent="-228600">
                <a:spcBef>
                  <a:spcPct val="20000"/>
                </a:spcBef>
                <a:buClr>
                  <a:srgbClr val="797E01"/>
                </a:buClr>
                <a:buChar char="•"/>
                <a:defRPr sz="2000">
                  <a:solidFill>
                    <a:schemeClr val="tx2"/>
                  </a:solidFill>
                  <a:latin typeface="Helvetica" panose="020B0604020202020204" pitchFamily="34" charset="0"/>
                </a:defRPr>
              </a:lvl4pPr>
              <a:lvl5pPr marL="2057400" indent="-228600">
                <a:spcBef>
                  <a:spcPct val="20000"/>
                </a:spcBef>
                <a:buClr>
                  <a:srgbClr val="740160"/>
                </a:buClr>
                <a:buChar char="•"/>
                <a:defRPr sz="2000">
                  <a:solidFill>
                    <a:schemeClr val="tx2"/>
                  </a:solidFill>
                  <a:latin typeface="Helvetica" panose="020B0604020202020204" pitchFamily="34" charset="0"/>
                </a:defRPr>
              </a:lvl5pPr>
              <a:lvl6pPr marL="25146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6pPr>
              <a:lvl7pPr marL="29718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7pPr>
              <a:lvl8pPr marL="34290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8pPr>
              <a:lvl9pPr marL="38862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9pPr>
            </a:lstStyle>
            <a:p>
              <a:pPr algn="r" eaLnBrk="1" hangingPunct="1">
                <a:spcBef>
                  <a:spcPct val="0"/>
                </a:spcBef>
                <a:buClrTx/>
                <a:buSzTx/>
                <a:buFontTx/>
                <a:buNone/>
              </a:pPr>
              <a:r>
                <a:rPr lang="en-US" altLang="en-US" sz="800">
                  <a:solidFill>
                    <a:schemeClr val="tx1"/>
                  </a:solidFill>
                </a:rPr>
                <a:t>Mount Everest © RGS-IBG, </a:t>
              </a:r>
              <a:r>
                <a:rPr lang="en-GB" altLang="en-US" sz="800">
                  <a:solidFill>
                    <a:schemeClr val="tx1"/>
                  </a:solidFill>
                </a:rPr>
                <a:t>S0001353</a:t>
              </a:r>
              <a:endParaRPr lang="en-US" altLang="en-US" sz="800">
                <a:solidFill>
                  <a:schemeClr val="tx1"/>
                </a:solidFill>
              </a:endParaRPr>
            </a:p>
          </p:txBody>
        </p:sp>
      </p:grpSp>
      <p:cxnSp>
        <p:nvCxnSpPr>
          <p:cNvPr id="12292" name="AutoShape 2">
            <a:extLst>
              <a:ext uri="{FF2B5EF4-FFF2-40B4-BE49-F238E27FC236}">
                <a16:creationId xmlns:a16="http://schemas.microsoft.com/office/drawing/2014/main" id="{7543F68F-CED0-4EE2-A84B-25E1E28FD11E}"/>
              </a:ext>
            </a:extLst>
          </p:cNvPr>
          <p:cNvCxnSpPr>
            <a:cxnSpLocks noChangeShapeType="1"/>
          </p:cNvCxnSpPr>
          <p:nvPr/>
        </p:nvCxnSpPr>
        <p:spPr bwMode="auto">
          <a:xfrm flipH="1" flipV="1">
            <a:off x="4419600" y="2057400"/>
            <a:ext cx="1676400" cy="30480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2293" name="Rectangle 2">
            <a:extLst>
              <a:ext uri="{FF2B5EF4-FFF2-40B4-BE49-F238E27FC236}">
                <a16:creationId xmlns:a16="http://schemas.microsoft.com/office/drawing/2014/main" id="{B5BDD46B-A7B7-4CE6-954D-8630136EC9CD}"/>
              </a:ext>
            </a:extLst>
          </p:cNvPr>
          <p:cNvSpPr>
            <a:spLocks noChangeArrowheads="1"/>
          </p:cNvSpPr>
          <p:nvPr/>
        </p:nvSpPr>
        <p:spPr bwMode="auto">
          <a:xfrm>
            <a:off x="6124575" y="2209800"/>
            <a:ext cx="18256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F54C00"/>
              </a:buClr>
              <a:buSzPct val="70000"/>
              <a:buFont typeface="Wingdings" panose="05000000000000000000" pitchFamily="2" charset="2"/>
              <a:buChar char="¢"/>
              <a:defRPr sz="3000">
                <a:solidFill>
                  <a:schemeClr val="tx2"/>
                </a:solidFill>
                <a:latin typeface="Helvetica" panose="020B0604020202020204" pitchFamily="34" charset="0"/>
              </a:defRPr>
            </a:lvl1pPr>
            <a:lvl2pPr marL="742950" indent="-285750">
              <a:spcBef>
                <a:spcPct val="20000"/>
              </a:spcBef>
              <a:buClr>
                <a:srgbClr val="01415B"/>
              </a:buClr>
              <a:buSzPct val="75000"/>
              <a:buFont typeface="Wingdings" panose="05000000000000000000" pitchFamily="2" charset="2"/>
              <a:buChar char="l"/>
              <a:defRPr sz="2800">
                <a:solidFill>
                  <a:schemeClr val="tx2"/>
                </a:solidFill>
                <a:latin typeface="Helvetica" panose="020B0604020202020204" pitchFamily="34" charset="0"/>
              </a:defRPr>
            </a:lvl2pPr>
            <a:lvl3pPr marL="1143000" indent="-228600">
              <a:spcBef>
                <a:spcPct val="20000"/>
              </a:spcBef>
              <a:buClr>
                <a:srgbClr val="B70005"/>
              </a:buClr>
              <a:buChar char="•"/>
              <a:defRPr sz="2400">
                <a:solidFill>
                  <a:schemeClr val="tx2"/>
                </a:solidFill>
                <a:latin typeface="Helvetica" panose="020B0604020202020204" pitchFamily="34" charset="0"/>
              </a:defRPr>
            </a:lvl3pPr>
            <a:lvl4pPr marL="1600200" indent="-228600">
              <a:spcBef>
                <a:spcPct val="20000"/>
              </a:spcBef>
              <a:buClr>
                <a:srgbClr val="797E01"/>
              </a:buClr>
              <a:buChar char="•"/>
              <a:defRPr sz="2000">
                <a:solidFill>
                  <a:schemeClr val="tx2"/>
                </a:solidFill>
                <a:latin typeface="Helvetica" panose="020B0604020202020204" pitchFamily="34" charset="0"/>
              </a:defRPr>
            </a:lvl4pPr>
            <a:lvl5pPr marL="2057400" indent="-228600">
              <a:spcBef>
                <a:spcPct val="20000"/>
              </a:spcBef>
              <a:buClr>
                <a:srgbClr val="740160"/>
              </a:buClr>
              <a:buChar char="•"/>
              <a:defRPr sz="2000">
                <a:solidFill>
                  <a:schemeClr val="tx2"/>
                </a:solidFill>
                <a:latin typeface="Helvetica" panose="020B0604020202020204" pitchFamily="34" charset="0"/>
              </a:defRPr>
            </a:lvl5pPr>
            <a:lvl6pPr marL="25146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6pPr>
            <a:lvl7pPr marL="29718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7pPr>
            <a:lvl8pPr marL="34290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8pPr>
            <a:lvl9pPr marL="38862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9pPr>
          </a:lstStyle>
          <a:p>
            <a:pPr eaLnBrk="1" hangingPunct="1">
              <a:spcBef>
                <a:spcPct val="0"/>
              </a:spcBef>
              <a:buClrTx/>
              <a:buSzTx/>
              <a:buFontTx/>
              <a:buNone/>
            </a:pPr>
            <a:r>
              <a:rPr lang="en-GB" altLang="en-US" sz="1800">
                <a:solidFill>
                  <a:schemeClr val="tx1"/>
                </a:solidFill>
              </a:rPr>
              <a:t>Peak or Summit</a:t>
            </a:r>
            <a:endParaRPr lang="en-US" altLang="en-US" sz="1800">
              <a:solidFill>
                <a:schemeClr val="tx1"/>
              </a:solidFill>
            </a:endParaRPr>
          </a:p>
        </p:txBody>
      </p:sp>
      <p:cxnSp>
        <p:nvCxnSpPr>
          <p:cNvPr id="12294" name="AutoShape 3">
            <a:extLst>
              <a:ext uri="{FF2B5EF4-FFF2-40B4-BE49-F238E27FC236}">
                <a16:creationId xmlns:a16="http://schemas.microsoft.com/office/drawing/2014/main" id="{89A88C4B-D7CE-43BE-9A77-36EC741DC9C7}"/>
              </a:ext>
            </a:extLst>
          </p:cNvPr>
          <p:cNvCxnSpPr>
            <a:cxnSpLocks noChangeShapeType="1"/>
          </p:cNvCxnSpPr>
          <p:nvPr/>
        </p:nvCxnSpPr>
        <p:spPr bwMode="auto">
          <a:xfrm flipH="1" flipV="1">
            <a:off x="3567113" y="2579688"/>
            <a:ext cx="2757487" cy="773112"/>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2295" name="Rectangle 8">
            <a:extLst>
              <a:ext uri="{FF2B5EF4-FFF2-40B4-BE49-F238E27FC236}">
                <a16:creationId xmlns:a16="http://schemas.microsoft.com/office/drawing/2014/main" id="{20148B68-8A77-4DAB-A286-4585FE04F773}"/>
              </a:ext>
            </a:extLst>
          </p:cNvPr>
          <p:cNvSpPr>
            <a:spLocks noChangeArrowheads="1"/>
          </p:cNvSpPr>
          <p:nvPr/>
        </p:nvSpPr>
        <p:spPr bwMode="auto">
          <a:xfrm>
            <a:off x="6324600" y="3244850"/>
            <a:ext cx="7874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F54C00"/>
              </a:buClr>
              <a:buSzPct val="70000"/>
              <a:buFont typeface="Wingdings" panose="05000000000000000000" pitchFamily="2" charset="2"/>
              <a:buChar char="¢"/>
              <a:defRPr sz="3000">
                <a:solidFill>
                  <a:schemeClr val="tx2"/>
                </a:solidFill>
                <a:latin typeface="Helvetica" panose="020B0604020202020204" pitchFamily="34" charset="0"/>
              </a:defRPr>
            </a:lvl1pPr>
            <a:lvl2pPr marL="742950" indent="-285750">
              <a:spcBef>
                <a:spcPct val="20000"/>
              </a:spcBef>
              <a:buClr>
                <a:srgbClr val="01415B"/>
              </a:buClr>
              <a:buSzPct val="75000"/>
              <a:buFont typeface="Wingdings" panose="05000000000000000000" pitchFamily="2" charset="2"/>
              <a:buChar char="l"/>
              <a:defRPr sz="2800">
                <a:solidFill>
                  <a:schemeClr val="tx2"/>
                </a:solidFill>
                <a:latin typeface="Helvetica" panose="020B0604020202020204" pitchFamily="34" charset="0"/>
              </a:defRPr>
            </a:lvl2pPr>
            <a:lvl3pPr marL="1143000" indent="-228600">
              <a:spcBef>
                <a:spcPct val="20000"/>
              </a:spcBef>
              <a:buClr>
                <a:srgbClr val="B70005"/>
              </a:buClr>
              <a:buChar char="•"/>
              <a:defRPr sz="2400">
                <a:solidFill>
                  <a:schemeClr val="tx2"/>
                </a:solidFill>
                <a:latin typeface="Helvetica" panose="020B0604020202020204" pitchFamily="34" charset="0"/>
              </a:defRPr>
            </a:lvl3pPr>
            <a:lvl4pPr marL="1600200" indent="-228600">
              <a:spcBef>
                <a:spcPct val="20000"/>
              </a:spcBef>
              <a:buClr>
                <a:srgbClr val="797E01"/>
              </a:buClr>
              <a:buChar char="•"/>
              <a:defRPr sz="2000">
                <a:solidFill>
                  <a:schemeClr val="tx2"/>
                </a:solidFill>
                <a:latin typeface="Helvetica" panose="020B0604020202020204" pitchFamily="34" charset="0"/>
              </a:defRPr>
            </a:lvl4pPr>
            <a:lvl5pPr marL="2057400" indent="-228600">
              <a:spcBef>
                <a:spcPct val="20000"/>
              </a:spcBef>
              <a:buClr>
                <a:srgbClr val="740160"/>
              </a:buClr>
              <a:buChar char="•"/>
              <a:defRPr sz="2000">
                <a:solidFill>
                  <a:schemeClr val="tx2"/>
                </a:solidFill>
                <a:latin typeface="Helvetica" panose="020B0604020202020204" pitchFamily="34" charset="0"/>
              </a:defRPr>
            </a:lvl5pPr>
            <a:lvl6pPr marL="25146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6pPr>
            <a:lvl7pPr marL="29718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7pPr>
            <a:lvl8pPr marL="34290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8pPr>
            <a:lvl9pPr marL="38862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9pPr>
          </a:lstStyle>
          <a:p>
            <a:pPr eaLnBrk="1" hangingPunct="1">
              <a:spcBef>
                <a:spcPct val="0"/>
              </a:spcBef>
              <a:buClrTx/>
              <a:buSzTx/>
              <a:buFontTx/>
              <a:buNone/>
            </a:pPr>
            <a:r>
              <a:rPr lang="en-GB" altLang="en-US" sz="1800">
                <a:solidFill>
                  <a:schemeClr val="tx1"/>
                </a:solidFill>
              </a:rPr>
              <a:t>Ridge</a:t>
            </a:r>
            <a:endParaRPr lang="en-US" altLang="en-US" sz="1800">
              <a:solidFill>
                <a:schemeClr val="tx1"/>
              </a:solidFill>
            </a:endParaRPr>
          </a:p>
        </p:txBody>
      </p:sp>
      <p:cxnSp>
        <p:nvCxnSpPr>
          <p:cNvPr id="12296" name="AutoShape 4">
            <a:extLst>
              <a:ext uri="{FF2B5EF4-FFF2-40B4-BE49-F238E27FC236}">
                <a16:creationId xmlns:a16="http://schemas.microsoft.com/office/drawing/2014/main" id="{2509FDE8-9B57-40EF-B613-6A9ECAAD6A5D}"/>
              </a:ext>
            </a:extLst>
          </p:cNvPr>
          <p:cNvCxnSpPr>
            <a:cxnSpLocks noChangeShapeType="1"/>
          </p:cNvCxnSpPr>
          <p:nvPr/>
        </p:nvCxnSpPr>
        <p:spPr bwMode="auto">
          <a:xfrm flipH="1" flipV="1">
            <a:off x="4391025" y="4371975"/>
            <a:ext cx="1933575" cy="352425"/>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2297" name="Rectangle 10">
            <a:extLst>
              <a:ext uri="{FF2B5EF4-FFF2-40B4-BE49-F238E27FC236}">
                <a16:creationId xmlns:a16="http://schemas.microsoft.com/office/drawing/2014/main" id="{F87B244D-B7FB-46D9-A012-D6DF802FF235}"/>
              </a:ext>
            </a:extLst>
          </p:cNvPr>
          <p:cNvSpPr>
            <a:spLocks noChangeArrowheads="1"/>
          </p:cNvSpPr>
          <p:nvPr/>
        </p:nvSpPr>
        <p:spPr bwMode="auto">
          <a:xfrm>
            <a:off x="6324600" y="4535488"/>
            <a:ext cx="9159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F54C00"/>
              </a:buClr>
              <a:buSzPct val="70000"/>
              <a:buFont typeface="Wingdings" panose="05000000000000000000" pitchFamily="2" charset="2"/>
              <a:buChar char="¢"/>
              <a:defRPr sz="3000">
                <a:solidFill>
                  <a:schemeClr val="tx2"/>
                </a:solidFill>
                <a:latin typeface="Helvetica" panose="020B0604020202020204" pitchFamily="34" charset="0"/>
              </a:defRPr>
            </a:lvl1pPr>
            <a:lvl2pPr marL="742950" indent="-285750">
              <a:spcBef>
                <a:spcPct val="20000"/>
              </a:spcBef>
              <a:buClr>
                <a:srgbClr val="01415B"/>
              </a:buClr>
              <a:buSzPct val="75000"/>
              <a:buFont typeface="Wingdings" panose="05000000000000000000" pitchFamily="2" charset="2"/>
              <a:buChar char="l"/>
              <a:defRPr sz="2800">
                <a:solidFill>
                  <a:schemeClr val="tx2"/>
                </a:solidFill>
                <a:latin typeface="Helvetica" panose="020B0604020202020204" pitchFamily="34" charset="0"/>
              </a:defRPr>
            </a:lvl2pPr>
            <a:lvl3pPr marL="1143000" indent="-228600">
              <a:spcBef>
                <a:spcPct val="20000"/>
              </a:spcBef>
              <a:buClr>
                <a:srgbClr val="B70005"/>
              </a:buClr>
              <a:buChar char="•"/>
              <a:defRPr sz="2400">
                <a:solidFill>
                  <a:schemeClr val="tx2"/>
                </a:solidFill>
                <a:latin typeface="Helvetica" panose="020B0604020202020204" pitchFamily="34" charset="0"/>
              </a:defRPr>
            </a:lvl3pPr>
            <a:lvl4pPr marL="1600200" indent="-228600">
              <a:spcBef>
                <a:spcPct val="20000"/>
              </a:spcBef>
              <a:buClr>
                <a:srgbClr val="797E01"/>
              </a:buClr>
              <a:buChar char="•"/>
              <a:defRPr sz="2000">
                <a:solidFill>
                  <a:schemeClr val="tx2"/>
                </a:solidFill>
                <a:latin typeface="Helvetica" panose="020B0604020202020204" pitchFamily="34" charset="0"/>
              </a:defRPr>
            </a:lvl4pPr>
            <a:lvl5pPr marL="2057400" indent="-228600">
              <a:spcBef>
                <a:spcPct val="20000"/>
              </a:spcBef>
              <a:buClr>
                <a:srgbClr val="740160"/>
              </a:buClr>
              <a:buChar char="•"/>
              <a:defRPr sz="2000">
                <a:solidFill>
                  <a:schemeClr val="tx2"/>
                </a:solidFill>
                <a:latin typeface="Helvetica" panose="020B0604020202020204" pitchFamily="34" charset="0"/>
              </a:defRPr>
            </a:lvl5pPr>
            <a:lvl6pPr marL="25146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6pPr>
            <a:lvl7pPr marL="29718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7pPr>
            <a:lvl8pPr marL="34290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8pPr>
            <a:lvl9pPr marL="38862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9pPr>
          </a:lstStyle>
          <a:p>
            <a:pPr eaLnBrk="1" hangingPunct="1">
              <a:spcBef>
                <a:spcPct val="0"/>
              </a:spcBef>
              <a:buClrTx/>
              <a:buSzTx/>
              <a:buFontTx/>
              <a:buNone/>
            </a:pPr>
            <a:r>
              <a:rPr lang="en-GB" altLang="en-US" sz="1800">
                <a:solidFill>
                  <a:schemeClr val="tx1"/>
                </a:solidFill>
              </a:rPr>
              <a:t>Glacier</a:t>
            </a:r>
            <a:endParaRPr lang="en-US" altLang="en-US" sz="1800">
              <a:solidFill>
                <a:schemeClr val="tx1"/>
              </a:solidFill>
            </a:endParaRPr>
          </a:p>
        </p:txBody>
      </p:sp>
      <p:cxnSp>
        <p:nvCxnSpPr>
          <p:cNvPr id="12298" name="AutoShape 5">
            <a:extLst>
              <a:ext uri="{FF2B5EF4-FFF2-40B4-BE49-F238E27FC236}">
                <a16:creationId xmlns:a16="http://schemas.microsoft.com/office/drawing/2014/main" id="{69F69E16-CC37-4A94-B5A2-D908641B2700}"/>
              </a:ext>
            </a:extLst>
          </p:cNvPr>
          <p:cNvCxnSpPr>
            <a:cxnSpLocks noChangeShapeType="1"/>
          </p:cNvCxnSpPr>
          <p:nvPr/>
        </p:nvCxnSpPr>
        <p:spPr bwMode="auto">
          <a:xfrm flipH="1" flipV="1">
            <a:off x="5695950" y="5486400"/>
            <a:ext cx="1416050" cy="19050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2299" name="Rectangle 11">
            <a:extLst>
              <a:ext uri="{FF2B5EF4-FFF2-40B4-BE49-F238E27FC236}">
                <a16:creationId xmlns:a16="http://schemas.microsoft.com/office/drawing/2014/main" id="{C6FA074F-F93C-40EC-9D6E-CE23BBF3512C}"/>
              </a:ext>
            </a:extLst>
          </p:cNvPr>
          <p:cNvSpPr>
            <a:spLocks noChangeArrowheads="1"/>
          </p:cNvSpPr>
          <p:nvPr/>
        </p:nvSpPr>
        <p:spPr bwMode="auto">
          <a:xfrm>
            <a:off x="7112000" y="5492750"/>
            <a:ext cx="10175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F54C00"/>
              </a:buClr>
              <a:buSzPct val="70000"/>
              <a:buFont typeface="Wingdings" panose="05000000000000000000" pitchFamily="2" charset="2"/>
              <a:buChar char="¢"/>
              <a:defRPr sz="3000">
                <a:solidFill>
                  <a:schemeClr val="tx2"/>
                </a:solidFill>
                <a:latin typeface="Helvetica" panose="020B0604020202020204" pitchFamily="34" charset="0"/>
              </a:defRPr>
            </a:lvl1pPr>
            <a:lvl2pPr marL="742950" indent="-285750">
              <a:spcBef>
                <a:spcPct val="20000"/>
              </a:spcBef>
              <a:buClr>
                <a:srgbClr val="01415B"/>
              </a:buClr>
              <a:buSzPct val="75000"/>
              <a:buFont typeface="Wingdings" panose="05000000000000000000" pitchFamily="2" charset="2"/>
              <a:buChar char="l"/>
              <a:defRPr sz="2800">
                <a:solidFill>
                  <a:schemeClr val="tx2"/>
                </a:solidFill>
                <a:latin typeface="Helvetica" panose="020B0604020202020204" pitchFamily="34" charset="0"/>
              </a:defRPr>
            </a:lvl2pPr>
            <a:lvl3pPr marL="1143000" indent="-228600">
              <a:spcBef>
                <a:spcPct val="20000"/>
              </a:spcBef>
              <a:buClr>
                <a:srgbClr val="B70005"/>
              </a:buClr>
              <a:buChar char="•"/>
              <a:defRPr sz="2400">
                <a:solidFill>
                  <a:schemeClr val="tx2"/>
                </a:solidFill>
                <a:latin typeface="Helvetica" panose="020B0604020202020204" pitchFamily="34" charset="0"/>
              </a:defRPr>
            </a:lvl3pPr>
            <a:lvl4pPr marL="1600200" indent="-228600">
              <a:spcBef>
                <a:spcPct val="20000"/>
              </a:spcBef>
              <a:buClr>
                <a:srgbClr val="797E01"/>
              </a:buClr>
              <a:buChar char="•"/>
              <a:defRPr sz="2000">
                <a:solidFill>
                  <a:schemeClr val="tx2"/>
                </a:solidFill>
                <a:latin typeface="Helvetica" panose="020B0604020202020204" pitchFamily="34" charset="0"/>
              </a:defRPr>
            </a:lvl4pPr>
            <a:lvl5pPr marL="2057400" indent="-228600">
              <a:spcBef>
                <a:spcPct val="20000"/>
              </a:spcBef>
              <a:buClr>
                <a:srgbClr val="740160"/>
              </a:buClr>
              <a:buChar char="•"/>
              <a:defRPr sz="2000">
                <a:solidFill>
                  <a:schemeClr val="tx2"/>
                </a:solidFill>
                <a:latin typeface="Helvetica" panose="020B0604020202020204" pitchFamily="34" charset="0"/>
              </a:defRPr>
            </a:lvl5pPr>
            <a:lvl6pPr marL="25146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6pPr>
            <a:lvl7pPr marL="29718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7pPr>
            <a:lvl8pPr marL="34290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8pPr>
            <a:lvl9pPr marL="38862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9pPr>
          </a:lstStyle>
          <a:p>
            <a:pPr eaLnBrk="1" hangingPunct="1">
              <a:spcBef>
                <a:spcPct val="0"/>
              </a:spcBef>
              <a:buClrTx/>
              <a:buSzTx/>
              <a:buFontTx/>
              <a:buNone/>
            </a:pPr>
            <a:r>
              <a:rPr lang="en-GB" altLang="en-US" sz="1800">
                <a:solidFill>
                  <a:schemeClr val="tx1"/>
                </a:solidFill>
              </a:rPr>
              <a:t>Moraine</a:t>
            </a:r>
            <a:endParaRPr lang="en-US" altLang="en-US" sz="1800">
              <a:solidFill>
                <a:schemeClr val="tx1"/>
              </a:solidFill>
            </a:endParaRPr>
          </a:p>
        </p:txBody>
      </p:sp>
    </p:spTree>
    <p:custDataLst>
      <p:tags r:id="rId1"/>
    </p:custDataLst>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63A85AA7-0320-498B-91A1-A0ABB42A688C}"/>
              </a:ext>
            </a:extLst>
          </p:cNvPr>
          <p:cNvSpPr>
            <a:spLocks noGrp="1" noChangeArrowheads="1"/>
          </p:cNvSpPr>
          <p:nvPr>
            <p:ph type="title"/>
          </p:nvPr>
        </p:nvSpPr>
        <p:spPr>
          <a:xfrm>
            <a:off x="1476375" y="190500"/>
            <a:ext cx="5495925" cy="1438275"/>
          </a:xfrm>
          <a:solidFill>
            <a:srgbClr val="F54C00"/>
          </a:solidFill>
        </p:spPr>
        <p:txBody>
          <a:bodyPr/>
          <a:lstStyle/>
          <a:p>
            <a:pPr eaLnBrk="1" hangingPunct="1"/>
            <a:r>
              <a:rPr lang="en-GB" altLang="en-US" b="1">
                <a:solidFill>
                  <a:schemeClr val="bg1"/>
                </a:solidFill>
              </a:rPr>
              <a:t>A crevasse</a:t>
            </a:r>
            <a:endParaRPr lang="en-US" altLang="en-US">
              <a:solidFill>
                <a:schemeClr val="bg1"/>
              </a:solidFill>
            </a:endParaRPr>
          </a:p>
        </p:txBody>
      </p:sp>
      <p:grpSp>
        <p:nvGrpSpPr>
          <p:cNvPr id="13315" name="Group 6">
            <a:extLst>
              <a:ext uri="{FF2B5EF4-FFF2-40B4-BE49-F238E27FC236}">
                <a16:creationId xmlns:a16="http://schemas.microsoft.com/office/drawing/2014/main" id="{E2BBC2C7-494D-48D1-B62D-0003E5A2C90E}"/>
              </a:ext>
            </a:extLst>
          </p:cNvPr>
          <p:cNvGrpSpPr>
            <a:grpSpLocks/>
          </p:cNvGrpSpPr>
          <p:nvPr/>
        </p:nvGrpSpPr>
        <p:grpSpPr bwMode="auto">
          <a:xfrm>
            <a:off x="2581275" y="1724025"/>
            <a:ext cx="3016250" cy="4940300"/>
            <a:chOff x="2580678" y="1724025"/>
            <a:chExt cx="3016861" cy="4939844"/>
          </a:xfrm>
        </p:grpSpPr>
        <p:pic>
          <p:nvPicPr>
            <p:cNvPr id="13316" name="Picture 4">
              <a:extLst>
                <a:ext uri="{FF2B5EF4-FFF2-40B4-BE49-F238E27FC236}">
                  <a16:creationId xmlns:a16="http://schemas.microsoft.com/office/drawing/2014/main" id="{D92B3702-126C-44EB-A08A-103768713F8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80678" y="1724025"/>
              <a:ext cx="3016861"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TextBox 5">
              <a:extLst>
                <a:ext uri="{FF2B5EF4-FFF2-40B4-BE49-F238E27FC236}">
                  <a16:creationId xmlns:a16="http://schemas.microsoft.com/office/drawing/2014/main" id="{49676258-1F47-48A2-9B43-0CA83EAF39B0}"/>
                </a:ext>
              </a:extLst>
            </p:cNvPr>
            <p:cNvSpPr txBox="1">
              <a:spLocks noChangeArrowheads="1"/>
            </p:cNvSpPr>
            <p:nvPr/>
          </p:nvSpPr>
          <p:spPr bwMode="auto">
            <a:xfrm>
              <a:off x="3124200" y="6448425"/>
              <a:ext cx="247333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54C00"/>
                </a:buClr>
                <a:buSzPct val="70000"/>
                <a:buFont typeface="Wingdings" panose="05000000000000000000" pitchFamily="2" charset="2"/>
                <a:buChar char="¢"/>
                <a:defRPr sz="3000">
                  <a:solidFill>
                    <a:schemeClr val="tx2"/>
                  </a:solidFill>
                  <a:latin typeface="Helvetica" panose="020B0604020202020204" pitchFamily="34" charset="0"/>
                </a:defRPr>
              </a:lvl1pPr>
              <a:lvl2pPr marL="742950" indent="-285750">
                <a:spcBef>
                  <a:spcPct val="20000"/>
                </a:spcBef>
                <a:buClr>
                  <a:srgbClr val="01415B"/>
                </a:buClr>
                <a:buSzPct val="75000"/>
                <a:buFont typeface="Wingdings" panose="05000000000000000000" pitchFamily="2" charset="2"/>
                <a:buChar char="l"/>
                <a:defRPr sz="2800">
                  <a:solidFill>
                    <a:schemeClr val="tx2"/>
                  </a:solidFill>
                  <a:latin typeface="Helvetica" panose="020B0604020202020204" pitchFamily="34" charset="0"/>
                </a:defRPr>
              </a:lvl2pPr>
              <a:lvl3pPr marL="1143000" indent="-228600">
                <a:spcBef>
                  <a:spcPct val="20000"/>
                </a:spcBef>
                <a:buClr>
                  <a:srgbClr val="B70005"/>
                </a:buClr>
                <a:buChar char="•"/>
                <a:defRPr sz="2400">
                  <a:solidFill>
                    <a:schemeClr val="tx2"/>
                  </a:solidFill>
                  <a:latin typeface="Helvetica" panose="020B0604020202020204" pitchFamily="34" charset="0"/>
                </a:defRPr>
              </a:lvl3pPr>
              <a:lvl4pPr marL="1600200" indent="-228600">
                <a:spcBef>
                  <a:spcPct val="20000"/>
                </a:spcBef>
                <a:buClr>
                  <a:srgbClr val="797E01"/>
                </a:buClr>
                <a:buChar char="•"/>
                <a:defRPr sz="2000">
                  <a:solidFill>
                    <a:schemeClr val="tx2"/>
                  </a:solidFill>
                  <a:latin typeface="Helvetica" panose="020B0604020202020204" pitchFamily="34" charset="0"/>
                </a:defRPr>
              </a:lvl4pPr>
              <a:lvl5pPr marL="2057400" indent="-228600">
                <a:spcBef>
                  <a:spcPct val="20000"/>
                </a:spcBef>
                <a:buClr>
                  <a:srgbClr val="740160"/>
                </a:buClr>
                <a:buChar char="•"/>
                <a:defRPr sz="2000">
                  <a:solidFill>
                    <a:schemeClr val="tx2"/>
                  </a:solidFill>
                  <a:latin typeface="Helvetica" panose="020B0604020202020204" pitchFamily="34" charset="0"/>
                </a:defRPr>
              </a:lvl5pPr>
              <a:lvl6pPr marL="25146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6pPr>
              <a:lvl7pPr marL="29718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7pPr>
              <a:lvl8pPr marL="34290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8pPr>
              <a:lvl9pPr marL="38862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9pPr>
            </a:lstStyle>
            <a:p>
              <a:pPr algn="r" eaLnBrk="1" hangingPunct="1">
                <a:spcBef>
                  <a:spcPct val="0"/>
                </a:spcBef>
                <a:buClrTx/>
                <a:buSzTx/>
                <a:buFontTx/>
                <a:buNone/>
              </a:pPr>
              <a:r>
                <a:rPr lang="en-US" altLang="en-US" sz="800">
                  <a:solidFill>
                    <a:schemeClr val="tx1"/>
                  </a:solidFill>
                </a:rPr>
                <a:t>The Western Cwm Party S0001120 © RGS-IBG </a:t>
              </a:r>
            </a:p>
          </p:txBody>
        </p:sp>
      </p:grpSp>
    </p:spTree>
    <p:custDataLst>
      <p:tags r:id="rId1"/>
    </p:custDataLst>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DF1CEA8B-B738-4100-931A-888339B96B21}"/>
              </a:ext>
            </a:extLst>
          </p:cNvPr>
          <p:cNvSpPr>
            <a:spLocks noGrp="1" noChangeArrowheads="1"/>
          </p:cNvSpPr>
          <p:nvPr>
            <p:ph type="title"/>
          </p:nvPr>
        </p:nvSpPr>
        <p:spPr>
          <a:xfrm>
            <a:off x="1476375" y="190500"/>
            <a:ext cx="5495925" cy="1438275"/>
          </a:xfrm>
          <a:solidFill>
            <a:srgbClr val="01415B"/>
          </a:solidFill>
        </p:spPr>
        <p:txBody>
          <a:bodyPr/>
          <a:lstStyle/>
          <a:p>
            <a:pPr eaLnBrk="1" hangingPunct="1"/>
            <a:r>
              <a:rPr lang="en-GB" altLang="en-US" b="1">
                <a:solidFill>
                  <a:schemeClr val="bg1"/>
                </a:solidFill>
              </a:rPr>
              <a:t>Crossing a crevasse</a:t>
            </a:r>
            <a:endParaRPr lang="en-US" altLang="en-US">
              <a:solidFill>
                <a:schemeClr val="bg1"/>
              </a:solidFill>
            </a:endParaRPr>
          </a:p>
        </p:txBody>
      </p:sp>
      <p:grpSp>
        <p:nvGrpSpPr>
          <p:cNvPr id="14339" name="Group 5">
            <a:extLst>
              <a:ext uri="{FF2B5EF4-FFF2-40B4-BE49-F238E27FC236}">
                <a16:creationId xmlns:a16="http://schemas.microsoft.com/office/drawing/2014/main" id="{C8526CDE-062B-492D-8019-230D3143417B}"/>
              </a:ext>
            </a:extLst>
          </p:cNvPr>
          <p:cNvGrpSpPr>
            <a:grpSpLocks/>
          </p:cNvGrpSpPr>
          <p:nvPr/>
        </p:nvGrpSpPr>
        <p:grpSpPr bwMode="auto">
          <a:xfrm>
            <a:off x="2209800" y="1676400"/>
            <a:ext cx="4343400" cy="4613275"/>
            <a:chOff x="2209800" y="1676400"/>
            <a:chExt cx="4343400" cy="4612954"/>
          </a:xfrm>
        </p:grpSpPr>
        <p:pic>
          <p:nvPicPr>
            <p:cNvPr id="14341" name="Picture 1">
              <a:extLst>
                <a:ext uri="{FF2B5EF4-FFF2-40B4-BE49-F238E27FC236}">
                  <a16:creationId xmlns:a16="http://schemas.microsoft.com/office/drawing/2014/main" id="{C1E32288-E53D-4CA9-A36C-EE0AF25FB92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1676400"/>
              <a:ext cx="4343400" cy="4363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2" name="TextBox 4">
              <a:extLst>
                <a:ext uri="{FF2B5EF4-FFF2-40B4-BE49-F238E27FC236}">
                  <a16:creationId xmlns:a16="http://schemas.microsoft.com/office/drawing/2014/main" id="{C8C85981-18AB-4C3A-82C0-9D4D81998784}"/>
                </a:ext>
              </a:extLst>
            </p:cNvPr>
            <p:cNvSpPr txBox="1">
              <a:spLocks noChangeArrowheads="1"/>
            </p:cNvSpPr>
            <p:nvPr/>
          </p:nvSpPr>
          <p:spPr bwMode="auto">
            <a:xfrm>
              <a:off x="4343400" y="6058522"/>
              <a:ext cx="220980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54C00"/>
                </a:buClr>
                <a:buSzPct val="70000"/>
                <a:buFont typeface="Wingdings" panose="05000000000000000000" pitchFamily="2" charset="2"/>
                <a:buChar char="¢"/>
                <a:defRPr sz="3000">
                  <a:solidFill>
                    <a:schemeClr val="tx2"/>
                  </a:solidFill>
                  <a:latin typeface="Helvetica" panose="020B0604020202020204" pitchFamily="34" charset="0"/>
                </a:defRPr>
              </a:lvl1pPr>
              <a:lvl2pPr marL="742950" indent="-285750">
                <a:spcBef>
                  <a:spcPct val="20000"/>
                </a:spcBef>
                <a:buClr>
                  <a:srgbClr val="01415B"/>
                </a:buClr>
                <a:buSzPct val="75000"/>
                <a:buFont typeface="Wingdings" panose="05000000000000000000" pitchFamily="2" charset="2"/>
                <a:buChar char="l"/>
                <a:defRPr sz="2800">
                  <a:solidFill>
                    <a:schemeClr val="tx2"/>
                  </a:solidFill>
                  <a:latin typeface="Helvetica" panose="020B0604020202020204" pitchFamily="34" charset="0"/>
                </a:defRPr>
              </a:lvl2pPr>
              <a:lvl3pPr marL="1143000" indent="-228600">
                <a:spcBef>
                  <a:spcPct val="20000"/>
                </a:spcBef>
                <a:buClr>
                  <a:srgbClr val="B70005"/>
                </a:buClr>
                <a:buChar char="•"/>
                <a:defRPr sz="2400">
                  <a:solidFill>
                    <a:schemeClr val="tx2"/>
                  </a:solidFill>
                  <a:latin typeface="Helvetica" panose="020B0604020202020204" pitchFamily="34" charset="0"/>
                </a:defRPr>
              </a:lvl3pPr>
              <a:lvl4pPr marL="1600200" indent="-228600">
                <a:spcBef>
                  <a:spcPct val="20000"/>
                </a:spcBef>
                <a:buClr>
                  <a:srgbClr val="797E01"/>
                </a:buClr>
                <a:buChar char="•"/>
                <a:defRPr sz="2000">
                  <a:solidFill>
                    <a:schemeClr val="tx2"/>
                  </a:solidFill>
                  <a:latin typeface="Helvetica" panose="020B0604020202020204" pitchFamily="34" charset="0"/>
                </a:defRPr>
              </a:lvl4pPr>
              <a:lvl5pPr marL="2057400" indent="-228600">
                <a:spcBef>
                  <a:spcPct val="20000"/>
                </a:spcBef>
                <a:buClr>
                  <a:srgbClr val="740160"/>
                </a:buClr>
                <a:buChar char="•"/>
                <a:defRPr sz="2000">
                  <a:solidFill>
                    <a:schemeClr val="tx2"/>
                  </a:solidFill>
                  <a:latin typeface="Helvetica" panose="020B0604020202020204" pitchFamily="34" charset="0"/>
                </a:defRPr>
              </a:lvl5pPr>
              <a:lvl6pPr marL="25146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6pPr>
              <a:lvl7pPr marL="29718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7pPr>
              <a:lvl8pPr marL="34290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8pPr>
              <a:lvl9pPr marL="38862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9pPr>
            </a:lstStyle>
            <a:p>
              <a:pPr algn="r" eaLnBrk="1" hangingPunct="1">
                <a:spcBef>
                  <a:spcPct val="0"/>
                </a:spcBef>
                <a:buClrTx/>
                <a:buSzTx/>
                <a:buFontTx/>
                <a:buNone/>
              </a:pPr>
              <a:r>
                <a:rPr lang="en-US" altLang="en-US" sz="900">
                  <a:solidFill>
                    <a:schemeClr val="tx1"/>
                  </a:solidFill>
                </a:rPr>
                <a:t>© RGS-IBG, </a:t>
              </a:r>
              <a:r>
                <a:rPr lang="en-GB" altLang="en-US" sz="900">
                  <a:solidFill>
                    <a:schemeClr val="tx1"/>
                  </a:solidFill>
                </a:rPr>
                <a:t>S0001292</a:t>
              </a:r>
              <a:endParaRPr lang="en-US" altLang="en-US" sz="900">
                <a:solidFill>
                  <a:schemeClr val="tx1"/>
                </a:solidFill>
              </a:endParaRPr>
            </a:p>
          </p:txBody>
        </p:sp>
      </p:grpSp>
      <p:sp>
        <p:nvSpPr>
          <p:cNvPr id="14340" name="TextBox 6">
            <a:extLst>
              <a:ext uri="{FF2B5EF4-FFF2-40B4-BE49-F238E27FC236}">
                <a16:creationId xmlns:a16="http://schemas.microsoft.com/office/drawing/2014/main" id="{36E63D8B-AA04-4FF8-A61B-0963B5401A76}"/>
              </a:ext>
            </a:extLst>
          </p:cNvPr>
          <p:cNvSpPr txBox="1">
            <a:spLocks noChangeArrowheads="1"/>
          </p:cNvSpPr>
          <p:nvPr/>
        </p:nvSpPr>
        <p:spPr bwMode="auto">
          <a:xfrm>
            <a:off x="7153275" y="3733800"/>
            <a:ext cx="1676400"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54C00"/>
              </a:buClr>
              <a:buSzPct val="70000"/>
              <a:buFont typeface="Wingdings" panose="05000000000000000000" pitchFamily="2" charset="2"/>
              <a:buChar char="¢"/>
              <a:defRPr sz="3000">
                <a:solidFill>
                  <a:schemeClr val="tx2"/>
                </a:solidFill>
                <a:latin typeface="Helvetica" panose="020B0604020202020204" pitchFamily="34" charset="0"/>
              </a:defRPr>
            </a:lvl1pPr>
            <a:lvl2pPr marL="742950" indent="-285750">
              <a:spcBef>
                <a:spcPct val="20000"/>
              </a:spcBef>
              <a:buClr>
                <a:srgbClr val="01415B"/>
              </a:buClr>
              <a:buSzPct val="75000"/>
              <a:buFont typeface="Wingdings" panose="05000000000000000000" pitchFamily="2" charset="2"/>
              <a:buChar char="l"/>
              <a:defRPr sz="2800">
                <a:solidFill>
                  <a:schemeClr val="tx2"/>
                </a:solidFill>
                <a:latin typeface="Helvetica" panose="020B0604020202020204" pitchFamily="34" charset="0"/>
              </a:defRPr>
            </a:lvl2pPr>
            <a:lvl3pPr marL="1143000" indent="-228600">
              <a:spcBef>
                <a:spcPct val="20000"/>
              </a:spcBef>
              <a:buClr>
                <a:srgbClr val="B70005"/>
              </a:buClr>
              <a:buChar char="•"/>
              <a:defRPr sz="2400">
                <a:solidFill>
                  <a:schemeClr val="tx2"/>
                </a:solidFill>
                <a:latin typeface="Helvetica" panose="020B0604020202020204" pitchFamily="34" charset="0"/>
              </a:defRPr>
            </a:lvl3pPr>
            <a:lvl4pPr marL="1600200" indent="-228600">
              <a:spcBef>
                <a:spcPct val="20000"/>
              </a:spcBef>
              <a:buClr>
                <a:srgbClr val="797E01"/>
              </a:buClr>
              <a:buChar char="•"/>
              <a:defRPr sz="2000">
                <a:solidFill>
                  <a:schemeClr val="tx2"/>
                </a:solidFill>
                <a:latin typeface="Helvetica" panose="020B0604020202020204" pitchFamily="34" charset="0"/>
              </a:defRPr>
            </a:lvl4pPr>
            <a:lvl5pPr marL="2057400" indent="-228600">
              <a:spcBef>
                <a:spcPct val="20000"/>
              </a:spcBef>
              <a:buClr>
                <a:srgbClr val="740160"/>
              </a:buClr>
              <a:buChar char="•"/>
              <a:defRPr sz="2000">
                <a:solidFill>
                  <a:schemeClr val="tx2"/>
                </a:solidFill>
                <a:latin typeface="Helvetica" panose="020B0604020202020204" pitchFamily="34" charset="0"/>
              </a:defRPr>
            </a:lvl5pPr>
            <a:lvl6pPr marL="25146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6pPr>
            <a:lvl7pPr marL="29718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7pPr>
            <a:lvl8pPr marL="34290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8pPr>
            <a:lvl9pPr marL="38862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9pPr>
          </a:lstStyle>
          <a:p>
            <a:pPr eaLnBrk="1" hangingPunct="1">
              <a:spcBef>
                <a:spcPct val="0"/>
              </a:spcBef>
              <a:buClrTx/>
              <a:buSzTx/>
              <a:buFontTx/>
              <a:buNone/>
            </a:pPr>
            <a:r>
              <a:rPr lang="en-US" altLang="en-US" sz="1000" b="1">
                <a:solidFill>
                  <a:schemeClr val="tx1"/>
                </a:solidFill>
              </a:rPr>
              <a:t>Image: </a:t>
            </a:r>
            <a:r>
              <a:rPr lang="en-US" altLang="en-US" sz="1000">
                <a:solidFill>
                  <a:schemeClr val="tx1"/>
                </a:solidFill>
              </a:rPr>
              <a:t>Sherpa carrying a ladder section across ladder bridge on the Icefall between Camps I and II. Mike Westmacott, 1953.</a:t>
            </a:r>
          </a:p>
        </p:txBody>
      </p:sp>
    </p:spTree>
    <p:custDataLst>
      <p:tags r:id="rId1"/>
    </p:custDataLst>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E44D7EE5-FD1A-4A81-B1D3-65869C9ED8D8}"/>
              </a:ext>
            </a:extLst>
          </p:cNvPr>
          <p:cNvSpPr>
            <a:spLocks noGrp="1" noChangeArrowheads="1"/>
          </p:cNvSpPr>
          <p:nvPr>
            <p:ph type="title"/>
          </p:nvPr>
        </p:nvSpPr>
        <p:spPr>
          <a:xfrm>
            <a:off x="1476375" y="190500"/>
            <a:ext cx="5495925" cy="1438275"/>
          </a:xfrm>
          <a:solidFill>
            <a:srgbClr val="B70005"/>
          </a:solidFill>
        </p:spPr>
        <p:txBody>
          <a:bodyPr/>
          <a:lstStyle/>
          <a:p>
            <a:pPr eaLnBrk="1" hangingPunct="1"/>
            <a:r>
              <a:rPr lang="en-US" altLang="en-US" sz="3200">
                <a:solidFill>
                  <a:schemeClr val="bg1"/>
                </a:solidFill>
              </a:rPr>
              <a:t>What other dangers does the Everest environment pose?</a:t>
            </a:r>
          </a:p>
        </p:txBody>
      </p:sp>
      <p:grpSp>
        <p:nvGrpSpPr>
          <p:cNvPr id="15363" name="Group 5">
            <a:extLst>
              <a:ext uri="{FF2B5EF4-FFF2-40B4-BE49-F238E27FC236}">
                <a16:creationId xmlns:a16="http://schemas.microsoft.com/office/drawing/2014/main" id="{1E998F2C-32BC-429D-9DE9-0CB1AE83C549}"/>
              </a:ext>
            </a:extLst>
          </p:cNvPr>
          <p:cNvGrpSpPr>
            <a:grpSpLocks/>
          </p:cNvGrpSpPr>
          <p:nvPr/>
        </p:nvGrpSpPr>
        <p:grpSpPr bwMode="auto">
          <a:xfrm>
            <a:off x="1008063" y="1817688"/>
            <a:ext cx="7127875" cy="4964112"/>
            <a:chOff x="838200" y="1905000"/>
            <a:chExt cx="7126855" cy="4964385"/>
          </a:xfrm>
        </p:grpSpPr>
        <p:pic>
          <p:nvPicPr>
            <p:cNvPr id="15364" name="Picture 3">
              <a:extLst>
                <a:ext uri="{FF2B5EF4-FFF2-40B4-BE49-F238E27FC236}">
                  <a16:creationId xmlns:a16="http://schemas.microsoft.com/office/drawing/2014/main" id="{37DA00EF-1FD7-4D17-852E-090375A8B9A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8200" y="1905000"/>
              <a:ext cx="7126855" cy="4748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5" name="TextBox 4">
              <a:extLst>
                <a:ext uri="{FF2B5EF4-FFF2-40B4-BE49-F238E27FC236}">
                  <a16:creationId xmlns:a16="http://schemas.microsoft.com/office/drawing/2014/main" id="{A19C546F-379F-472A-8BA8-89F9C7A6C679}"/>
                </a:ext>
              </a:extLst>
            </p:cNvPr>
            <p:cNvSpPr txBox="1">
              <a:spLocks noChangeArrowheads="1"/>
            </p:cNvSpPr>
            <p:nvPr/>
          </p:nvSpPr>
          <p:spPr bwMode="auto">
            <a:xfrm>
              <a:off x="838200" y="6653941"/>
              <a:ext cx="712685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54C00"/>
                </a:buClr>
                <a:buSzPct val="70000"/>
                <a:buFont typeface="Wingdings" panose="05000000000000000000" pitchFamily="2" charset="2"/>
                <a:buChar char="¢"/>
                <a:defRPr sz="3000">
                  <a:solidFill>
                    <a:schemeClr val="tx2"/>
                  </a:solidFill>
                  <a:latin typeface="Helvetica" panose="020B0604020202020204" pitchFamily="34" charset="0"/>
                </a:defRPr>
              </a:lvl1pPr>
              <a:lvl2pPr marL="742950" indent="-285750">
                <a:spcBef>
                  <a:spcPct val="20000"/>
                </a:spcBef>
                <a:buClr>
                  <a:srgbClr val="01415B"/>
                </a:buClr>
                <a:buSzPct val="75000"/>
                <a:buFont typeface="Wingdings" panose="05000000000000000000" pitchFamily="2" charset="2"/>
                <a:buChar char="l"/>
                <a:defRPr sz="2800">
                  <a:solidFill>
                    <a:schemeClr val="tx2"/>
                  </a:solidFill>
                  <a:latin typeface="Helvetica" panose="020B0604020202020204" pitchFamily="34" charset="0"/>
                </a:defRPr>
              </a:lvl2pPr>
              <a:lvl3pPr marL="1143000" indent="-228600">
                <a:spcBef>
                  <a:spcPct val="20000"/>
                </a:spcBef>
                <a:buClr>
                  <a:srgbClr val="B70005"/>
                </a:buClr>
                <a:buChar char="•"/>
                <a:defRPr sz="2400">
                  <a:solidFill>
                    <a:schemeClr val="tx2"/>
                  </a:solidFill>
                  <a:latin typeface="Helvetica" panose="020B0604020202020204" pitchFamily="34" charset="0"/>
                </a:defRPr>
              </a:lvl3pPr>
              <a:lvl4pPr marL="1600200" indent="-228600">
                <a:spcBef>
                  <a:spcPct val="20000"/>
                </a:spcBef>
                <a:buClr>
                  <a:srgbClr val="797E01"/>
                </a:buClr>
                <a:buChar char="•"/>
                <a:defRPr sz="2000">
                  <a:solidFill>
                    <a:schemeClr val="tx2"/>
                  </a:solidFill>
                  <a:latin typeface="Helvetica" panose="020B0604020202020204" pitchFamily="34" charset="0"/>
                </a:defRPr>
              </a:lvl4pPr>
              <a:lvl5pPr marL="2057400" indent="-228600">
                <a:spcBef>
                  <a:spcPct val="20000"/>
                </a:spcBef>
                <a:buClr>
                  <a:srgbClr val="740160"/>
                </a:buClr>
                <a:buChar char="•"/>
                <a:defRPr sz="2000">
                  <a:solidFill>
                    <a:schemeClr val="tx2"/>
                  </a:solidFill>
                  <a:latin typeface="Helvetica" panose="020B0604020202020204" pitchFamily="34" charset="0"/>
                </a:defRPr>
              </a:lvl5pPr>
              <a:lvl6pPr marL="25146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6pPr>
              <a:lvl7pPr marL="29718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7pPr>
              <a:lvl8pPr marL="34290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8pPr>
              <a:lvl9pPr marL="38862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9pPr>
            </a:lstStyle>
            <a:p>
              <a:pPr algn="r" eaLnBrk="1" hangingPunct="1">
                <a:spcBef>
                  <a:spcPct val="0"/>
                </a:spcBef>
                <a:buClrTx/>
                <a:buSzTx/>
                <a:buFontTx/>
                <a:buNone/>
              </a:pPr>
              <a:r>
                <a:rPr lang="en-US" altLang="en-US" sz="800">
                  <a:solidFill>
                    <a:schemeClr val="tx1"/>
                  </a:solidFill>
                </a:rPr>
                <a:t>Edmund Hillary and Tenzing Norgay approach the South East ridge at 27-300 feet © RGS-IBG </a:t>
              </a:r>
              <a:r>
                <a:rPr lang="en-GB" altLang="en-US" sz="800" b="1">
                  <a:solidFill>
                    <a:schemeClr val="tx1"/>
                  </a:solidFill>
                </a:rPr>
                <a:t> </a:t>
              </a:r>
              <a:r>
                <a:rPr lang="en-GB" altLang="en-US" sz="800">
                  <a:solidFill>
                    <a:schemeClr val="tx1"/>
                  </a:solidFill>
                </a:rPr>
                <a:t>S0001054</a:t>
              </a:r>
              <a:endParaRPr lang="en-US" altLang="en-US" sz="800">
                <a:solidFill>
                  <a:schemeClr val="tx1"/>
                </a:solidFill>
              </a:endParaRPr>
            </a:p>
          </p:txBody>
        </p:sp>
      </p:grpSp>
    </p:spTree>
    <p:custDataLst>
      <p:tags r:id="rId1"/>
    </p:custDataLst>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2F4AF655-A590-4625-A7A3-9CF8B34AFD8E}"/>
              </a:ext>
            </a:extLst>
          </p:cNvPr>
          <p:cNvSpPr>
            <a:spLocks noGrp="1" noChangeArrowheads="1"/>
          </p:cNvSpPr>
          <p:nvPr>
            <p:ph type="title"/>
          </p:nvPr>
        </p:nvSpPr>
        <p:spPr>
          <a:xfrm>
            <a:off x="1476375" y="190500"/>
            <a:ext cx="5495925" cy="1438275"/>
          </a:xfrm>
          <a:solidFill>
            <a:srgbClr val="797E01"/>
          </a:solidFill>
        </p:spPr>
        <p:txBody>
          <a:bodyPr/>
          <a:lstStyle/>
          <a:p>
            <a:pPr eaLnBrk="1" hangingPunct="1"/>
            <a:r>
              <a:rPr lang="en-GB" altLang="en-US" sz="3200" b="1">
                <a:solidFill>
                  <a:schemeClr val="bg1"/>
                </a:solidFill>
              </a:rPr>
              <a:t>Climbing Mount Everest: the first successful ascent </a:t>
            </a:r>
            <a:br>
              <a:rPr lang="en-US" altLang="en-US"/>
            </a:br>
            <a:endParaRPr lang="en-US" altLang="en-US"/>
          </a:p>
        </p:txBody>
      </p:sp>
      <p:grpSp>
        <p:nvGrpSpPr>
          <p:cNvPr id="16387" name="Group 5">
            <a:extLst>
              <a:ext uri="{FF2B5EF4-FFF2-40B4-BE49-F238E27FC236}">
                <a16:creationId xmlns:a16="http://schemas.microsoft.com/office/drawing/2014/main" id="{F197FEE5-0E76-4356-9B6B-E8502A493300}"/>
              </a:ext>
            </a:extLst>
          </p:cNvPr>
          <p:cNvGrpSpPr>
            <a:grpSpLocks/>
          </p:cNvGrpSpPr>
          <p:nvPr/>
        </p:nvGrpSpPr>
        <p:grpSpPr bwMode="auto">
          <a:xfrm>
            <a:off x="4800600" y="2286000"/>
            <a:ext cx="4038600" cy="3136900"/>
            <a:chOff x="4252974" y="1905001"/>
            <a:chExt cx="4586227" cy="3290084"/>
          </a:xfrm>
        </p:grpSpPr>
        <p:pic>
          <p:nvPicPr>
            <p:cNvPr id="16391" name="Picture 3">
              <a:extLst>
                <a:ext uri="{FF2B5EF4-FFF2-40B4-BE49-F238E27FC236}">
                  <a16:creationId xmlns:a16="http://schemas.microsoft.com/office/drawing/2014/main" id="{22658B8A-FB78-4143-8CE2-D6235FC041B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52974" y="1905001"/>
              <a:ext cx="4586226"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2" name="TextBox 4">
              <a:extLst>
                <a:ext uri="{FF2B5EF4-FFF2-40B4-BE49-F238E27FC236}">
                  <a16:creationId xmlns:a16="http://schemas.microsoft.com/office/drawing/2014/main" id="{7A44D26E-C446-49BC-8AB5-F97F15CD3FE3}"/>
                </a:ext>
              </a:extLst>
            </p:cNvPr>
            <p:cNvSpPr txBox="1">
              <a:spLocks noChangeArrowheads="1"/>
            </p:cNvSpPr>
            <p:nvPr/>
          </p:nvSpPr>
          <p:spPr bwMode="auto">
            <a:xfrm>
              <a:off x="6243224" y="4953001"/>
              <a:ext cx="2595977" cy="242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54C00"/>
                </a:buClr>
                <a:buSzPct val="70000"/>
                <a:buFont typeface="Wingdings" panose="05000000000000000000" pitchFamily="2" charset="2"/>
                <a:buChar char="¢"/>
                <a:defRPr sz="3000">
                  <a:solidFill>
                    <a:schemeClr val="tx2"/>
                  </a:solidFill>
                  <a:latin typeface="Helvetica" panose="020B0604020202020204" pitchFamily="34" charset="0"/>
                </a:defRPr>
              </a:lvl1pPr>
              <a:lvl2pPr marL="742950" indent="-285750">
                <a:spcBef>
                  <a:spcPct val="20000"/>
                </a:spcBef>
                <a:buClr>
                  <a:srgbClr val="01415B"/>
                </a:buClr>
                <a:buSzPct val="75000"/>
                <a:buFont typeface="Wingdings" panose="05000000000000000000" pitchFamily="2" charset="2"/>
                <a:buChar char="l"/>
                <a:defRPr sz="2800">
                  <a:solidFill>
                    <a:schemeClr val="tx2"/>
                  </a:solidFill>
                  <a:latin typeface="Helvetica" panose="020B0604020202020204" pitchFamily="34" charset="0"/>
                </a:defRPr>
              </a:lvl2pPr>
              <a:lvl3pPr marL="1143000" indent="-228600">
                <a:spcBef>
                  <a:spcPct val="20000"/>
                </a:spcBef>
                <a:buClr>
                  <a:srgbClr val="B70005"/>
                </a:buClr>
                <a:buChar char="•"/>
                <a:defRPr sz="2400">
                  <a:solidFill>
                    <a:schemeClr val="tx2"/>
                  </a:solidFill>
                  <a:latin typeface="Helvetica" panose="020B0604020202020204" pitchFamily="34" charset="0"/>
                </a:defRPr>
              </a:lvl3pPr>
              <a:lvl4pPr marL="1600200" indent="-228600">
                <a:spcBef>
                  <a:spcPct val="20000"/>
                </a:spcBef>
                <a:buClr>
                  <a:srgbClr val="797E01"/>
                </a:buClr>
                <a:buChar char="•"/>
                <a:defRPr sz="2000">
                  <a:solidFill>
                    <a:schemeClr val="tx2"/>
                  </a:solidFill>
                  <a:latin typeface="Helvetica" panose="020B0604020202020204" pitchFamily="34" charset="0"/>
                </a:defRPr>
              </a:lvl4pPr>
              <a:lvl5pPr marL="2057400" indent="-228600">
                <a:spcBef>
                  <a:spcPct val="20000"/>
                </a:spcBef>
                <a:buClr>
                  <a:srgbClr val="740160"/>
                </a:buClr>
                <a:buChar char="•"/>
                <a:defRPr sz="2000">
                  <a:solidFill>
                    <a:schemeClr val="tx2"/>
                  </a:solidFill>
                  <a:latin typeface="Helvetica" panose="020B0604020202020204" pitchFamily="34" charset="0"/>
                </a:defRPr>
              </a:lvl5pPr>
              <a:lvl6pPr marL="25146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6pPr>
              <a:lvl7pPr marL="29718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7pPr>
              <a:lvl8pPr marL="34290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8pPr>
              <a:lvl9pPr marL="38862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9pPr>
            </a:lstStyle>
            <a:p>
              <a:pPr algn="r" eaLnBrk="1" hangingPunct="1">
                <a:spcBef>
                  <a:spcPct val="0"/>
                </a:spcBef>
                <a:buClrTx/>
                <a:buSzTx/>
                <a:buFontTx/>
                <a:buNone/>
              </a:pPr>
              <a:r>
                <a:rPr lang="en-GB" altLang="en-US" sz="900">
                  <a:solidFill>
                    <a:schemeClr val="tx1"/>
                  </a:solidFill>
                </a:rPr>
                <a:t>Tenzing Norgay </a:t>
              </a:r>
              <a:r>
                <a:rPr lang="en-US" altLang="en-US" sz="900">
                  <a:solidFill>
                    <a:schemeClr val="tx1"/>
                  </a:solidFill>
                </a:rPr>
                <a:t>© RGS-IBG S0004902</a:t>
              </a:r>
            </a:p>
          </p:txBody>
        </p:sp>
      </p:grpSp>
      <p:grpSp>
        <p:nvGrpSpPr>
          <p:cNvPr id="16388" name="Group 8">
            <a:extLst>
              <a:ext uri="{FF2B5EF4-FFF2-40B4-BE49-F238E27FC236}">
                <a16:creationId xmlns:a16="http://schemas.microsoft.com/office/drawing/2014/main" id="{65723E0C-934E-48E3-A69B-F808325537C9}"/>
              </a:ext>
            </a:extLst>
          </p:cNvPr>
          <p:cNvGrpSpPr>
            <a:grpSpLocks/>
          </p:cNvGrpSpPr>
          <p:nvPr/>
        </p:nvGrpSpPr>
        <p:grpSpPr bwMode="auto">
          <a:xfrm>
            <a:off x="152400" y="2286000"/>
            <a:ext cx="4521200" cy="3136900"/>
            <a:chOff x="152400" y="2286000"/>
            <a:chExt cx="4521959" cy="3137161"/>
          </a:xfrm>
        </p:grpSpPr>
        <p:pic>
          <p:nvPicPr>
            <p:cNvPr id="16389" name="Picture 6">
              <a:extLst>
                <a:ext uri="{FF2B5EF4-FFF2-40B4-BE49-F238E27FC236}">
                  <a16:creationId xmlns:a16="http://schemas.microsoft.com/office/drawing/2014/main" id="{67237D9C-B8E2-4EC9-913A-09B4C27775B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2400" y="2286000"/>
              <a:ext cx="4502909" cy="2906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TextBox 7">
              <a:extLst>
                <a:ext uri="{FF2B5EF4-FFF2-40B4-BE49-F238E27FC236}">
                  <a16:creationId xmlns:a16="http://schemas.microsoft.com/office/drawing/2014/main" id="{E4AD333E-5642-46E7-ADF8-02EB3AF5A924}"/>
                </a:ext>
              </a:extLst>
            </p:cNvPr>
            <p:cNvSpPr txBox="1">
              <a:spLocks noChangeArrowheads="1"/>
            </p:cNvSpPr>
            <p:nvPr/>
          </p:nvSpPr>
          <p:spPr bwMode="auto">
            <a:xfrm>
              <a:off x="1702559" y="5192329"/>
              <a:ext cx="297180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54C00"/>
                </a:buClr>
                <a:buSzPct val="70000"/>
                <a:buFont typeface="Wingdings" panose="05000000000000000000" pitchFamily="2" charset="2"/>
                <a:buChar char="¢"/>
                <a:defRPr sz="3000">
                  <a:solidFill>
                    <a:schemeClr val="tx2"/>
                  </a:solidFill>
                  <a:latin typeface="Helvetica" panose="020B0604020202020204" pitchFamily="34" charset="0"/>
                </a:defRPr>
              </a:lvl1pPr>
              <a:lvl2pPr marL="742950" indent="-285750">
                <a:spcBef>
                  <a:spcPct val="20000"/>
                </a:spcBef>
                <a:buClr>
                  <a:srgbClr val="01415B"/>
                </a:buClr>
                <a:buSzPct val="75000"/>
                <a:buFont typeface="Wingdings" panose="05000000000000000000" pitchFamily="2" charset="2"/>
                <a:buChar char="l"/>
                <a:defRPr sz="2800">
                  <a:solidFill>
                    <a:schemeClr val="tx2"/>
                  </a:solidFill>
                  <a:latin typeface="Helvetica" panose="020B0604020202020204" pitchFamily="34" charset="0"/>
                </a:defRPr>
              </a:lvl2pPr>
              <a:lvl3pPr marL="1143000" indent="-228600">
                <a:spcBef>
                  <a:spcPct val="20000"/>
                </a:spcBef>
                <a:buClr>
                  <a:srgbClr val="B70005"/>
                </a:buClr>
                <a:buChar char="•"/>
                <a:defRPr sz="2400">
                  <a:solidFill>
                    <a:schemeClr val="tx2"/>
                  </a:solidFill>
                  <a:latin typeface="Helvetica" panose="020B0604020202020204" pitchFamily="34" charset="0"/>
                </a:defRPr>
              </a:lvl3pPr>
              <a:lvl4pPr marL="1600200" indent="-228600">
                <a:spcBef>
                  <a:spcPct val="20000"/>
                </a:spcBef>
                <a:buClr>
                  <a:srgbClr val="797E01"/>
                </a:buClr>
                <a:buChar char="•"/>
                <a:defRPr sz="2000">
                  <a:solidFill>
                    <a:schemeClr val="tx2"/>
                  </a:solidFill>
                  <a:latin typeface="Helvetica" panose="020B0604020202020204" pitchFamily="34" charset="0"/>
                </a:defRPr>
              </a:lvl4pPr>
              <a:lvl5pPr marL="2057400" indent="-228600">
                <a:spcBef>
                  <a:spcPct val="20000"/>
                </a:spcBef>
                <a:buClr>
                  <a:srgbClr val="740160"/>
                </a:buClr>
                <a:buChar char="•"/>
                <a:defRPr sz="2000">
                  <a:solidFill>
                    <a:schemeClr val="tx2"/>
                  </a:solidFill>
                  <a:latin typeface="Helvetica" panose="020B0604020202020204" pitchFamily="34" charset="0"/>
                </a:defRPr>
              </a:lvl5pPr>
              <a:lvl6pPr marL="25146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6pPr>
              <a:lvl7pPr marL="29718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7pPr>
              <a:lvl8pPr marL="34290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8pPr>
              <a:lvl9pPr marL="38862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9pPr>
            </a:lstStyle>
            <a:p>
              <a:pPr algn="r" eaLnBrk="1" hangingPunct="1">
                <a:spcBef>
                  <a:spcPct val="0"/>
                </a:spcBef>
                <a:buClrTx/>
                <a:buSzTx/>
                <a:buFontTx/>
                <a:buNone/>
              </a:pPr>
              <a:r>
                <a:rPr lang="en-US" altLang="en-US" sz="900">
                  <a:solidFill>
                    <a:schemeClr val="tx1"/>
                  </a:solidFill>
                </a:rPr>
                <a:t>Portrait of Edmund Hillary © RGS-IBG S0001324</a:t>
              </a:r>
            </a:p>
          </p:txBody>
        </p:sp>
      </p:grpSp>
    </p:spTree>
    <p:custDataLst>
      <p:tags r:id="rId1"/>
    </p:custDataLst>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9318C026-5BA4-4232-93B2-EAD2B729E892}"/>
              </a:ext>
            </a:extLst>
          </p:cNvPr>
          <p:cNvSpPr>
            <a:spLocks noGrp="1" noChangeArrowheads="1"/>
          </p:cNvSpPr>
          <p:nvPr>
            <p:ph type="title"/>
          </p:nvPr>
        </p:nvSpPr>
        <p:spPr>
          <a:xfrm>
            <a:off x="1476375" y="190500"/>
            <a:ext cx="5495925" cy="1438275"/>
          </a:xfrm>
          <a:solidFill>
            <a:srgbClr val="740160"/>
          </a:solidFill>
        </p:spPr>
        <p:txBody>
          <a:bodyPr/>
          <a:lstStyle/>
          <a:p>
            <a:pPr eaLnBrk="1" hangingPunct="1"/>
            <a:r>
              <a:rPr lang="en-US" altLang="en-US">
                <a:solidFill>
                  <a:schemeClr val="bg1"/>
                </a:solidFill>
              </a:rPr>
              <a:t>The equipment</a:t>
            </a:r>
          </a:p>
        </p:txBody>
      </p:sp>
      <p:grpSp>
        <p:nvGrpSpPr>
          <p:cNvPr id="17411" name="Group 5">
            <a:extLst>
              <a:ext uri="{FF2B5EF4-FFF2-40B4-BE49-F238E27FC236}">
                <a16:creationId xmlns:a16="http://schemas.microsoft.com/office/drawing/2014/main" id="{A67F0B46-518A-4DAD-8F77-A6ECE97DF941}"/>
              </a:ext>
            </a:extLst>
          </p:cNvPr>
          <p:cNvGrpSpPr>
            <a:grpSpLocks/>
          </p:cNvGrpSpPr>
          <p:nvPr/>
        </p:nvGrpSpPr>
        <p:grpSpPr bwMode="auto">
          <a:xfrm>
            <a:off x="2390775" y="1676400"/>
            <a:ext cx="3429000" cy="4919663"/>
            <a:chOff x="2390776" y="1676400"/>
            <a:chExt cx="3428999" cy="4919639"/>
          </a:xfrm>
        </p:grpSpPr>
        <p:pic>
          <p:nvPicPr>
            <p:cNvPr id="17412" name="Picture 3">
              <a:extLst>
                <a:ext uri="{FF2B5EF4-FFF2-40B4-BE49-F238E27FC236}">
                  <a16:creationId xmlns:a16="http://schemas.microsoft.com/office/drawing/2014/main" id="{8B4A9557-3228-4E32-84AC-5B8B747B52C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90776" y="1676400"/>
              <a:ext cx="3428999" cy="4688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TextBox 4">
              <a:extLst>
                <a:ext uri="{FF2B5EF4-FFF2-40B4-BE49-F238E27FC236}">
                  <a16:creationId xmlns:a16="http://schemas.microsoft.com/office/drawing/2014/main" id="{DCC163B9-94C9-486F-8E3B-8DAFC0F4B28E}"/>
                </a:ext>
              </a:extLst>
            </p:cNvPr>
            <p:cNvSpPr txBox="1">
              <a:spLocks noChangeArrowheads="1"/>
            </p:cNvSpPr>
            <p:nvPr/>
          </p:nvSpPr>
          <p:spPr bwMode="auto">
            <a:xfrm>
              <a:off x="2971800" y="6365207"/>
              <a:ext cx="2847975"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54C00"/>
                </a:buClr>
                <a:buSzPct val="70000"/>
                <a:buFont typeface="Wingdings" panose="05000000000000000000" pitchFamily="2" charset="2"/>
                <a:buChar char="¢"/>
                <a:defRPr sz="3000">
                  <a:solidFill>
                    <a:schemeClr val="tx2"/>
                  </a:solidFill>
                  <a:latin typeface="Helvetica" panose="020B0604020202020204" pitchFamily="34" charset="0"/>
                </a:defRPr>
              </a:lvl1pPr>
              <a:lvl2pPr marL="742950" indent="-285750">
                <a:spcBef>
                  <a:spcPct val="20000"/>
                </a:spcBef>
                <a:buClr>
                  <a:srgbClr val="01415B"/>
                </a:buClr>
                <a:buSzPct val="75000"/>
                <a:buFont typeface="Wingdings" panose="05000000000000000000" pitchFamily="2" charset="2"/>
                <a:buChar char="l"/>
                <a:defRPr sz="2800">
                  <a:solidFill>
                    <a:schemeClr val="tx2"/>
                  </a:solidFill>
                  <a:latin typeface="Helvetica" panose="020B0604020202020204" pitchFamily="34" charset="0"/>
                </a:defRPr>
              </a:lvl2pPr>
              <a:lvl3pPr marL="1143000" indent="-228600">
                <a:spcBef>
                  <a:spcPct val="20000"/>
                </a:spcBef>
                <a:buClr>
                  <a:srgbClr val="B70005"/>
                </a:buClr>
                <a:buChar char="•"/>
                <a:defRPr sz="2400">
                  <a:solidFill>
                    <a:schemeClr val="tx2"/>
                  </a:solidFill>
                  <a:latin typeface="Helvetica" panose="020B0604020202020204" pitchFamily="34" charset="0"/>
                </a:defRPr>
              </a:lvl3pPr>
              <a:lvl4pPr marL="1600200" indent="-228600">
                <a:spcBef>
                  <a:spcPct val="20000"/>
                </a:spcBef>
                <a:buClr>
                  <a:srgbClr val="797E01"/>
                </a:buClr>
                <a:buChar char="•"/>
                <a:defRPr sz="2000">
                  <a:solidFill>
                    <a:schemeClr val="tx2"/>
                  </a:solidFill>
                  <a:latin typeface="Helvetica" panose="020B0604020202020204" pitchFamily="34" charset="0"/>
                </a:defRPr>
              </a:lvl4pPr>
              <a:lvl5pPr marL="2057400" indent="-228600">
                <a:spcBef>
                  <a:spcPct val="20000"/>
                </a:spcBef>
                <a:buClr>
                  <a:srgbClr val="740160"/>
                </a:buClr>
                <a:buChar char="•"/>
                <a:defRPr sz="2000">
                  <a:solidFill>
                    <a:schemeClr val="tx2"/>
                  </a:solidFill>
                  <a:latin typeface="Helvetica" panose="020B0604020202020204" pitchFamily="34" charset="0"/>
                </a:defRPr>
              </a:lvl5pPr>
              <a:lvl6pPr marL="25146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6pPr>
              <a:lvl7pPr marL="29718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7pPr>
              <a:lvl8pPr marL="34290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8pPr>
              <a:lvl9pPr marL="38862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9pPr>
            </a:lstStyle>
            <a:p>
              <a:pPr algn="r" eaLnBrk="1" hangingPunct="1">
                <a:spcBef>
                  <a:spcPct val="0"/>
                </a:spcBef>
                <a:buClrTx/>
                <a:buSzTx/>
                <a:buFontTx/>
                <a:buNone/>
              </a:pPr>
              <a:r>
                <a:rPr lang="en-US" altLang="en-US" sz="900">
                  <a:solidFill>
                    <a:schemeClr val="tx1"/>
                  </a:solidFill>
                </a:rPr>
                <a:t>Baggage arrives at Tankot © RGS-IBG S0001271</a:t>
              </a:r>
            </a:p>
          </p:txBody>
        </p:sp>
      </p:grpSp>
    </p:spTree>
    <p:custDataLst>
      <p:tags r:id="rId1"/>
    </p:custDataLst>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8AC883A2-8ADF-4F73-81D4-6E5A297E5AEB}"/>
              </a:ext>
            </a:extLst>
          </p:cNvPr>
          <p:cNvSpPr>
            <a:spLocks noGrp="1" noChangeArrowheads="1"/>
          </p:cNvSpPr>
          <p:nvPr>
            <p:ph type="title"/>
          </p:nvPr>
        </p:nvSpPr>
        <p:spPr>
          <a:xfrm>
            <a:off x="1476375" y="190500"/>
            <a:ext cx="5495925" cy="1438275"/>
          </a:xfrm>
          <a:solidFill>
            <a:srgbClr val="F54C00"/>
          </a:solidFill>
        </p:spPr>
        <p:txBody>
          <a:bodyPr/>
          <a:lstStyle/>
          <a:p>
            <a:pPr eaLnBrk="1" hangingPunct="1"/>
            <a:r>
              <a:rPr lang="en-GB" altLang="en-US" sz="2800">
                <a:solidFill>
                  <a:schemeClr val="bg1"/>
                </a:solidFill>
              </a:rPr>
              <a:t>28</a:t>
            </a:r>
            <a:r>
              <a:rPr lang="en-GB" altLang="en-US" sz="2800" baseline="30000">
                <a:solidFill>
                  <a:schemeClr val="bg1"/>
                </a:solidFill>
              </a:rPr>
              <a:t>th</a:t>
            </a:r>
            <a:r>
              <a:rPr lang="en-GB" altLang="en-US" sz="2800">
                <a:solidFill>
                  <a:schemeClr val="bg1"/>
                </a:solidFill>
              </a:rPr>
              <a:t> May 1953</a:t>
            </a:r>
            <a:br>
              <a:rPr lang="en-US" altLang="en-US" sz="2800">
                <a:solidFill>
                  <a:schemeClr val="bg1"/>
                </a:solidFill>
              </a:rPr>
            </a:br>
            <a:r>
              <a:rPr lang="en-GB" altLang="en-US" sz="2800">
                <a:solidFill>
                  <a:schemeClr val="bg1"/>
                </a:solidFill>
              </a:rPr>
              <a:t>On their way to establishing Camp 9 </a:t>
            </a:r>
            <a:br>
              <a:rPr lang="en-US" altLang="en-US"/>
            </a:br>
            <a:endParaRPr lang="en-US" altLang="en-US"/>
          </a:p>
        </p:txBody>
      </p:sp>
      <p:grpSp>
        <p:nvGrpSpPr>
          <p:cNvPr id="18435" name="Group 5">
            <a:extLst>
              <a:ext uri="{FF2B5EF4-FFF2-40B4-BE49-F238E27FC236}">
                <a16:creationId xmlns:a16="http://schemas.microsoft.com/office/drawing/2014/main" id="{F123C689-AA20-4BCB-9CC2-4A028553EBD7}"/>
              </a:ext>
            </a:extLst>
          </p:cNvPr>
          <p:cNvGrpSpPr>
            <a:grpSpLocks/>
          </p:cNvGrpSpPr>
          <p:nvPr/>
        </p:nvGrpSpPr>
        <p:grpSpPr bwMode="auto">
          <a:xfrm>
            <a:off x="1095375" y="1676400"/>
            <a:ext cx="6905625" cy="4951413"/>
            <a:chOff x="1066800" y="1676400"/>
            <a:chExt cx="6905648" cy="4951095"/>
          </a:xfrm>
        </p:grpSpPr>
        <p:pic>
          <p:nvPicPr>
            <p:cNvPr id="18437" name="Picture 3">
              <a:extLst>
                <a:ext uri="{FF2B5EF4-FFF2-40B4-BE49-F238E27FC236}">
                  <a16:creationId xmlns:a16="http://schemas.microsoft.com/office/drawing/2014/main" id="{DB27DF7B-B3C5-421A-BF97-75550AC51DB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1676400"/>
              <a:ext cx="6905648" cy="4735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8" name="TextBox 4">
              <a:extLst>
                <a:ext uri="{FF2B5EF4-FFF2-40B4-BE49-F238E27FC236}">
                  <a16:creationId xmlns:a16="http://schemas.microsoft.com/office/drawing/2014/main" id="{71F6306D-BBA4-4B5B-B7D7-DD1E4042FD3A}"/>
                </a:ext>
              </a:extLst>
            </p:cNvPr>
            <p:cNvSpPr txBox="1">
              <a:spLocks noChangeArrowheads="1"/>
            </p:cNvSpPr>
            <p:nvPr/>
          </p:nvSpPr>
          <p:spPr bwMode="auto">
            <a:xfrm>
              <a:off x="5715000" y="6412051"/>
              <a:ext cx="225744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54C00"/>
                </a:buClr>
                <a:buSzPct val="70000"/>
                <a:buFont typeface="Wingdings" panose="05000000000000000000" pitchFamily="2" charset="2"/>
                <a:buChar char="¢"/>
                <a:defRPr sz="3000">
                  <a:solidFill>
                    <a:schemeClr val="tx2"/>
                  </a:solidFill>
                  <a:latin typeface="Helvetica" panose="020B0604020202020204" pitchFamily="34" charset="0"/>
                </a:defRPr>
              </a:lvl1pPr>
              <a:lvl2pPr marL="742950" indent="-285750">
                <a:spcBef>
                  <a:spcPct val="20000"/>
                </a:spcBef>
                <a:buClr>
                  <a:srgbClr val="01415B"/>
                </a:buClr>
                <a:buSzPct val="75000"/>
                <a:buFont typeface="Wingdings" panose="05000000000000000000" pitchFamily="2" charset="2"/>
                <a:buChar char="l"/>
                <a:defRPr sz="2800">
                  <a:solidFill>
                    <a:schemeClr val="tx2"/>
                  </a:solidFill>
                  <a:latin typeface="Helvetica" panose="020B0604020202020204" pitchFamily="34" charset="0"/>
                </a:defRPr>
              </a:lvl2pPr>
              <a:lvl3pPr marL="1143000" indent="-228600">
                <a:spcBef>
                  <a:spcPct val="20000"/>
                </a:spcBef>
                <a:buClr>
                  <a:srgbClr val="B70005"/>
                </a:buClr>
                <a:buChar char="•"/>
                <a:defRPr sz="2400">
                  <a:solidFill>
                    <a:schemeClr val="tx2"/>
                  </a:solidFill>
                  <a:latin typeface="Helvetica" panose="020B0604020202020204" pitchFamily="34" charset="0"/>
                </a:defRPr>
              </a:lvl3pPr>
              <a:lvl4pPr marL="1600200" indent="-228600">
                <a:spcBef>
                  <a:spcPct val="20000"/>
                </a:spcBef>
                <a:buClr>
                  <a:srgbClr val="797E01"/>
                </a:buClr>
                <a:buChar char="•"/>
                <a:defRPr sz="2000">
                  <a:solidFill>
                    <a:schemeClr val="tx2"/>
                  </a:solidFill>
                  <a:latin typeface="Helvetica" panose="020B0604020202020204" pitchFamily="34" charset="0"/>
                </a:defRPr>
              </a:lvl4pPr>
              <a:lvl5pPr marL="2057400" indent="-228600">
                <a:spcBef>
                  <a:spcPct val="20000"/>
                </a:spcBef>
                <a:buClr>
                  <a:srgbClr val="740160"/>
                </a:buClr>
                <a:buChar char="•"/>
                <a:defRPr sz="2000">
                  <a:solidFill>
                    <a:schemeClr val="tx2"/>
                  </a:solidFill>
                  <a:latin typeface="Helvetica" panose="020B0604020202020204" pitchFamily="34" charset="0"/>
                </a:defRPr>
              </a:lvl5pPr>
              <a:lvl6pPr marL="25146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6pPr>
              <a:lvl7pPr marL="29718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7pPr>
              <a:lvl8pPr marL="34290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8pPr>
              <a:lvl9pPr marL="38862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9pPr>
            </a:lstStyle>
            <a:p>
              <a:pPr algn="r" eaLnBrk="1" hangingPunct="1">
                <a:spcBef>
                  <a:spcPct val="0"/>
                </a:spcBef>
                <a:buClrTx/>
                <a:buSzTx/>
                <a:buFontTx/>
                <a:buNone/>
              </a:pPr>
              <a:r>
                <a:rPr lang="en-US" altLang="en-US" sz="800">
                  <a:solidFill>
                    <a:schemeClr val="tx1"/>
                  </a:solidFill>
                </a:rPr>
                <a:t>© RGS-IBG </a:t>
              </a:r>
              <a:r>
                <a:rPr lang="en-GB" altLang="en-US" sz="800">
                  <a:solidFill>
                    <a:schemeClr val="tx1"/>
                  </a:solidFill>
                </a:rPr>
                <a:t>S0001055</a:t>
              </a:r>
              <a:endParaRPr lang="en-US" altLang="en-US" sz="800">
                <a:solidFill>
                  <a:schemeClr val="tx1"/>
                </a:solidFill>
              </a:endParaRPr>
            </a:p>
          </p:txBody>
        </p:sp>
      </p:grpSp>
      <p:sp>
        <p:nvSpPr>
          <p:cNvPr id="18436" name="Rectangle 6">
            <a:extLst>
              <a:ext uri="{FF2B5EF4-FFF2-40B4-BE49-F238E27FC236}">
                <a16:creationId xmlns:a16="http://schemas.microsoft.com/office/drawing/2014/main" id="{73A1E74E-B0CA-4D05-987A-63F5AFF42A44}"/>
              </a:ext>
            </a:extLst>
          </p:cNvPr>
          <p:cNvSpPr>
            <a:spLocks noChangeArrowheads="1"/>
          </p:cNvSpPr>
          <p:nvPr/>
        </p:nvSpPr>
        <p:spPr bwMode="auto">
          <a:xfrm>
            <a:off x="0" y="6411913"/>
            <a:ext cx="68294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54C00"/>
              </a:buClr>
              <a:buSzPct val="70000"/>
              <a:buFont typeface="Wingdings" panose="05000000000000000000" pitchFamily="2" charset="2"/>
              <a:buChar char="¢"/>
              <a:defRPr sz="3000">
                <a:solidFill>
                  <a:schemeClr val="tx2"/>
                </a:solidFill>
                <a:latin typeface="Helvetica" panose="020B0604020202020204" pitchFamily="34" charset="0"/>
              </a:defRPr>
            </a:lvl1pPr>
            <a:lvl2pPr marL="742950" indent="-285750">
              <a:spcBef>
                <a:spcPct val="20000"/>
              </a:spcBef>
              <a:buClr>
                <a:srgbClr val="01415B"/>
              </a:buClr>
              <a:buSzPct val="75000"/>
              <a:buFont typeface="Wingdings" panose="05000000000000000000" pitchFamily="2" charset="2"/>
              <a:buChar char="l"/>
              <a:defRPr sz="2800">
                <a:solidFill>
                  <a:schemeClr val="tx2"/>
                </a:solidFill>
                <a:latin typeface="Helvetica" panose="020B0604020202020204" pitchFamily="34" charset="0"/>
              </a:defRPr>
            </a:lvl2pPr>
            <a:lvl3pPr marL="1143000" indent="-228600">
              <a:spcBef>
                <a:spcPct val="20000"/>
              </a:spcBef>
              <a:buClr>
                <a:srgbClr val="B70005"/>
              </a:buClr>
              <a:buChar char="•"/>
              <a:defRPr sz="2400">
                <a:solidFill>
                  <a:schemeClr val="tx2"/>
                </a:solidFill>
                <a:latin typeface="Helvetica" panose="020B0604020202020204" pitchFamily="34" charset="0"/>
              </a:defRPr>
            </a:lvl3pPr>
            <a:lvl4pPr marL="1600200" indent="-228600">
              <a:spcBef>
                <a:spcPct val="20000"/>
              </a:spcBef>
              <a:buClr>
                <a:srgbClr val="797E01"/>
              </a:buClr>
              <a:buChar char="•"/>
              <a:defRPr sz="2000">
                <a:solidFill>
                  <a:schemeClr val="tx2"/>
                </a:solidFill>
                <a:latin typeface="Helvetica" panose="020B0604020202020204" pitchFamily="34" charset="0"/>
              </a:defRPr>
            </a:lvl4pPr>
            <a:lvl5pPr marL="2057400" indent="-228600">
              <a:spcBef>
                <a:spcPct val="20000"/>
              </a:spcBef>
              <a:buClr>
                <a:srgbClr val="740160"/>
              </a:buClr>
              <a:buChar char="•"/>
              <a:defRPr sz="2000">
                <a:solidFill>
                  <a:schemeClr val="tx2"/>
                </a:solidFill>
                <a:latin typeface="Helvetica" panose="020B0604020202020204" pitchFamily="34" charset="0"/>
              </a:defRPr>
            </a:lvl5pPr>
            <a:lvl6pPr marL="25146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6pPr>
            <a:lvl7pPr marL="29718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7pPr>
            <a:lvl8pPr marL="34290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8pPr>
            <a:lvl9pPr marL="38862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9pPr>
          </a:lstStyle>
          <a:p>
            <a:pPr eaLnBrk="1" hangingPunct="1">
              <a:spcBef>
                <a:spcPct val="0"/>
              </a:spcBef>
              <a:buClrTx/>
              <a:buSzTx/>
              <a:buFontTx/>
              <a:buNone/>
            </a:pPr>
            <a:r>
              <a:rPr lang="en-US" altLang="en-US" sz="900">
                <a:solidFill>
                  <a:schemeClr val="tx1"/>
                </a:solidFill>
              </a:rPr>
              <a:t>Edmund Hillary and Tenzing Norgay on the South-East ridge about to leave to the South Col to establish Camp IX below the South Summit on Everest. The day before they approached the summit of Everest. Alfred Gregory, 28 May 1953.</a:t>
            </a:r>
          </a:p>
        </p:txBody>
      </p:sp>
    </p:spTree>
    <p:custDataLst>
      <p:tags r:id="rId1"/>
    </p:custDataLst>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9BF68A2B-7BE0-4332-B3BB-59EA3DE52C3D}"/>
              </a:ext>
            </a:extLst>
          </p:cNvPr>
          <p:cNvSpPr>
            <a:spLocks noGrp="1" noChangeArrowheads="1"/>
          </p:cNvSpPr>
          <p:nvPr>
            <p:ph type="title"/>
          </p:nvPr>
        </p:nvSpPr>
        <p:spPr>
          <a:xfrm>
            <a:off x="1476375" y="190500"/>
            <a:ext cx="5495925" cy="1438275"/>
          </a:xfrm>
          <a:solidFill>
            <a:srgbClr val="01415B"/>
          </a:solidFill>
        </p:spPr>
        <p:txBody>
          <a:bodyPr/>
          <a:lstStyle/>
          <a:p>
            <a:pPr eaLnBrk="1" hangingPunct="1"/>
            <a:r>
              <a:rPr lang="en-US" altLang="en-US" sz="3600">
                <a:solidFill>
                  <a:schemeClr val="bg1"/>
                </a:solidFill>
              </a:rPr>
              <a:t>A well earned cup of tea</a:t>
            </a:r>
          </a:p>
        </p:txBody>
      </p:sp>
      <p:grpSp>
        <p:nvGrpSpPr>
          <p:cNvPr id="19459" name="Group 5">
            <a:extLst>
              <a:ext uri="{FF2B5EF4-FFF2-40B4-BE49-F238E27FC236}">
                <a16:creationId xmlns:a16="http://schemas.microsoft.com/office/drawing/2014/main" id="{69D699D2-0210-4329-9E8C-1BE75D1325B6}"/>
              </a:ext>
            </a:extLst>
          </p:cNvPr>
          <p:cNvGrpSpPr>
            <a:grpSpLocks/>
          </p:cNvGrpSpPr>
          <p:nvPr/>
        </p:nvGrpSpPr>
        <p:grpSpPr bwMode="auto">
          <a:xfrm>
            <a:off x="762000" y="1725613"/>
            <a:ext cx="7162800" cy="4976812"/>
            <a:chOff x="762000" y="1726380"/>
            <a:chExt cx="7162800" cy="4975356"/>
          </a:xfrm>
        </p:grpSpPr>
        <p:pic>
          <p:nvPicPr>
            <p:cNvPr id="19460" name="Picture 3">
              <a:extLst>
                <a:ext uri="{FF2B5EF4-FFF2-40B4-BE49-F238E27FC236}">
                  <a16:creationId xmlns:a16="http://schemas.microsoft.com/office/drawing/2014/main" id="{156BFB8D-3D78-4D18-B804-E0149E6F0ED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726380"/>
              <a:ext cx="7162800" cy="4759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TextBox 4">
              <a:extLst>
                <a:ext uri="{FF2B5EF4-FFF2-40B4-BE49-F238E27FC236}">
                  <a16:creationId xmlns:a16="http://schemas.microsoft.com/office/drawing/2014/main" id="{C8BCBE7B-5AFE-4ED9-AC97-4B49A2EF689E}"/>
                </a:ext>
              </a:extLst>
            </p:cNvPr>
            <p:cNvSpPr txBox="1">
              <a:spLocks noChangeArrowheads="1"/>
            </p:cNvSpPr>
            <p:nvPr/>
          </p:nvSpPr>
          <p:spPr bwMode="auto">
            <a:xfrm>
              <a:off x="3352800" y="6486292"/>
              <a:ext cx="45720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54C00"/>
                </a:buClr>
                <a:buSzPct val="70000"/>
                <a:buFont typeface="Wingdings" panose="05000000000000000000" pitchFamily="2" charset="2"/>
                <a:buChar char="¢"/>
                <a:defRPr sz="3000">
                  <a:solidFill>
                    <a:schemeClr val="tx2"/>
                  </a:solidFill>
                  <a:latin typeface="Helvetica" panose="020B0604020202020204" pitchFamily="34" charset="0"/>
                </a:defRPr>
              </a:lvl1pPr>
              <a:lvl2pPr marL="742950" indent="-285750">
                <a:spcBef>
                  <a:spcPct val="20000"/>
                </a:spcBef>
                <a:buClr>
                  <a:srgbClr val="01415B"/>
                </a:buClr>
                <a:buSzPct val="75000"/>
                <a:buFont typeface="Wingdings" panose="05000000000000000000" pitchFamily="2" charset="2"/>
                <a:buChar char="l"/>
                <a:defRPr sz="2800">
                  <a:solidFill>
                    <a:schemeClr val="tx2"/>
                  </a:solidFill>
                  <a:latin typeface="Helvetica" panose="020B0604020202020204" pitchFamily="34" charset="0"/>
                </a:defRPr>
              </a:lvl2pPr>
              <a:lvl3pPr marL="1143000" indent="-228600">
                <a:spcBef>
                  <a:spcPct val="20000"/>
                </a:spcBef>
                <a:buClr>
                  <a:srgbClr val="B70005"/>
                </a:buClr>
                <a:buChar char="•"/>
                <a:defRPr sz="2400">
                  <a:solidFill>
                    <a:schemeClr val="tx2"/>
                  </a:solidFill>
                  <a:latin typeface="Helvetica" panose="020B0604020202020204" pitchFamily="34" charset="0"/>
                </a:defRPr>
              </a:lvl3pPr>
              <a:lvl4pPr marL="1600200" indent="-228600">
                <a:spcBef>
                  <a:spcPct val="20000"/>
                </a:spcBef>
                <a:buClr>
                  <a:srgbClr val="797E01"/>
                </a:buClr>
                <a:buChar char="•"/>
                <a:defRPr sz="2000">
                  <a:solidFill>
                    <a:schemeClr val="tx2"/>
                  </a:solidFill>
                  <a:latin typeface="Helvetica" panose="020B0604020202020204" pitchFamily="34" charset="0"/>
                </a:defRPr>
              </a:lvl4pPr>
              <a:lvl5pPr marL="2057400" indent="-228600">
                <a:spcBef>
                  <a:spcPct val="20000"/>
                </a:spcBef>
                <a:buClr>
                  <a:srgbClr val="740160"/>
                </a:buClr>
                <a:buChar char="•"/>
                <a:defRPr sz="2000">
                  <a:solidFill>
                    <a:schemeClr val="tx2"/>
                  </a:solidFill>
                  <a:latin typeface="Helvetica" panose="020B0604020202020204" pitchFamily="34" charset="0"/>
                </a:defRPr>
              </a:lvl5pPr>
              <a:lvl6pPr marL="25146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6pPr>
              <a:lvl7pPr marL="29718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7pPr>
              <a:lvl8pPr marL="34290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8pPr>
              <a:lvl9pPr marL="38862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9pPr>
            </a:lstStyle>
            <a:p>
              <a:pPr algn="r" eaLnBrk="1" hangingPunct="1">
                <a:spcBef>
                  <a:spcPct val="0"/>
                </a:spcBef>
                <a:buClrTx/>
                <a:buSzTx/>
                <a:buFontTx/>
                <a:buNone/>
              </a:pPr>
              <a:r>
                <a:rPr lang="en-US" altLang="en-US" sz="800">
                  <a:solidFill>
                    <a:schemeClr val="tx1"/>
                  </a:solidFill>
                </a:rPr>
                <a:t>Tenzing Norgay and Edmund Hillary drink tea in the Western Cwm © RGS-IBG S0001063</a:t>
              </a:r>
            </a:p>
          </p:txBody>
        </p:sp>
      </p:grpSp>
    </p:spTree>
    <p:custDataLst>
      <p:tags r:id="rId1"/>
    </p:custDataLst>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1A113084-7F69-4D6C-B6EA-7F7F090C5651}"/>
              </a:ext>
            </a:extLst>
          </p:cNvPr>
          <p:cNvSpPr>
            <a:spLocks noGrp="1" noChangeArrowheads="1"/>
          </p:cNvSpPr>
          <p:nvPr>
            <p:ph type="title"/>
          </p:nvPr>
        </p:nvSpPr>
        <p:spPr>
          <a:xfrm>
            <a:off x="1476375" y="190500"/>
            <a:ext cx="5495925" cy="1438275"/>
          </a:xfrm>
          <a:solidFill>
            <a:srgbClr val="B70005"/>
          </a:solidFill>
        </p:spPr>
        <p:txBody>
          <a:bodyPr/>
          <a:lstStyle/>
          <a:p>
            <a:pPr eaLnBrk="1" hangingPunct="1"/>
            <a:r>
              <a:rPr lang="en-US" altLang="en-US">
                <a:solidFill>
                  <a:schemeClr val="bg1"/>
                </a:solidFill>
              </a:rPr>
              <a:t>Returning with good news</a:t>
            </a:r>
          </a:p>
        </p:txBody>
      </p:sp>
      <p:grpSp>
        <p:nvGrpSpPr>
          <p:cNvPr id="20483" name="Group 5">
            <a:extLst>
              <a:ext uri="{FF2B5EF4-FFF2-40B4-BE49-F238E27FC236}">
                <a16:creationId xmlns:a16="http://schemas.microsoft.com/office/drawing/2014/main" id="{FCAFB792-028A-43D4-A4B9-6364E128EFE3}"/>
              </a:ext>
            </a:extLst>
          </p:cNvPr>
          <p:cNvGrpSpPr>
            <a:grpSpLocks/>
          </p:cNvGrpSpPr>
          <p:nvPr/>
        </p:nvGrpSpPr>
        <p:grpSpPr bwMode="auto">
          <a:xfrm>
            <a:off x="1981200" y="1771650"/>
            <a:ext cx="4595813" cy="4868863"/>
            <a:chOff x="2376046" y="1752600"/>
            <a:chExt cx="4428873" cy="4703930"/>
          </a:xfrm>
        </p:grpSpPr>
        <p:pic>
          <p:nvPicPr>
            <p:cNvPr id="20484" name="Picture 3">
              <a:extLst>
                <a:ext uri="{FF2B5EF4-FFF2-40B4-BE49-F238E27FC236}">
                  <a16:creationId xmlns:a16="http://schemas.microsoft.com/office/drawing/2014/main" id="{3995ECE9-D704-43F3-B8D7-31FB892EEC3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76046" y="1752600"/>
              <a:ext cx="4428873"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TextBox 4">
              <a:extLst>
                <a:ext uri="{FF2B5EF4-FFF2-40B4-BE49-F238E27FC236}">
                  <a16:creationId xmlns:a16="http://schemas.microsoft.com/office/drawing/2014/main" id="{B9426560-ED2A-4839-9B43-F14F9053A33A}"/>
                </a:ext>
              </a:extLst>
            </p:cNvPr>
            <p:cNvSpPr txBox="1">
              <a:spLocks noChangeArrowheads="1"/>
            </p:cNvSpPr>
            <p:nvPr/>
          </p:nvSpPr>
          <p:spPr bwMode="auto">
            <a:xfrm>
              <a:off x="2376046" y="6248400"/>
              <a:ext cx="4428873" cy="208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54C00"/>
                </a:buClr>
                <a:buSzPct val="70000"/>
                <a:buFont typeface="Wingdings" panose="05000000000000000000" pitchFamily="2" charset="2"/>
                <a:buChar char="¢"/>
                <a:defRPr sz="3000">
                  <a:solidFill>
                    <a:schemeClr val="tx2"/>
                  </a:solidFill>
                  <a:latin typeface="Helvetica" panose="020B0604020202020204" pitchFamily="34" charset="0"/>
                </a:defRPr>
              </a:lvl1pPr>
              <a:lvl2pPr marL="742950" indent="-285750">
                <a:spcBef>
                  <a:spcPct val="20000"/>
                </a:spcBef>
                <a:buClr>
                  <a:srgbClr val="01415B"/>
                </a:buClr>
                <a:buSzPct val="75000"/>
                <a:buFont typeface="Wingdings" panose="05000000000000000000" pitchFamily="2" charset="2"/>
                <a:buChar char="l"/>
                <a:defRPr sz="2800">
                  <a:solidFill>
                    <a:schemeClr val="tx2"/>
                  </a:solidFill>
                  <a:latin typeface="Helvetica" panose="020B0604020202020204" pitchFamily="34" charset="0"/>
                </a:defRPr>
              </a:lvl2pPr>
              <a:lvl3pPr marL="1143000" indent="-228600">
                <a:spcBef>
                  <a:spcPct val="20000"/>
                </a:spcBef>
                <a:buClr>
                  <a:srgbClr val="B70005"/>
                </a:buClr>
                <a:buChar char="•"/>
                <a:defRPr sz="2400">
                  <a:solidFill>
                    <a:schemeClr val="tx2"/>
                  </a:solidFill>
                  <a:latin typeface="Helvetica" panose="020B0604020202020204" pitchFamily="34" charset="0"/>
                </a:defRPr>
              </a:lvl3pPr>
              <a:lvl4pPr marL="1600200" indent="-228600">
                <a:spcBef>
                  <a:spcPct val="20000"/>
                </a:spcBef>
                <a:buClr>
                  <a:srgbClr val="797E01"/>
                </a:buClr>
                <a:buChar char="•"/>
                <a:defRPr sz="2000">
                  <a:solidFill>
                    <a:schemeClr val="tx2"/>
                  </a:solidFill>
                  <a:latin typeface="Helvetica" panose="020B0604020202020204" pitchFamily="34" charset="0"/>
                </a:defRPr>
              </a:lvl4pPr>
              <a:lvl5pPr marL="2057400" indent="-228600">
                <a:spcBef>
                  <a:spcPct val="20000"/>
                </a:spcBef>
                <a:buClr>
                  <a:srgbClr val="740160"/>
                </a:buClr>
                <a:buChar char="•"/>
                <a:defRPr sz="2000">
                  <a:solidFill>
                    <a:schemeClr val="tx2"/>
                  </a:solidFill>
                  <a:latin typeface="Helvetica" panose="020B0604020202020204" pitchFamily="34" charset="0"/>
                </a:defRPr>
              </a:lvl5pPr>
              <a:lvl6pPr marL="25146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6pPr>
              <a:lvl7pPr marL="29718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7pPr>
              <a:lvl8pPr marL="34290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8pPr>
              <a:lvl9pPr marL="3886200" indent="-228600" eaLnBrk="0" fontAlgn="base" hangingPunct="0">
                <a:spcBef>
                  <a:spcPct val="20000"/>
                </a:spcBef>
                <a:spcAft>
                  <a:spcPct val="0"/>
                </a:spcAft>
                <a:buClr>
                  <a:srgbClr val="740160"/>
                </a:buClr>
                <a:buChar char="•"/>
                <a:defRPr sz="2000">
                  <a:solidFill>
                    <a:schemeClr val="tx2"/>
                  </a:solidFill>
                  <a:latin typeface="Helvetica" panose="020B0604020202020204" pitchFamily="34" charset="0"/>
                </a:defRPr>
              </a:lvl9pPr>
            </a:lstStyle>
            <a:p>
              <a:pPr algn="r" eaLnBrk="1" hangingPunct="1">
                <a:spcBef>
                  <a:spcPct val="0"/>
                </a:spcBef>
                <a:buClrTx/>
                <a:buSzTx/>
                <a:buFontTx/>
                <a:buNone/>
              </a:pPr>
              <a:r>
                <a:rPr lang="en-US" altLang="en-US" sz="800">
                  <a:solidFill>
                    <a:schemeClr val="tx1"/>
                  </a:solidFill>
                </a:rPr>
                <a:t>Hillary and Tenzing Norgay at Camp IV after their ascent of Everest © RGS-IBG S0001173</a:t>
              </a:r>
            </a:p>
          </p:txBody>
        </p:sp>
      </p:grpSp>
    </p:spTree>
    <p:custDataLst>
      <p:tags r:id="rId1"/>
    </p:custDataLst>
  </p:cSld>
  <p:clrMapOvr>
    <a:masterClrMapping/>
  </p:clrMapOvr>
  <p:transition spd="slow"/>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RGS-IBG Powerpoint template">
  <a:themeElements>
    <a:clrScheme name="RGS-IBG master slide 8">
      <a:dk1>
        <a:srgbClr val="000000"/>
      </a:dk1>
      <a:lt1>
        <a:srgbClr val="FFFFFF"/>
      </a:lt1>
      <a:dk2>
        <a:srgbClr val="000000"/>
      </a:dk2>
      <a:lt2>
        <a:srgbClr val="666699"/>
      </a:lt2>
      <a:accent1>
        <a:srgbClr val="FF9900"/>
      </a:accent1>
      <a:accent2>
        <a:srgbClr val="FF0000"/>
      </a:accent2>
      <a:accent3>
        <a:srgbClr val="FFFFFF"/>
      </a:accent3>
      <a:accent4>
        <a:srgbClr val="000000"/>
      </a:accent4>
      <a:accent5>
        <a:srgbClr val="FFCAAA"/>
      </a:accent5>
      <a:accent6>
        <a:srgbClr val="E70000"/>
      </a:accent6>
      <a:hlink>
        <a:srgbClr val="336699"/>
      </a:hlink>
      <a:folHlink>
        <a:srgbClr val="808080"/>
      </a:folHlink>
    </a:clrScheme>
    <a:fontScheme name="RGS-IBG master slide">
      <a:majorFont>
        <a:latin typeface="Helvetica"/>
        <a:ea typeface=""/>
        <a:cs typeface=""/>
      </a:majorFont>
      <a:minorFont>
        <a:latin typeface="Helvetic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RGS-IBG master slide 1">
        <a:dk1>
          <a:srgbClr val="25252F"/>
        </a:dk1>
        <a:lt1>
          <a:srgbClr val="9999FF"/>
        </a:lt1>
        <a:dk2>
          <a:srgbClr val="000000"/>
        </a:dk2>
        <a:lt2>
          <a:srgbClr val="FFFFFF"/>
        </a:lt2>
        <a:accent1>
          <a:srgbClr val="3366FF"/>
        </a:accent1>
        <a:accent2>
          <a:srgbClr val="003399"/>
        </a:accent2>
        <a:accent3>
          <a:srgbClr val="AAAAAA"/>
        </a:accent3>
        <a:accent4>
          <a:srgbClr val="8282DA"/>
        </a:accent4>
        <a:accent5>
          <a:srgbClr val="ADB8FF"/>
        </a:accent5>
        <a:accent6>
          <a:srgbClr val="002D8A"/>
        </a:accent6>
        <a:hlink>
          <a:srgbClr val="009999"/>
        </a:hlink>
        <a:folHlink>
          <a:srgbClr val="B2B2B2"/>
        </a:folHlink>
      </a:clrScheme>
      <a:clrMap bg1="dk2" tx1="lt1" bg2="dk1" tx2="lt2" accent1="accent1" accent2="accent2" accent3="accent3" accent4="accent4" accent5="accent5" accent6="accent6" hlink="hlink" folHlink="folHlink"/>
    </a:extraClrScheme>
    <a:extraClrScheme>
      <a:clrScheme name="RGS-IBG master slide 2">
        <a:dk1>
          <a:srgbClr val="314183"/>
        </a:dk1>
        <a:lt1>
          <a:srgbClr val="FFFFFF"/>
        </a:lt1>
        <a:dk2>
          <a:srgbClr val="0B1E45"/>
        </a:dk2>
        <a:lt2>
          <a:srgbClr val="FFFFFF"/>
        </a:lt2>
        <a:accent1>
          <a:srgbClr val="6666FF"/>
        </a:accent1>
        <a:accent2>
          <a:srgbClr val="0066FF"/>
        </a:accent2>
        <a:accent3>
          <a:srgbClr val="AAABB0"/>
        </a:accent3>
        <a:accent4>
          <a:srgbClr val="DADADA"/>
        </a:accent4>
        <a:accent5>
          <a:srgbClr val="B8B8FF"/>
        </a:accent5>
        <a:accent6>
          <a:srgbClr val="005CE7"/>
        </a:accent6>
        <a:hlink>
          <a:srgbClr val="006699"/>
        </a:hlink>
        <a:folHlink>
          <a:srgbClr val="B2B2B2"/>
        </a:folHlink>
      </a:clrScheme>
      <a:clrMap bg1="dk2" tx1="lt1" bg2="dk1" tx2="lt2" accent1="accent1" accent2="accent2" accent3="accent3" accent4="accent4" accent5="accent5" accent6="accent6" hlink="hlink" folHlink="folHlink"/>
    </a:extraClrScheme>
    <a:extraClrScheme>
      <a:clrScheme name="RGS-IBG master slide 3">
        <a:dk1>
          <a:srgbClr val="194349"/>
        </a:dk1>
        <a:lt1>
          <a:srgbClr val="FFFFCC"/>
        </a:lt1>
        <a:dk2>
          <a:srgbClr val="006666"/>
        </a:dk2>
        <a:lt2>
          <a:srgbClr val="FFFFFF"/>
        </a:lt2>
        <a:accent1>
          <a:srgbClr val="99CC00"/>
        </a:accent1>
        <a:accent2>
          <a:srgbClr val="00B6B2"/>
        </a:accent2>
        <a:accent3>
          <a:srgbClr val="AAB8B8"/>
        </a:accent3>
        <a:accent4>
          <a:srgbClr val="DADAAE"/>
        </a:accent4>
        <a:accent5>
          <a:srgbClr val="CAE2AA"/>
        </a:accent5>
        <a:accent6>
          <a:srgbClr val="00A5A1"/>
        </a:accent6>
        <a:hlink>
          <a:srgbClr val="669900"/>
        </a:hlink>
        <a:folHlink>
          <a:srgbClr val="666699"/>
        </a:folHlink>
      </a:clrScheme>
      <a:clrMap bg1="dk2" tx1="lt1" bg2="dk1" tx2="lt2" accent1="accent1" accent2="accent2" accent3="accent3" accent4="accent4" accent5="accent5" accent6="accent6" hlink="hlink" folHlink="folHlink"/>
    </a:extraClrScheme>
    <a:extraClrScheme>
      <a:clrScheme name="RGS-IBG master slide 4">
        <a:dk1>
          <a:srgbClr val="194349"/>
        </a:dk1>
        <a:lt1>
          <a:srgbClr val="FFFFCC"/>
        </a:lt1>
        <a:dk2>
          <a:srgbClr val="0000FF"/>
        </a:dk2>
        <a:lt2>
          <a:srgbClr val="FFFFFF"/>
        </a:lt2>
        <a:accent1>
          <a:srgbClr val="0099FF"/>
        </a:accent1>
        <a:accent2>
          <a:srgbClr val="33CC33"/>
        </a:accent2>
        <a:accent3>
          <a:srgbClr val="AAAAFF"/>
        </a:accent3>
        <a:accent4>
          <a:srgbClr val="DADAAE"/>
        </a:accent4>
        <a:accent5>
          <a:srgbClr val="AACAFF"/>
        </a:accent5>
        <a:accent6>
          <a:srgbClr val="2DB92D"/>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RGS-IBG master slide 5">
        <a:dk1>
          <a:srgbClr val="194349"/>
        </a:dk1>
        <a:lt1>
          <a:srgbClr val="FFFFCC"/>
        </a:lt1>
        <a:dk2>
          <a:srgbClr val="72A497"/>
        </a:dk2>
        <a:lt2>
          <a:srgbClr val="000000"/>
        </a:lt2>
        <a:accent1>
          <a:srgbClr val="805D32"/>
        </a:accent1>
        <a:accent2>
          <a:srgbClr val="7D2F3C"/>
        </a:accent2>
        <a:accent3>
          <a:srgbClr val="BCCFC9"/>
        </a:accent3>
        <a:accent4>
          <a:srgbClr val="DADAAE"/>
        </a:accent4>
        <a:accent5>
          <a:srgbClr val="C0B6AD"/>
        </a:accent5>
        <a:accent6>
          <a:srgbClr val="712A35"/>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RGS-IBG master slide 6">
        <a:dk1>
          <a:srgbClr val="1C1C1C"/>
        </a:dk1>
        <a:lt1>
          <a:srgbClr val="FFFFFF"/>
        </a:lt1>
        <a:dk2>
          <a:srgbClr val="710F0F"/>
        </a:dk2>
        <a:lt2>
          <a:srgbClr val="FFFFFF"/>
        </a:lt2>
        <a:accent1>
          <a:srgbClr val="FF9900"/>
        </a:accent1>
        <a:accent2>
          <a:srgbClr val="FF3300"/>
        </a:accent2>
        <a:accent3>
          <a:srgbClr val="BBAAAA"/>
        </a:accent3>
        <a:accent4>
          <a:srgbClr val="DADADA"/>
        </a:accent4>
        <a:accent5>
          <a:srgbClr val="FFCAAA"/>
        </a:accent5>
        <a:accent6>
          <a:srgbClr val="E72D00"/>
        </a:accent6>
        <a:hlink>
          <a:srgbClr val="666699"/>
        </a:hlink>
        <a:folHlink>
          <a:srgbClr val="996633"/>
        </a:folHlink>
      </a:clrScheme>
      <a:clrMap bg1="dk2" tx1="lt1" bg2="dk1" tx2="lt2" accent1="accent1" accent2="accent2" accent3="accent3" accent4="accent4" accent5="accent5" accent6="accent6" hlink="hlink" folHlink="folHlink"/>
    </a:extraClrScheme>
    <a:extraClrScheme>
      <a:clrScheme name="RGS-IBG master slide 7">
        <a:dk1>
          <a:srgbClr val="336666"/>
        </a:dk1>
        <a:lt1>
          <a:srgbClr val="FFFFFF"/>
        </a:lt1>
        <a:dk2>
          <a:srgbClr val="000000"/>
        </a:dk2>
        <a:lt2>
          <a:srgbClr val="666699"/>
        </a:lt2>
        <a:accent1>
          <a:srgbClr val="99CCCC"/>
        </a:accent1>
        <a:accent2>
          <a:srgbClr val="CCCCCC"/>
        </a:accent2>
        <a:accent3>
          <a:srgbClr val="FFFFFF"/>
        </a:accent3>
        <a:accent4>
          <a:srgbClr val="2A5656"/>
        </a:accent4>
        <a:accent5>
          <a:srgbClr val="CAE2E2"/>
        </a:accent5>
        <a:accent6>
          <a:srgbClr val="B9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RGS-IBG master slide 8">
        <a:dk1>
          <a:srgbClr val="000000"/>
        </a:dk1>
        <a:lt1>
          <a:srgbClr val="FFFFFF"/>
        </a:lt1>
        <a:dk2>
          <a:srgbClr val="000000"/>
        </a:dk2>
        <a:lt2>
          <a:srgbClr val="666699"/>
        </a:lt2>
        <a:accent1>
          <a:srgbClr val="FF9900"/>
        </a:accent1>
        <a:accent2>
          <a:srgbClr val="FF0000"/>
        </a:accent2>
        <a:accent3>
          <a:srgbClr val="FFFFFF"/>
        </a:accent3>
        <a:accent4>
          <a:srgbClr val="000000"/>
        </a:accent4>
        <a:accent5>
          <a:srgbClr val="FFCAAA"/>
        </a:accent5>
        <a:accent6>
          <a:srgbClr val="E70000"/>
        </a:accent6>
        <a:hlink>
          <a:srgbClr val="336699"/>
        </a:hlink>
        <a:folHlink>
          <a:srgbClr val="808080"/>
        </a:folHlink>
      </a:clrScheme>
      <a:clrMap bg1="lt1" tx1="dk1" bg2="lt2" tx2="dk2" accent1="accent1" accent2="accent2" accent3="accent3" accent4="accent4" accent5="accent5" accent6="accent6" hlink="hlink" folHlink="folHlink"/>
    </a:extraClrScheme>
    <a:extraClrScheme>
      <a:clrScheme name="RGS-IBG master slide 9">
        <a:dk1>
          <a:srgbClr val="000000"/>
        </a:dk1>
        <a:lt1>
          <a:srgbClr val="FFFFFF"/>
        </a:lt1>
        <a:dk2>
          <a:srgbClr val="000000"/>
        </a:dk2>
        <a:lt2>
          <a:srgbClr val="666699"/>
        </a:lt2>
        <a:accent1>
          <a:srgbClr val="CC3300"/>
        </a:accent1>
        <a:accent2>
          <a:srgbClr val="CC9900"/>
        </a:accent2>
        <a:accent3>
          <a:srgbClr val="FFFFFF"/>
        </a:accent3>
        <a:accent4>
          <a:srgbClr val="000000"/>
        </a:accent4>
        <a:accent5>
          <a:srgbClr val="E2ADAA"/>
        </a:accent5>
        <a:accent6>
          <a:srgbClr val="B98A00"/>
        </a:accent6>
        <a:hlink>
          <a:srgbClr val="CC6600"/>
        </a:hlink>
        <a:folHlink>
          <a:srgbClr val="808080"/>
        </a:folHlink>
      </a:clrScheme>
      <a:clrMap bg1="lt1" tx1="dk1" bg2="lt2" tx2="dk2" accent1="accent1" accent2="accent2" accent3="accent3" accent4="accent4" accent5="accent5" accent6="accent6" hlink="hlink" folHlink="folHlink"/>
    </a:extraClrScheme>
    <a:extraClrScheme>
      <a:clrScheme name="RGS-IBG master slide 10">
        <a:dk1>
          <a:srgbClr val="000000"/>
        </a:dk1>
        <a:lt1>
          <a:srgbClr val="FFFFFF"/>
        </a:lt1>
        <a:dk2>
          <a:srgbClr val="000000"/>
        </a:dk2>
        <a:lt2>
          <a:srgbClr val="666699"/>
        </a:lt2>
        <a:accent1>
          <a:srgbClr val="666699"/>
        </a:accent1>
        <a:accent2>
          <a:srgbClr val="9999FF"/>
        </a:accent2>
        <a:accent3>
          <a:srgbClr val="FFFFFF"/>
        </a:accent3>
        <a:accent4>
          <a:srgbClr val="000000"/>
        </a:accent4>
        <a:accent5>
          <a:srgbClr val="B8B8CA"/>
        </a:accent5>
        <a:accent6>
          <a:srgbClr val="8A8AE7"/>
        </a:accent6>
        <a:hlink>
          <a:srgbClr val="3366FF"/>
        </a:hlink>
        <a:folHlink>
          <a:srgbClr val="808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Mount Everest Lesson 1 [Compatibility Mode]" id="{CA4297D3-28BF-410D-B10D-1D4B8AAC48E5}" vid="{F569C7DA-1EF5-4FAA-B4FC-A973B73DDD0F}"/>
    </a:ext>
  </a:extLst>
</a:theme>
</file>

<file path=docProps/app.xml><?xml version="1.0" encoding="utf-8"?>
<Properties xmlns="http://schemas.openxmlformats.org/officeDocument/2006/extended-properties" xmlns:vt="http://schemas.openxmlformats.org/officeDocument/2006/docPropsVTypes">
  <Template/>
  <TotalTime>255</TotalTime>
  <Words>248</Words>
  <Application>Microsoft Office PowerPoint</Application>
  <PresentationFormat>On-screen Show (4:3)</PresentationFormat>
  <Paragraphs>32</Paragraphs>
  <Slides>15</Slides>
  <Notes>0</Notes>
  <HiddenSlides>0</HiddenSlides>
  <MMClips>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Helvetica</vt:lpstr>
      <vt:lpstr>Times New Roman</vt:lpstr>
      <vt:lpstr>Wingdings</vt:lpstr>
      <vt:lpstr>RGS-IBG Powerpoint template</vt:lpstr>
      <vt:lpstr>Lesson one:  Mount Everest</vt:lpstr>
      <vt:lpstr>PowerPoint Presentation</vt:lpstr>
      <vt:lpstr>PowerPoint Presentation</vt:lpstr>
      <vt:lpstr>PowerPoint Presentation</vt:lpstr>
      <vt:lpstr>PowerPoint Presentation</vt:lpstr>
      <vt:lpstr>PowerPoint Presentation</vt:lpstr>
      <vt:lpstr>PowerPoint Presentation</vt:lpstr>
      <vt:lpstr>A crevasse</vt:lpstr>
      <vt:lpstr>Crossing a crevasse</vt:lpstr>
      <vt:lpstr>What other dangers does the Everest environment pose?</vt:lpstr>
      <vt:lpstr>Climbing Mount Everest: the first successful ascent  </vt:lpstr>
      <vt:lpstr>The equipment</vt:lpstr>
      <vt:lpstr>28th May 1953 On their way to establishing Camp 9  </vt:lpstr>
      <vt:lpstr>A well earned cup of tea</vt:lpstr>
      <vt:lpstr>Returning with good news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Lesson 1:  Mount Everest</dc:title>
  <dc:creator>Esther Batterham</dc:creator>
  <cp:lastModifiedBy>Suzanne Phillips</cp:lastModifiedBy>
  <cp:revision>18</cp:revision>
  <dcterms:created xsi:type="dcterms:W3CDTF">2014-11-26T09:52:22Z</dcterms:created>
  <dcterms:modified xsi:type="dcterms:W3CDTF">2021-01-05T17:29:21Z</dcterms:modified>
</cp:coreProperties>
</file>