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85" r:id="rId4"/>
    <p:sldId id="288" r:id="rId5"/>
    <p:sldId id="291" r:id="rId6"/>
    <p:sldId id="294" r:id="rId7"/>
    <p:sldId id="297" r:id="rId8"/>
    <p:sldId id="300" r:id="rId9"/>
    <p:sldId id="303" r:id="rId10"/>
    <p:sldId id="306" r:id="rId11"/>
    <p:sldId id="309" r:id="rId12"/>
    <p:sldId id="312" r:id="rId13"/>
    <p:sldId id="324" r:id="rId14"/>
    <p:sldId id="271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FF"/>
    <a:srgbClr val="FE0000"/>
    <a:srgbClr val="FFF79A"/>
    <a:srgbClr val="00BF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575" autoAdjust="0"/>
    <p:restoredTop sz="94639" autoAdjust="0"/>
  </p:normalViewPr>
  <p:slideViewPr>
    <p:cSldViewPr>
      <p:cViewPr varScale="1">
        <p:scale>
          <a:sx n="72" d="100"/>
          <a:sy n="72" d="100"/>
        </p:scale>
        <p:origin x="1530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74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CE960B-F133-43A2-9E67-896062E2A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D0995-874B-4727-99D5-9D32B5796F81}" type="datetimeFigureOut">
              <a:rPr lang="en-GB"/>
              <a:pPr>
                <a:defRPr/>
              </a:pPr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85A69C-7C9F-4FF4-9BC4-56525A1B0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6BBE7D-4653-419E-B336-4B2740EBB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7B259-A1A3-4BCC-8F07-81C54B144F1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01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4FAD033-3CA3-4C86-BDC5-B9000CB26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CA6AB-DDE7-4715-AE91-098FE89409D3}" type="datetimeFigureOut">
              <a:rPr lang="en-GB"/>
              <a:pPr>
                <a:defRPr/>
              </a:pPr>
              <a:t>16/02/2021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A346DA4-0DD0-4463-BD57-9C0691488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BC6E261-8EBD-48A5-865A-CCB239CA9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01D07-3579-461E-83DE-15219017A5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166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6">
            <a:extLst>
              <a:ext uri="{FF2B5EF4-FFF2-40B4-BE49-F238E27FC236}">
                <a16:creationId xmlns:a16="http://schemas.microsoft.com/office/drawing/2014/main" id="{707C9C1C-C9B5-4E01-AE05-D38A48C2CB7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7E25F09-85BC-4454-89CD-1B2F6C711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866A2-3A9D-4059-AABD-09B3C4B24AC2}" type="datetimeFigureOut">
              <a:rPr lang="en-GB"/>
              <a:pPr>
                <a:defRPr/>
              </a:pPr>
              <a:t>16/02/2021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DE6666F-5F2E-4A47-997B-B632A2168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1C55779-6928-44E1-80E7-AB6C58BEE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0F8B8-BED1-48BB-A237-D4252BCDC52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290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1D9E53B-E86C-401C-970D-EAF745594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59BFB-1C6E-4DE4-8BCD-FAC227B1663B}" type="datetimeFigureOut">
              <a:rPr lang="en-GB"/>
              <a:pPr>
                <a:defRPr/>
              </a:pPr>
              <a:t>16/02/2021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61E1AFE-5F63-48FB-B454-E4F8AE623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97FBCB5-F9DC-4E98-841F-6E1B23F9E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6D572-FF00-47AA-B760-B542EB9A93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905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F23B176-DBDF-4ABD-806E-E07620ABD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B41A1-69C7-4109-92CA-BA1B92D1AD40}" type="datetimeFigureOut">
              <a:rPr lang="en-GB"/>
              <a:pPr>
                <a:defRPr/>
              </a:pPr>
              <a:t>16/02/2021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6353F1A-4D25-4B1F-92F2-6E2CB072D4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4A4D3E8-09F9-471D-946E-CED24060B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79A64-0967-4C14-BC29-4DE46A256E1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786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7877E763-5BD8-44EB-BEEB-FF50E9FBD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2B79F-7078-4CD5-83C8-0D9BCD1218F3}" type="datetimeFigureOut">
              <a:rPr lang="en-GB"/>
              <a:pPr>
                <a:defRPr/>
              </a:pPr>
              <a:t>16/02/2021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83B1CF3-7DA0-444D-A239-6AE0E280F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45CA94B-E637-406C-BF26-502A49C19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FC621-3161-4700-9D1A-28D24D8D14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496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8342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B186293-296E-4019-88F5-E089A9CB0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E2A21-FBFE-4062-90C7-324B74B351CD}" type="datetimeFigureOut">
              <a:rPr lang="en-GB"/>
              <a:pPr>
                <a:defRPr/>
              </a:pPr>
              <a:t>16/02/2021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6B436D5-9CC5-41A2-928C-AD3CCA70E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EBB6280-4303-4F65-BC3B-9C6EEC3D2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BE781-6BAB-4C50-A644-13C86E334D0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94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B22967A-0E4B-46A0-9036-2776166864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54B5C-DBCB-42C3-89EA-63E24C75CBA5}" type="datetimeFigureOut">
              <a:rPr lang="en-GB"/>
              <a:pPr>
                <a:defRPr/>
              </a:pPr>
              <a:t>16/02/2021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8B27A89-2A7D-47A8-B521-3B6BA4675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12D9266-FFF1-4F95-8982-F789C1986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4FBA5-C536-4CA1-BD92-8A65B1534FB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683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26181D-B11F-4725-B8A8-6370B7F6F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8ED05-2C76-4AC0-87F9-1CEC7497491E}" type="datetimeFigureOut">
              <a:rPr lang="en-GB"/>
              <a:pPr>
                <a:defRPr/>
              </a:pPr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7ABDD-5230-4C2B-9513-D2DCB7F30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E3A954-C132-4516-BAA3-037FA4204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3CA11-D643-4231-974C-12FA803F651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87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FD98F7-63EC-4003-86DD-75458734C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8FDBB-D128-460C-9DD5-56EFC355FC63}" type="datetimeFigureOut">
              <a:rPr lang="en-GB"/>
              <a:pPr>
                <a:defRPr/>
              </a:pPr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6AC6B3-2D2F-468C-9485-7B87EAD20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FEAEB-ADBD-4681-ACE7-4049C0C7E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EF732-D77E-4CAA-9A2C-4535BB24BAD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299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D2A1508-04E2-42B3-9633-729DBCCF669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49AE782-3D20-4CB1-A55F-167430ADC9A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AFA7EF-157C-49F6-AA30-900AC1546D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89DA4C6-6961-4328-BE32-BCE24031E848}" type="datetimeFigureOut">
              <a:rPr lang="en-GB"/>
              <a:pPr>
                <a:defRPr/>
              </a:pPr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D15B5D-344D-40B9-888F-2EC6F0C3E5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9FE890-8235-45EA-94B3-63BA80B691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E41D667-F84F-4EFF-A6CF-A94A80B30F0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85" r:id="rId2"/>
    <p:sldLayoutId id="2147483686" r:id="rId3"/>
    <p:sldLayoutId id="2147483678" r:id="rId4"/>
    <p:sldLayoutId id="2147483679" r:id="rId5"/>
    <p:sldLayoutId id="2147483680" r:id="rId6"/>
    <p:sldLayoutId id="2147483687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" Target="slide4.xml"/><Relationship Id="rId12" Type="http://schemas.openxmlformats.org/officeDocument/2006/relationships/image" Target="../media/image1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7.png"/><Relationship Id="rId11" Type="http://schemas.openxmlformats.org/officeDocument/2006/relationships/image" Target="../media/image11.png"/><Relationship Id="rId5" Type="http://schemas.openxmlformats.org/officeDocument/2006/relationships/image" Target="../media/image6.png"/><Relationship Id="rId10" Type="http://schemas.openxmlformats.org/officeDocument/2006/relationships/image" Target="../media/image10.pn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1.png"/><Relationship Id="rId3" Type="http://schemas.openxmlformats.org/officeDocument/2006/relationships/audio" Target="../media/media3.m4a"/><Relationship Id="rId7" Type="http://schemas.openxmlformats.org/officeDocument/2006/relationships/image" Target="../media/image10.png"/><Relationship Id="rId12" Type="http://schemas.openxmlformats.org/officeDocument/2006/relationships/image" Target="../media/image12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11" Type="http://schemas.openxmlformats.org/officeDocument/2006/relationships/image" Target="../media/image15.png"/><Relationship Id="rId5" Type="http://schemas.openxmlformats.org/officeDocument/2006/relationships/image" Target="../media/image5.png"/><Relationship Id="rId10" Type="http://schemas.openxmlformats.org/officeDocument/2006/relationships/image" Target="../media/image14.png"/><Relationship Id="rId4" Type="http://schemas.openxmlformats.org/officeDocument/2006/relationships/slideLayout" Target="../slideLayouts/slideLayout3.xml"/><Relationship Id="rId9" Type="http://schemas.openxmlformats.org/officeDocument/2006/relationships/slide" Target="slide7.xml"/><Relationship Id="rId1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4.png"/><Relationship Id="rId3" Type="http://schemas.openxmlformats.org/officeDocument/2006/relationships/audio" Target="../media/media4.m4a"/><Relationship Id="rId7" Type="http://schemas.openxmlformats.org/officeDocument/2006/relationships/image" Target="../media/image16.png"/><Relationship Id="rId12" Type="http://schemas.openxmlformats.org/officeDocument/2006/relationships/image" Target="../media/image12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9.png"/><Relationship Id="rId11" Type="http://schemas.openxmlformats.org/officeDocument/2006/relationships/image" Target="../media/image10.png"/><Relationship Id="rId5" Type="http://schemas.openxmlformats.org/officeDocument/2006/relationships/image" Target="../media/image5.png"/><Relationship Id="rId10" Type="http://schemas.openxmlformats.org/officeDocument/2006/relationships/image" Target="../media/image15.png"/><Relationship Id="rId4" Type="http://schemas.openxmlformats.org/officeDocument/2006/relationships/slideLayout" Target="../slideLayouts/slideLayout3.xml"/><Relationship Id="rId9" Type="http://schemas.openxmlformats.org/officeDocument/2006/relationships/slide" Target="slide10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4.png"/><Relationship Id="rId3" Type="http://schemas.openxmlformats.org/officeDocument/2006/relationships/audio" Target="../media/media5.m4a"/><Relationship Id="rId7" Type="http://schemas.openxmlformats.org/officeDocument/2006/relationships/image" Target="../media/image16.png"/><Relationship Id="rId12" Type="http://schemas.openxmlformats.org/officeDocument/2006/relationships/image" Target="../media/image12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slide" Target="slide13.xml"/><Relationship Id="rId11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audio" Target="../media/media6.m4a"/><Relationship Id="rId7" Type="http://schemas.openxmlformats.org/officeDocument/2006/relationships/image" Target="../media/image19.png"/><Relationship Id="rId12" Type="http://schemas.openxmlformats.org/officeDocument/2006/relationships/image" Target="../media/image4.pn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9.png"/><Relationship Id="rId11" Type="http://schemas.openxmlformats.org/officeDocument/2006/relationships/image" Target="../media/image22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4.png"/><Relationship Id="rId3" Type="http://schemas.openxmlformats.org/officeDocument/2006/relationships/audio" Target="../media/media7.m4a"/><Relationship Id="rId7" Type="http://schemas.openxmlformats.org/officeDocument/2006/relationships/image" Target="../media/image20.png"/><Relationship Id="rId12" Type="http://schemas.openxmlformats.org/officeDocument/2006/relationships/image" Target="../media/image24.png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13.png"/><Relationship Id="rId11" Type="http://schemas.openxmlformats.org/officeDocument/2006/relationships/image" Target="../media/image22.png"/><Relationship Id="rId5" Type="http://schemas.openxmlformats.org/officeDocument/2006/relationships/image" Target="../media/image9.png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4.png"/><Relationship Id="rId3" Type="http://schemas.openxmlformats.org/officeDocument/2006/relationships/audio" Target="../media/media8.m4a"/><Relationship Id="rId7" Type="http://schemas.openxmlformats.org/officeDocument/2006/relationships/image" Target="../media/image25.png"/><Relationship Id="rId12" Type="http://schemas.openxmlformats.org/officeDocument/2006/relationships/image" Target="../media/image12.png"/><Relationship Id="rId2" Type="http://schemas.microsoft.com/office/2007/relationships/media" Target="../media/media8.m4a"/><Relationship Id="rId1" Type="http://schemas.openxmlformats.org/officeDocument/2006/relationships/tags" Target="../tags/tag7.xml"/><Relationship Id="rId6" Type="http://schemas.openxmlformats.org/officeDocument/2006/relationships/image" Target="../media/image9.png"/><Relationship Id="rId11" Type="http://schemas.openxmlformats.org/officeDocument/2006/relationships/image" Target="../media/image2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4.png"/><Relationship Id="rId3" Type="http://schemas.openxmlformats.org/officeDocument/2006/relationships/audio" Target="../media/media9.m4a"/><Relationship Id="rId7" Type="http://schemas.openxmlformats.org/officeDocument/2006/relationships/image" Target="../media/image13.png"/><Relationship Id="rId12" Type="http://schemas.openxmlformats.org/officeDocument/2006/relationships/image" Target="../media/image26.png"/><Relationship Id="rId2" Type="http://schemas.microsoft.com/office/2007/relationships/media" Target="../media/media9.m4a"/><Relationship Id="rId1" Type="http://schemas.openxmlformats.org/officeDocument/2006/relationships/tags" Target="../tags/tag8.xml"/><Relationship Id="rId6" Type="http://schemas.openxmlformats.org/officeDocument/2006/relationships/image" Target="../media/image9.png"/><Relationship Id="rId11" Type="http://schemas.openxmlformats.org/officeDocument/2006/relationships/image" Target="../media/image22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12.png"/><Relationship Id="rId3" Type="http://schemas.openxmlformats.org/officeDocument/2006/relationships/audio" Target="../media/media10.m4a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microsoft.com/office/2007/relationships/media" Target="../media/media10.m4a"/><Relationship Id="rId1" Type="http://schemas.openxmlformats.org/officeDocument/2006/relationships/tags" Target="../tags/tag9.xml"/><Relationship Id="rId6" Type="http://schemas.openxmlformats.org/officeDocument/2006/relationships/image" Target="../media/image27.png"/><Relationship Id="rId11" Type="http://schemas.openxmlformats.org/officeDocument/2006/relationships/image" Target="../media/image28.png"/><Relationship Id="rId5" Type="http://schemas.openxmlformats.org/officeDocument/2006/relationships/image" Target="../media/image9.png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5.png"/><Relationship Id="rId1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audio" Target="../media/media11.m4a"/><Relationship Id="rId7" Type="http://schemas.openxmlformats.org/officeDocument/2006/relationships/image" Target="../media/image30.png"/><Relationship Id="rId12" Type="http://schemas.openxmlformats.org/officeDocument/2006/relationships/image" Target="../media/image4.png"/><Relationship Id="rId2" Type="http://schemas.microsoft.com/office/2007/relationships/media" Target="../media/media11.m4a"/><Relationship Id="rId1" Type="http://schemas.openxmlformats.org/officeDocument/2006/relationships/tags" Target="../tags/tag10.xml"/><Relationship Id="rId6" Type="http://schemas.openxmlformats.org/officeDocument/2006/relationships/image" Target="../media/image29.png"/><Relationship Id="rId11" Type="http://schemas.openxmlformats.org/officeDocument/2006/relationships/image" Target="../media/image28.png"/><Relationship Id="rId5" Type="http://schemas.openxmlformats.org/officeDocument/2006/relationships/image" Target="../media/image9.png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4.png"/><Relationship Id="rId3" Type="http://schemas.openxmlformats.org/officeDocument/2006/relationships/audio" Target="../media/media12.m4a"/><Relationship Id="rId7" Type="http://schemas.openxmlformats.org/officeDocument/2006/relationships/image" Target="../media/image32.png"/><Relationship Id="rId12" Type="http://schemas.openxmlformats.org/officeDocument/2006/relationships/image" Target="../media/image28.png"/><Relationship Id="rId2" Type="http://schemas.microsoft.com/office/2007/relationships/media" Target="../media/media12.m4a"/><Relationship Id="rId1" Type="http://schemas.openxmlformats.org/officeDocument/2006/relationships/tags" Target="../tags/tag11.xml"/><Relationship Id="rId6" Type="http://schemas.openxmlformats.org/officeDocument/2006/relationships/image" Target="../media/image25.png"/><Relationship Id="rId11" Type="http://schemas.openxmlformats.org/officeDocument/2006/relationships/image" Target="../media/image26.png"/><Relationship Id="rId5" Type="http://schemas.openxmlformats.org/officeDocument/2006/relationships/image" Target="../media/image9.png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media13.m4a"/><Relationship Id="rId7" Type="http://schemas.openxmlformats.org/officeDocument/2006/relationships/image" Target="../media/image5.png"/><Relationship Id="rId2" Type="http://schemas.microsoft.com/office/2007/relationships/media" Target="../media/media13.m4a"/><Relationship Id="rId1" Type="http://schemas.openxmlformats.org/officeDocument/2006/relationships/tags" Target="../tags/tag12.xml"/><Relationship Id="rId6" Type="http://schemas.openxmlformats.org/officeDocument/2006/relationships/image" Target="../media/image34.png"/><Relationship Id="rId5" Type="http://schemas.openxmlformats.org/officeDocument/2006/relationships/image" Target="../media/image9.png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13.xml"/><Relationship Id="rId6" Type="http://schemas.openxmlformats.org/officeDocument/2006/relationships/image" Target="../media/image4.png"/><Relationship Id="rId5" Type="http://schemas.openxmlformats.org/officeDocument/2006/relationships/image" Target="../media/image35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F076CFB-A5B2-4BE8-8EB8-FAC7C866BCF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524"/>
    </mc:Choice>
    <mc:Fallback>
      <p:transition spd="slow" advTm="405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882563-5430-4CDE-8AB5-EDF1EF89F7C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412875"/>
            <a:ext cx="4060825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AC75C7F1-BC75-439F-8F14-AD2772FBA6C1}"/>
              </a:ext>
            </a:extLst>
          </p:cNvPr>
          <p:cNvSpPr/>
          <p:nvPr/>
        </p:nvSpPr>
        <p:spPr>
          <a:xfrm>
            <a:off x="684213" y="4298950"/>
            <a:ext cx="5183187" cy="18002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5124" name="Picture 2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174DB24-B7E9-4197-9983-81E9AD39BB0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7825" y="1082675"/>
            <a:ext cx="1371600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2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5E40B3F-66EB-4C32-BB08-EB10B9A0B19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7825" y="2625725"/>
            <a:ext cx="1371600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29">
            <a:hlinkClick r:id="rId7" action="ppaction://hlinksldjump"/>
            <a:extLst>
              <a:ext uri="{FF2B5EF4-FFF2-40B4-BE49-F238E27FC236}">
                <a16:creationId xmlns:a16="http://schemas.microsoft.com/office/drawing/2014/main" id="{8FE667B9-149A-420B-BB34-A8B5444B1921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7825" y="4298950"/>
            <a:ext cx="1371600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64DCCAE-747C-4696-8E24-24B36D1EBFB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412875"/>
            <a:ext cx="4060825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Rectangle 1">
            <a:extLst>
              <a:ext uri="{FF2B5EF4-FFF2-40B4-BE49-F238E27FC236}">
                <a16:creationId xmlns:a16="http://schemas.microsoft.com/office/drawing/2014/main" id="{A374A94E-615B-4078-9BAC-29DEF7D94F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263" y="519113"/>
            <a:ext cx="7483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>
                <a:latin typeface="Twinkl SemiBold" pitchFamily="2" charset="0"/>
              </a:rPr>
              <a:t>How Much Money Is in My Piggy Bank?</a:t>
            </a:r>
          </a:p>
        </p:txBody>
      </p:sp>
      <p:pic>
        <p:nvPicPr>
          <p:cNvPr id="5129" name="Picture 12">
            <a:extLst>
              <a:ext uri="{FF2B5EF4-FFF2-40B4-BE49-F238E27FC236}">
                <a16:creationId xmlns:a16="http://schemas.microsoft.com/office/drawing/2014/main" id="{5C01F927-F711-451C-9D39-5A04F593D2BD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7250" y="1082675"/>
            <a:ext cx="168275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32">
            <a:extLst>
              <a:ext uri="{FF2B5EF4-FFF2-40B4-BE49-F238E27FC236}">
                <a16:creationId xmlns:a16="http://schemas.microsoft.com/office/drawing/2014/main" id="{B593E735-6B33-48E4-B556-FE3DCA7430A5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35100" y="4852988"/>
            <a:ext cx="7064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33">
            <a:extLst>
              <a:ext uri="{FF2B5EF4-FFF2-40B4-BE49-F238E27FC236}">
                <a16:creationId xmlns:a16="http://schemas.microsoft.com/office/drawing/2014/main" id="{E46B501A-BE40-4E8C-BDA9-4AA0159967B0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36875" y="4841875"/>
            <a:ext cx="708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Picture 34">
            <a:extLst>
              <a:ext uri="{FF2B5EF4-FFF2-40B4-BE49-F238E27FC236}">
                <a16:creationId xmlns:a16="http://schemas.microsoft.com/office/drawing/2014/main" id="{4A7207F3-AF5C-40D9-8492-E7612DD3FA9C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40238" y="4856163"/>
            <a:ext cx="708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A7D3042-5DED-4D22-87E7-0EF7B30CCC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113"/>
    </mc:Choice>
    <mc:Fallback>
      <p:transition spd="slow" advTm="301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2487" objId="3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7C7D7F35-70FE-4F4F-97F7-653B23AB4F0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438275"/>
            <a:ext cx="4060825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1E5F099-83A1-4D7C-AF33-248E22B5220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438275"/>
            <a:ext cx="4060825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A469EE95-DB94-4460-AD57-1C07DF4ED899}"/>
              </a:ext>
            </a:extLst>
          </p:cNvPr>
          <p:cNvSpPr/>
          <p:nvPr/>
        </p:nvSpPr>
        <p:spPr>
          <a:xfrm>
            <a:off x="684213" y="4298950"/>
            <a:ext cx="5183187" cy="18002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8197" name="Picture 12">
            <a:extLst>
              <a:ext uri="{FF2B5EF4-FFF2-40B4-BE49-F238E27FC236}">
                <a16:creationId xmlns:a16="http://schemas.microsoft.com/office/drawing/2014/main" id="{98973686-2862-4E16-85AE-19BB4B706E8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7250" y="1082675"/>
            <a:ext cx="168275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D6E260F-4016-49CC-9A30-13D70130DB1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1000" y="1082675"/>
            <a:ext cx="1371600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4">
            <a:hlinkClick r:id="rId9" action="ppaction://hlinksldjump"/>
            <a:extLst>
              <a:ext uri="{FF2B5EF4-FFF2-40B4-BE49-F238E27FC236}">
                <a16:creationId xmlns:a16="http://schemas.microsoft.com/office/drawing/2014/main" id="{8F1F7ABC-5BF5-42F2-8479-62BDA302DA19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1000" y="2614613"/>
            <a:ext cx="1371600" cy="111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7DC4712-9F6F-491B-8BDB-60D2B6B96B2F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1000" y="4283075"/>
            <a:ext cx="1371600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33">
            <a:extLst>
              <a:ext uri="{FF2B5EF4-FFF2-40B4-BE49-F238E27FC236}">
                <a16:creationId xmlns:a16="http://schemas.microsoft.com/office/drawing/2014/main" id="{385F49EB-D105-4FD9-90CD-3EECC083D7B0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76363" y="4860925"/>
            <a:ext cx="708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34">
            <a:extLst>
              <a:ext uri="{FF2B5EF4-FFF2-40B4-BE49-F238E27FC236}">
                <a16:creationId xmlns:a16="http://schemas.microsoft.com/office/drawing/2014/main" id="{68D825E3-7BA3-47D4-B86D-D586146AE25D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2625" y="4860925"/>
            <a:ext cx="708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8" name="Picture 38">
            <a:extLst>
              <a:ext uri="{FF2B5EF4-FFF2-40B4-BE49-F238E27FC236}">
                <a16:creationId xmlns:a16="http://schemas.microsoft.com/office/drawing/2014/main" id="{81867300-7739-4CBE-BC3F-C82EA30AA6D5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6175" y="4860925"/>
            <a:ext cx="7064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9" name="Picture 39">
            <a:extLst>
              <a:ext uri="{FF2B5EF4-FFF2-40B4-BE49-F238E27FC236}">
                <a16:creationId xmlns:a16="http://schemas.microsoft.com/office/drawing/2014/main" id="{4DA705B0-6499-469B-8F7A-4382A5CDE223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4400" y="4860925"/>
            <a:ext cx="708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5" name="Rectangle 1">
            <a:extLst>
              <a:ext uri="{FF2B5EF4-FFF2-40B4-BE49-F238E27FC236}">
                <a16:creationId xmlns:a16="http://schemas.microsoft.com/office/drawing/2014/main" id="{8627E2D2-BEB2-494A-BF3D-4F066DD5EF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263" y="519113"/>
            <a:ext cx="7483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>
                <a:latin typeface="Twinkl SemiBold" pitchFamily="2" charset="0"/>
              </a:rPr>
              <a:t>How Much Money Is in My Piggy Bank?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6524423-5507-450D-ACE4-09DD80D2117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878"/>
    </mc:Choice>
    <mc:Fallback>
      <p:transition spd="slow" advTm="378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 isNarration="1"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4449" objId="1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04889AD8-C64A-4AB3-8031-F9349DE693C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3738" y="1438275"/>
            <a:ext cx="4060825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B457541-E019-4159-A8D3-3BFA26A4107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384300"/>
            <a:ext cx="4062412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0F37CC0E-5DD9-47CC-93FC-C8AAE9851E1C}"/>
              </a:ext>
            </a:extLst>
          </p:cNvPr>
          <p:cNvSpPr/>
          <p:nvPr/>
        </p:nvSpPr>
        <p:spPr>
          <a:xfrm>
            <a:off x="684213" y="4298950"/>
            <a:ext cx="5183187" cy="18002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1269" name="Picture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8005397-6519-4588-BEB4-040C4DE67AC7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7825" y="1082675"/>
            <a:ext cx="1371600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40BD90F-EE38-4D0A-82B2-8402EC7F9B89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7825" y="2614613"/>
            <a:ext cx="1371600" cy="111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5">
            <a:hlinkClick r:id="rId9" action="ppaction://hlinksldjump"/>
            <a:extLst>
              <a:ext uri="{FF2B5EF4-FFF2-40B4-BE49-F238E27FC236}">
                <a16:creationId xmlns:a16="http://schemas.microsoft.com/office/drawing/2014/main" id="{E2035263-9980-4454-9C85-F94FA75D36F4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7825" y="4283075"/>
            <a:ext cx="1371600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12">
            <a:extLst>
              <a:ext uri="{FF2B5EF4-FFF2-40B4-BE49-F238E27FC236}">
                <a16:creationId xmlns:a16="http://schemas.microsoft.com/office/drawing/2014/main" id="{96C811F2-FD96-4023-AC94-A5930B210E4F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7250" y="1082675"/>
            <a:ext cx="168275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8" name="Picture 38">
            <a:extLst>
              <a:ext uri="{FF2B5EF4-FFF2-40B4-BE49-F238E27FC236}">
                <a16:creationId xmlns:a16="http://schemas.microsoft.com/office/drawing/2014/main" id="{92E8E94E-110E-4019-9550-4B35B6AE1C5C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9338" y="4872038"/>
            <a:ext cx="7080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9" name="Picture 39">
            <a:extLst>
              <a:ext uri="{FF2B5EF4-FFF2-40B4-BE49-F238E27FC236}">
                <a16:creationId xmlns:a16="http://schemas.microsoft.com/office/drawing/2014/main" id="{9D1E530E-DD11-4F8F-92C5-DDDC9003478F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76800" y="4872038"/>
            <a:ext cx="7080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0" name="Picture 40">
            <a:extLst>
              <a:ext uri="{FF2B5EF4-FFF2-40B4-BE49-F238E27FC236}">
                <a16:creationId xmlns:a16="http://schemas.microsoft.com/office/drawing/2014/main" id="{08F2DAB5-6DF6-4717-9EA1-E9805B364ED8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19538" y="4872038"/>
            <a:ext cx="7080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1" name="Picture 41">
            <a:extLst>
              <a:ext uri="{FF2B5EF4-FFF2-40B4-BE49-F238E27FC236}">
                <a16:creationId xmlns:a16="http://schemas.microsoft.com/office/drawing/2014/main" id="{9DAD30B2-C636-4AA2-A361-972AE48CFA73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63863" y="4872038"/>
            <a:ext cx="7080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2" name="Picture 42">
            <a:extLst>
              <a:ext uri="{FF2B5EF4-FFF2-40B4-BE49-F238E27FC236}">
                <a16:creationId xmlns:a16="http://schemas.microsoft.com/office/drawing/2014/main" id="{CA11260A-0B5C-414F-A115-D3B1D966A347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6600" y="4872038"/>
            <a:ext cx="7080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8" name="Rectangle 1">
            <a:extLst>
              <a:ext uri="{FF2B5EF4-FFF2-40B4-BE49-F238E27FC236}">
                <a16:creationId xmlns:a16="http://schemas.microsoft.com/office/drawing/2014/main" id="{9B126462-F90B-41EF-91E6-F30EC82C49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263" y="519113"/>
            <a:ext cx="7483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>
                <a:latin typeface="Twinkl SemiBold" pitchFamily="2" charset="0"/>
              </a:rPr>
              <a:t>How Much Money Is in My Piggy Bank?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6DD1035-21EC-4556-8A00-13A0F0508C4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526"/>
    </mc:Choice>
    <mc:Fallback>
      <p:transition spd="slow" advTm="425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 isNarration="1">
              <p:cMediaNode vol="80000" showWhenStopped="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2340" objId="19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6F8762-808F-4900-92C3-4464E1992BB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425575"/>
            <a:ext cx="4060825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0ED1778A-C003-4192-9EF4-37242094B4E5}"/>
              </a:ext>
            </a:extLst>
          </p:cNvPr>
          <p:cNvSpPr/>
          <p:nvPr/>
        </p:nvSpPr>
        <p:spPr>
          <a:xfrm>
            <a:off x="684213" y="4298950"/>
            <a:ext cx="5183187" cy="18002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4340" name="Picture 3">
            <a:hlinkClick r:id="rId6" action="ppaction://hlinksldjump"/>
            <a:extLst>
              <a:ext uri="{FF2B5EF4-FFF2-40B4-BE49-F238E27FC236}">
                <a16:creationId xmlns:a16="http://schemas.microsoft.com/office/drawing/2014/main" id="{0FA40996-40DB-4DBF-8C8A-E87076FC7DC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2588" y="1079500"/>
            <a:ext cx="1371600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9FF4040-EFDC-4159-B57D-9FB27F9BDD0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7825" y="2608263"/>
            <a:ext cx="1371600" cy="111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F3AF8E3-2C0E-4500-8FCF-7E48F34166FE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51638" y="4298950"/>
            <a:ext cx="1371600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55744C7-B8A0-4055-8214-2198DD988DF0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425575"/>
            <a:ext cx="4060825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12">
            <a:extLst>
              <a:ext uri="{FF2B5EF4-FFF2-40B4-BE49-F238E27FC236}">
                <a16:creationId xmlns:a16="http://schemas.microsoft.com/office/drawing/2014/main" id="{BC008462-51F0-4E92-9CFC-D286BFE0DDF5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7250" y="1082675"/>
            <a:ext cx="168275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39">
            <a:extLst>
              <a:ext uri="{FF2B5EF4-FFF2-40B4-BE49-F238E27FC236}">
                <a16:creationId xmlns:a16="http://schemas.microsoft.com/office/drawing/2014/main" id="{5840E135-D4C7-462E-A751-A2D335C08270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1063" y="4849813"/>
            <a:ext cx="708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40">
            <a:extLst>
              <a:ext uri="{FF2B5EF4-FFF2-40B4-BE49-F238E27FC236}">
                <a16:creationId xmlns:a16="http://schemas.microsoft.com/office/drawing/2014/main" id="{1CDE7D20-4571-4F2C-997A-F69336C7C5F0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04975" y="4849813"/>
            <a:ext cx="708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2" name="Picture 41">
            <a:extLst>
              <a:ext uri="{FF2B5EF4-FFF2-40B4-BE49-F238E27FC236}">
                <a16:creationId xmlns:a16="http://schemas.microsoft.com/office/drawing/2014/main" id="{F546D040-8600-4ADA-B690-3925D64D408C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28888" y="4849813"/>
            <a:ext cx="708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3" name="Picture 42">
            <a:extLst>
              <a:ext uri="{FF2B5EF4-FFF2-40B4-BE49-F238E27FC236}">
                <a16:creationId xmlns:a16="http://schemas.microsoft.com/office/drawing/2014/main" id="{A500B0FD-0223-45A2-A4A2-51E77ABE5654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99038" y="4849813"/>
            <a:ext cx="708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4" name="Picture 43">
            <a:extLst>
              <a:ext uri="{FF2B5EF4-FFF2-40B4-BE49-F238E27FC236}">
                <a16:creationId xmlns:a16="http://schemas.microsoft.com/office/drawing/2014/main" id="{4C91D807-6562-4119-9DC5-26FCFD76715D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75125" y="4849813"/>
            <a:ext cx="708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5" name="Picture 44">
            <a:extLst>
              <a:ext uri="{FF2B5EF4-FFF2-40B4-BE49-F238E27FC236}">
                <a16:creationId xmlns:a16="http://schemas.microsoft.com/office/drawing/2014/main" id="{EBC31548-65F5-4E5E-B91A-4F63C9E0A9E7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2800" y="4849813"/>
            <a:ext cx="708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51" name="Rectangle 1">
            <a:extLst>
              <a:ext uri="{FF2B5EF4-FFF2-40B4-BE49-F238E27FC236}">
                <a16:creationId xmlns:a16="http://schemas.microsoft.com/office/drawing/2014/main" id="{3993067D-2FEA-4EF1-AD58-E7508F9459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263" y="519113"/>
            <a:ext cx="7483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>
                <a:latin typeface="Twinkl SemiBold" pitchFamily="2" charset="0"/>
              </a:rPr>
              <a:t>How Much Money Is in My Piggy Bank?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2E46762-9B8B-4B06-A976-D27C1B50F3D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201"/>
    </mc:Choice>
    <mc:Fallback>
      <p:transition spd="slow" advTm="402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 isNarration="1"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2509" objId="19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A42B62AB-D053-491E-820C-5323F105475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343025"/>
            <a:ext cx="4060825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43860EF-0835-439E-816C-48EB4929BA5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343025"/>
            <a:ext cx="4060825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6D320AF9-B6C1-4D27-B5FD-C954492FDAF3}"/>
              </a:ext>
            </a:extLst>
          </p:cNvPr>
          <p:cNvSpPr/>
          <p:nvPr/>
        </p:nvSpPr>
        <p:spPr>
          <a:xfrm>
            <a:off x="684213" y="4298950"/>
            <a:ext cx="5183187" cy="18002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7413" name="Picture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902A18D-29F5-4EA9-8979-C0E43EE2C2A7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7825" y="1082675"/>
            <a:ext cx="1371600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46C2D71-9040-4E2D-B230-88B1B245451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7825" y="2616200"/>
            <a:ext cx="1371600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5">
            <a:hlinkClick r:id="" action="ppaction://noaction"/>
            <a:extLst>
              <a:ext uri="{FF2B5EF4-FFF2-40B4-BE49-F238E27FC236}">
                <a16:creationId xmlns:a16="http://schemas.microsoft.com/office/drawing/2014/main" id="{316DDD5B-ED46-47EB-8B63-52B6784350CA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7825" y="4298950"/>
            <a:ext cx="1371600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12">
            <a:extLst>
              <a:ext uri="{FF2B5EF4-FFF2-40B4-BE49-F238E27FC236}">
                <a16:creationId xmlns:a16="http://schemas.microsoft.com/office/drawing/2014/main" id="{546DDC39-EEAC-4C66-971A-C43ABE27C3EB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7250" y="1082675"/>
            <a:ext cx="168275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33">
            <a:extLst>
              <a:ext uri="{FF2B5EF4-FFF2-40B4-BE49-F238E27FC236}">
                <a16:creationId xmlns:a16="http://schemas.microsoft.com/office/drawing/2014/main" id="{D157ACFB-3DBF-48B3-A68F-A8FE63405C9A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8025" y="4711700"/>
            <a:ext cx="984250" cy="99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35">
            <a:extLst>
              <a:ext uri="{FF2B5EF4-FFF2-40B4-BE49-F238E27FC236}">
                <a16:creationId xmlns:a16="http://schemas.microsoft.com/office/drawing/2014/main" id="{80A877A5-1325-4C29-9731-2CAA15A072CD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8038" y="4711700"/>
            <a:ext cx="984250" cy="99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9" name="Rectangle 1">
            <a:extLst>
              <a:ext uri="{FF2B5EF4-FFF2-40B4-BE49-F238E27FC236}">
                <a16:creationId xmlns:a16="http://schemas.microsoft.com/office/drawing/2014/main" id="{4809FEC9-C53F-4754-9E1A-CA217EDD38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263" y="519113"/>
            <a:ext cx="7483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>
                <a:latin typeface="Twinkl SemiBold" pitchFamily="2" charset="0"/>
              </a:rPr>
              <a:t>How Much Money Is in My Piggy Bank?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9A7B362-8C0E-40A8-A888-6B27B85A7E5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461"/>
    </mc:Choice>
    <mc:Fallback>
      <p:transition spd="slow" advTm="654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3809" objId="15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A3F40C-7F03-48A7-A2FA-B0572851479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362075"/>
            <a:ext cx="4060825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B990F186-E4E2-4A8B-B123-01422A58FFD7}"/>
              </a:ext>
            </a:extLst>
          </p:cNvPr>
          <p:cNvSpPr/>
          <p:nvPr/>
        </p:nvSpPr>
        <p:spPr>
          <a:xfrm>
            <a:off x="684213" y="4298950"/>
            <a:ext cx="5183187" cy="18002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0484" name="Picture 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1C7F149-E166-479C-BF0A-AC0ACBB6EC6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7825" y="1082675"/>
            <a:ext cx="1371600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6">
            <a:hlinkClick r:id="" action="ppaction://noaction"/>
            <a:extLst>
              <a:ext uri="{FF2B5EF4-FFF2-40B4-BE49-F238E27FC236}">
                <a16:creationId xmlns:a16="http://schemas.microsoft.com/office/drawing/2014/main" id="{6340BF6A-69D1-494F-9D30-93006410071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1475" y="2614613"/>
            <a:ext cx="1371600" cy="111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B086C9C-7088-4815-92BF-F1910357A5F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1475" y="4298950"/>
            <a:ext cx="1371600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36712FF-87AF-45F9-943F-7DBBBAE3F10A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362075"/>
            <a:ext cx="4060825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12">
            <a:extLst>
              <a:ext uri="{FF2B5EF4-FFF2-40B4-BE49-F238E27FC236}">
                <a16:creationId xmlns:a16="http://schemas.microsoft.com/office/drawing/2014/main" id="{9DEFE9BF-607D-4932-A275-ABFFCB54A8CF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7250" y="1082675"/>
            <a:ext cx="168275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34">
            <a:extLst>
              <a:ext uri="{FF2B5EF4-FFF2-40B4-BE49-F238E27FC236}">
                <a16:creationId xmlns:a16="http://schemas.microsoft.com/office/drawing/2014/main" id="{0EEB14DA-3A12-4C33-9D3B-A40F8D32B3CF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0463" y="4756150"/>
            <a:ext cx="984250" cy="99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5" name="Picture 36">
            <a:extLst>
              <a:ext uri="{FF2B5EF4-FFF2-40B4-BE49-F238E27FC236}">
                <a16:creationId xmlns:a16="http://schemas.microsoft.com/office/drawing/2014/main" id="{31EDA628-1CB8-40A2-954C-42D1DA5176DA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7538" y="4772025"/>
            <a:ext cx="985837" cy="99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6" name="Picture 37">
            <a:extLst>
              <a:ext uri="{FF2B5EF4-FFF2-40B4-BE49-F238E27FC236}">
                <a16:creationId xmlns:a16="http://schemas.microsoft.com/office/drawing/2014/main" id="{C75727FC-FFD6-4770-AC85-2F594FF70C89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4000" y="4767263"/>
            <a:ext cx="985838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2" name="Rectangle 1">
            <a:extLst>
              <a:ext uri="{FF2B5EF4-FFF2-40B4-BE49-F238E27FC236}">
                <a16:creationId xmlns:a16="http://schemas.microsoft.com/office/drawing/2014/main" id="{35B7CEA9-C476-49E8-916D-C7FA96E1BA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263" y="519113"/>
            <a:ext cx="7483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>
                <a:latin typeface="Twinkl SemiBold" pitchFamily="2" charset="0"/>
              </a:rPr>
              <a:t>How Much Money Is in My Piggy Bank?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BF0DC12-1925-4E4A-BDD2-66432B9B639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552"/>
    </mc:Choice>
    <mc:Fallback>
      <p:transition spd="slow" advTm="925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 isNarration="1"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1705" objId="18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590C0DC7-A670-4A75-935B-01263C61A66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7863" y="1360488"/>
            <a:ext cx="406082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DD256B0-35E6-4263-B24B-45AF6A1EF12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7863" y="1360488"/>
            <a:ext cx="406082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A0E85E6D-6491-4298-8059-A9E061805D89}"/>
              </a:ext>
            </a:extLst>
          </p:cNvPr>
          <p:cNvSpPr/>
          <p:nvPr/>
        </p:nvSpPr>
        <p:spPr>
          <a:xfrm>
            <a:off x="684213" y="4298950"/>
            <a:ext cx="5183187" cy="18002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3557" name="Picture 4">
            <a:hlinkClick r:id="" action="ppaction://noaction"/>
            <a:extLst>
              <a:ext uri="{FF2B5EF4-FFF2-40B4-BE49-F238E27FC236}">
                <a16:creationId xmlns:a16="http://schemas.microsoft.com/office/drawing/2014/main" id="{7611938B-AD8A-46E5-84D2-6B25B49FEE4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7825" y="1082675"/>
            <a:ext cx="1371600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0FAE3C0-A79E-4988-AAE2-E598B28D7C4A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7825" y="2630488"/>
            <a:ext cx="1371600" cy="111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03FE892-BE5D-462C-ABC4-65D7A22A47B2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56400" y="4294188"/>
            <a:ext cx="1371600" cy="111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14">
            <a:extLst>
              <a:ext uri="{FF2B5EF4-FFF2-40B4-BE49-F238E27FC236}">
                <a16:creationId xmlns:a16="http://schemas.microsoft.com/office/drawing/2014/main" id="{19D447EA-592A-4B7B-A1C4-F91AE89885FD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7250" y="1082675"/>
            <a:ext cx="168275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34">
            <a:extLst>
              <a:ext uri="{FF2B5EF4-FFF2-40B4-BE49-F238E27FC236}">
                <a16:creationId xmlns:a16="http://schemas.microsoft.com/office/drawing/2014/main" id="{A7164BA2-26E3-4443-9FD5-4747A1E4288F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01938" y="4703763"/>
            <a:ext cx="984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icture 35">
            <a:extLst>
              <a:ext uri="{FF2B5EF4-FFF2-40B4-BE49-F238E27FC236}">
                <a16:creationId xmlns:a16="http://schemas.microsoft.com/office/drawing/2014/main" id="{E1EED1C2-C654-4A2C-BA03-718D3B1822D1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62075" y="4852988"/>
            <a:ext cx="708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Picture 36">
            <a:extLst>
              <a:ext uri="{FF2B5EF4-FFF2-40B4-BE49-F238E27FC236}">
                <a16:creationId xmlns:a16="http://schemas.microsoft.com/office/drawing/2014/main" id="{037CC842-6849-4CD6-9FBC-B263ECB219AD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18025" y="4845050"/>
            <a:ext cx="708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4" name="Rectangle 1">
            <a:extLst>
              <a:ext uri="{FF2B5EF4-FFF2-40B4-BE49-F238E27FC236}">
                <a16:creationId xmlns:a16="http://schemas.microsoft.com/office/drawing/2014/main" id="{FB10B835-2ACD-4790-9AEB-B8DE0E50D5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263" y="519113"/>
            <a:ext cx="7483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>
                <a:latin typeface="Twinkl SemiBold" pitchFamily="2" charset="0"/>
              </a:rPr>
              <a:t>How Much Money Is in My Piggy Bank?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7A9331B-6DDB-4709-9CD1-813DCCA26E9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813"/>
    </mc:Choice>
    <mc:Fallback>
      <p:transition spd="slow" advTm="598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 isNarration="1"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2118" objId="18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99B091D4-7FF6-4B4E-9292-3298F98D0B2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347788"/>
            <a:ext cx="406082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492AF67-99D0-4766-ADF9-02C5830B509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347788"/>
            <a:ext cx="406082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768C7FAC-8554-487F-840D-423653F68F4B}"/>
              </a:ext>
            </a:extLst>
          </p:cNvPr>
          <p:cNvSpPr/>
          <p:nvPr/>
        </p:nvSpPr>
        <p:spPr>
          <a:xfrm>
            <a:off x="684213" y="4298950"/>
            <a:ext cx="5183187" cy="18002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6629" name="Picture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6B03ECE-7DE9-4C17-84EF-11009FA01C4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1000" y="1082675"/>
            <a:ext cx="1371600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FDD4BA0-4AC8-4D27-A49D-4BC8DD21EA4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1000" y="2613025"/>
            <a:ext cx="1371600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6">
            <a:hlinkClick r:id="" action="ppaction://noaction"/>
            <a:extLst>
              <a:ext uri="{FF2B5EF4-FFF2-40B4-BE49-F238E27FC236}">
                <a16:creationId xmlns:a16="http://schemas.microsoft.com/office/drawing/2014/main" id="{1EDD82C2-14E0-4D90-AABF-4B63476C741E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1000" y="4283075"/>
            <a:ext cx="1371600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13">
            <a:extLst>
              <a:ext uri="{FF2B5EF4-FFF2-40B4-BE49-F238E27FC236}">
                <a16:creationId xmlns:a16="http://schemas.microsoft.com/office/drawing/2014/main" id="{1370620A-45DA-4C77-B799-09D88438547F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7250" y="1082675"/>
            <a:ext cx="168275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Picture 37">
            <a:extLst>
              <a:ext uri="{FF2B5EF4-FFF2-40B4-BE49-F238E27FC236}">
                <a16:creationId xmlns:a16="http://schemas.microsoft.com/office/drawing/2014/main" id="{77CA1CD1-4BC6-4389-BADF-5B2940B988DC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5825" y="4686300"/>
            <a:ext cx="984250" cy="99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9" name="Picture 39">
            <a:extLst>
              <a:ext uri="{FF2B5EF4-FFF2-40B4-BE49-F238E27FC236}">
                <a16:creationId xmlns:a16="http://schemas.microsoft.com/office/drawing/2014/main" id="{0A15F6F2-5B05-4E19-AB8D-BD2176C908C7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7250" y="4659313"/>
            <a:ext cx="984250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0" name="Picture 40">
            <a:extLst>
              <a:ext uri="{FF2B5EF4-FFF2-40B4-BE49-F238E27FC236}">
                <a16:creationId xmlns:a16="http://schemas.microsoft.com/office/drawing/2014/main" id="{4232AF20-58C0-4782-80E5-A13D87FC979A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06775" y="4702175"/>
            <a:ext cx="984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1" name="Picture 41">
            <a:extLst>
              <a:ext uri="{FF2B5EF4-FFF2-40B4-BE49-F238E27FC236}">
                <a16:creationId xmlns:a16="http://schemas.microsoft.com/office/drawing/2014/main" id="{1191FFD2-4EE4-4F0D-89BE-B8AA2C78054F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6300" y="4686300"/>
            <a:ext cx="984250" cy="99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7" name="Rectangle 1">
            <a:extLst>
              <a:ext uri="{FF2B5EF4-FFF2-40B4-BE49-F238E27FC236}">
                <a16:creationId xmlns:a16="http://schemas.microsoft.com/office/drawing/2014/main" id="{CEABA229-A297-4CEA-969C-3714EB190C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263" y="519113"/>
            <a:ext cx="7483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>
                <a:latin typeface="Twinkl SemiBold" pitchFamily="2" charset="0"/>
              </a:rPr>
              <a:t>How Much Money Is in My Piggy Bank?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08000F2-1FFC-46F2-8A0A-5DAEFB62B1F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4"/>
    </mc:Choice>
    <mc:Fallback>
      <p:transition spd="slow" advTm="800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2264" objId="20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F60731-4DF6-47B0-8CFE-B8E38CF7D6D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9450" y="1335088"/>
            <a:ext cx="406082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C6B705C6-EAAC-4A51-8AF0-F6ABCD2DCAC3}"/>
              </a:ext>
            </a:extLst>
          </p:cNvPr>
          <p:cNvSpPr/>
          <p:nvPr/>
        </p:nvSpPr>
        <p:spPr>
          <a:xfrm>
            <a:off x="684213" y="4298950"/>
            <a:ext cx="5183187" cy="18002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9700" name="Picture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21284AE-8248-4C9E-A924-9A236A2A4DC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1000" y="1047750"/>
            <a:ext cx="1371600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E7DD213-AC32-4519-8566-F3BB3763B702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1000" y="2581275"/>
            <a:ext cx="1371600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6">
            <a:hlinkClick r:id="" action="ppaction://noaction"/>
            <a:extLst>
              <a:ext uri="{FF2B5EF4-FFF2-40B4-BE49-F238E27FC236}">
                <a16:creationId xmlns:a16="http://schemas.microsoft.com/office/drawing/2014/main" id="{819AF6EA-3675-465C-994C-8E0F3B99BD86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1000" y="4284663"/>
            <a:ext cx="1371600" cy="111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8AD17BF-130F-4A7A-AD06-25666CEA22A9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347788"/>
            <a:ext cx="406082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19">
            <a:extLst>
              <a:ext uri="{FF2B5EF4-FFF2-40B4-BE49-F238E27FC236}">
                <a16:creationId xmlns:a16="http://schemas.microsoft.com/office/drawing/2014/main" id="{C1B161B6-BF7C-4EBF-BDB6-440EEAF989A6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7250" y="1082675"/>
            <a:ext cx="168275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0" name="Picture 35">
            <a:extLst>
              <a:ext uri="{FF2B5EF4-FFF2-40B4-BE49-F238E27FC236}">
                <a16:creationId xmlns:a16="http://schemas.microsoft.com/office/drawing/2014/main" id="{E95AB485-7CF4-4EFB-B7FA-3DC9676FE19F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10" r="57088"/>
          <a:stretch>
            <a:fillRect/>
          </a:stretch>
        </p:blipFill>
        <p:spPr bwMode="auto">
          <a:xfrm>
            <a:off x="4575175" y="4943475"/>
            <a:ext cx="633413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1" name="Picture 36">
            <a:extLst>
              <a:ext uri="{FF2B5EF4-FFF2-40B4-BE49-F238E27FC236}">
                <a16:creationId xmlns:a16="http://schemas.microsoft.com/office/drawing/2014/main" id="{4A931686-E547-4FC0-9C7F-47E3E8DA6752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5088" y="4724400"/>
            <a:ext cx="984250" cy="99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2" name="Picture 37">
            <a:extLst>
              <a:ext uri="{FF2B5EF4-FFF2-40B4-BE49-F238E27FC236}">
                <a16:creationId xmlns:a16="http://schemas.microsoft.com/office/drawing/2014/main" id="{CD4D0630-280B-490F-988D-C72A280FE68F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89275" y="4910138"/>
            <a:ext cx="708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8" name="Rectangle 1">
            <a:extLst>
              <a:ext uri="{FF2B5EF4-FFF2-40B4-BE49-F238E27FC236}">
                <a16:creationId xmlns:a16="http://schemas.microsoft.com/office/drawing/2014/main" id="{8CF04013-4763-4287-9E2D-B39674DB2A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263" y="519113"/>
            <a:ext cx="7483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>
                <a:latin typeface="Twinkl SemiBold" pitchFamily="2" charset="0"/>
              </a:rPr>
              <a:t>How Much Money Is in My Piggy Bank?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1C2E4FD-3902-41EA-B53F-E53E070AC9D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218"/>
    </mc:Choice>
    <mc:Fallback>
      <p:transition spd="slow" advTm="782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 isNarration="1"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1815" objId="18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8C7404-B4C4-4B34-B312-A8CA23C9030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341438"/>
            <a:ext cx="406082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B4BC03A5-7B67-49E1-BAC9-5237CB40B374}"/>
              </a:ext>
            </a:extLst>
          </p:cNvPr>
          <p:cNvSpPr/>
          <p:nvPr/>
        </p:nvSpPr>
        <p:spPr>
          <a:xfrm>
            <a:off x="684213" y="4298950"/>
            <a:ext cx="5183187" cy="18002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2772" name="Picture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0277B7B-EB6C-4B17-A100-68F09A1BED9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7825" y="1082675"/>
            <a:ext cx="1371600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B5F1A9E-4401-4FAB-A1B0-2F0174856B0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73850" y="2586038"/>
            <a:ext cx="1450975" cy="111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6">
            <a:hlinkClick r:id="" action="ppaction://noaction"/>
            <a:extLst>
              <a:ext uri="{FF2B5EF4-FFF2-40B4-BE49-F238E27FC236}">
                <a16:creationId xmlns:a16="http://schemas.microsoft.com/office/drawing/2014/main" id="{43E8A885-0CDD-4FF9-86BE-7B447C62A6E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81788" y="4298950"/>
            <a:ext cx="1450975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B527CE7-F2D1-42A5-A8D8-D5E00D8D9E0C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341438"/>
            <a:ext cx="406082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6" name="Picture 20">
            <a:extLst>
              <a:ext uri="{FF2B5EF4-FFF2-40B4-BE49-F238E27FC236}">
                <a16:creationId xmlns:a16="http://schemas.microsoft.com/office/drawing/2014/main" id="{7F892EBA-FAC8-4CE1-AB6E-64E61351A94E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7250" y="1082675"/>
            <a:ext cx="168275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2" name="Picture 36">
            <a:extLst>
              <a:ext uri="{FF2B5EF4-FFF2-40B4-BE49-F238E27FC236}">
                <a16:creationId xmlns:a16="http://schemas.microsoft.com/office/drawing/2014/main" id="{E28E4752-D315-4112-9F79-ED6DCE94FBE8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10" r="57088"/>
          <a:stretch>
            <a:fillRect/>
          </a:stretch>
        </p:blipFill>
        <p:spPr bwMode="auto">
          <a:xfrm>
            <a:off x="1187450" y="4887913"/>
            <a:ext cx="633413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3" name="Picture 37">
            <a:extLst>
              <a:ext uri="{FF2B5EF4-FFF2-40B4-BE49-F238E27FC236}">
                <a16:creationId xmlns:a16="http://schemas.microsoft.com/office/drawing/2014/main" id="{DB578AEB-9747-4F4E-8E42-474327757FAD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10" r="57088"/>
          <a:stretch>
            <a:fillRect/>
          </a:stretch>
        </p:blipFill>
        <p:spPr bwMode="auto">
          <a:xfrm>
            <a:off x="4764088" y="4870450"/>
            <a:ext cx="633412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4" name="Picture 38">
            <a:extLst>
              <a:ext uri="{FF2B5EF4-FFF2-40B4-BE49-F238E27FC236}">
                <a16:creationId xmlns:a16="http://schemas.microsoft.com/office/drawing/2014/main" id="{F3ECE937-623C-4819-B3AF-4BAF10FA70BA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10" r="57088"/>
          <a:stretch>
            <a:fillRect/>
          </a:stretch>
        </p:blipFill>
        <p:spPr bwMode="auto">
          <a:xfrm>
            <a:off x="3571875" y="4887913"/>
            <a:ext cx="633413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5" name="Picture 39">
            <a:extLst>
              <a:ext uri="{FF2B5EF4-FFF2-40B4-BE49-F238E27FC236}">
                <a16:creationId xmlns:a16="http://schemas.microsoft.com/office/drawing/2014/main" id="{CC8EA5D3-30F8-4210-A287-7D1FC3A7F9A9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10" r="57088"/>
          <a:stretch>
            <a:fillRect/>
          </a:stretch>
        </p:blipFill>
        <p:spPr bwMode="auto">
          <a:xfrm>
            <a:off x="2379663" y="4887913"/>
            <a:ext cx="633412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1" name="Rectangle 1">
            <a:extLst>
              <a:ext uri="{FF2B5EF4-FFF2-40B4-BE49-F238E27FC236}">
                <a16:creationId xmlns:a16="http://schemas.microsoft.com/office/drawing/2014/main" id="{6D9D5CC1-8DD6-43A8-BC92-D43FF26667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263" y="519113"/>
            <a:ext cx="7483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>
                <a:latin typeface="Twinkl SemiBold" pitchFamily="2" charset="0"/>
              </a:rPr>
              <a:t>How Much Money Is in My Piggy Bank?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FAD7DBE-26B0-48C3-8E68-011021C1A0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581"/>
    </mc:Choice>
    <mc:Fallback>
      <p:transition spd="slow" advTm="1355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1548" objId="20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749E76-B1BE-4F7E-80C1-25A0DABF444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341438"/>
            <a:ext cx="406082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B85C1748-877A-4E13-BAF7-9EC302E72306}"/>
              </a:ext>
            </a:extLst>
          </p:cNvPr>
          <p:cNvSpPr/>
          <p:nvPr/>
        </p:nvSpPr>
        <p:spPr>
          <a:xfrm>
            <a:off x="684213" y="4298950"/>
            <a:ext cx="5183187" cy="18002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5844" name="Picture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E508532-A083-42BA-8A93-DBDB71541FC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1000" y="1082675"/>
            <a:ext cx="1371600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5">
            <a:hlinkClick r:id="" action="ppaction://noaction"/>
            <a:extLst>
              <a:ext uri="{FF2B5EF4-FFF2-40B4-BE49-F238E27FC236}">
                <a16:creationId xmlns:a16="http://schemas.microsoft.com/office/drawing/2014/main" id="{76E0F8F3-ED06-42C7-860B-0245FA307A1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1313" y="2616200"/>
            <a:ext cx="145097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1FF8AE6-B0D4-4A11-8D89-98097DCB9252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6075" y="4298950"/>
            <a:ext cx="1450975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CDD9DFA-D36A-434A-B76E-30B77F7B877A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341438"/>
            <a:ext cx="406082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8" name="Picture 21">
            <a:extLst>
              <a:ext uri="{FF2B5EF4-FFF2-40B4-BE49-F238E27FC236}">
                <a16:creationId xmlns:a16="http://schemas.microsoft.com/office/drawing/2014/main" id="{16BF98A5-B5BB-47CC-9288-E23992B23643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7250" y="1082675"/>
            <a:ext cx="168275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4" name="Picture 36">
            <a:extLst>
              <a:ext uri="{FF2B5EF4-FFF2-40B4-BE49-F238E27FC236}">
                <a16:creationId xmlns:a16="http://schemas.microsoft.com/office/drawing/2014/main" id="{8BEAB8DF-D40D-42EF-A970-5B4577E684C1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51350" y="4711700"/>
            <a:ext cx="984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5" name="Picture 38">
            <a:extLst>
              <a:ext uri="{FF2B5EF4-FFF2-40B4-BE49-F238E27FC236}">
                <a16:creationId xmlns:a16="http://schemas.microsoft.com/office/drawing/2014/main" id="{C548B138-254A-41A0-8E54-A4AC775F616F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22613" y="4711700"/>
            <a:ext cx="984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6" name="Picture 39">
            <a:extLst>
              <a:ext uri="{FF2B5EF4-FFF2-40B4-BE49-F238E27FC236}">
                <a16:creationId xmlns:a16="http://schemas.microsoft.com/office/drawing/2014/main" id="{68FD4CD7-B030-4E79-A833-1093354C270B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10" r="57088"/>
          <a:stretch>
            <a:fillRect/>
          </a:stretch>
        </p:blipFill>
        <p:spPr bwMode="auto">
          <a:xfrm>
            <a:off x="1166813" y="4887913"/>
            <a:ext cx="633412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7" name="Picture 42">
            <a:extLst>
              <a:ext uri="{FF2B5EF4-FFF2-40B4-BE49-F238E27FC236}">
                <a16:creationId xmlns:a16="http://schemas.microsoft.com/office/drawing/2014/main" id="{6CD21618-94B6-48D2-930F-C8AC20B1A1C6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10" r="57088"/>
          <a:stretch>
            <a:fillRect/>
          </a:stretch>
        </p:blipFill>
        <p:spPr bwMode="auto">
          <a:xfrm>
            <a:off x="2144713" y="4887913"/>
            <a:ext cx="633412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53" name="Rectangle 1">
            <a:extLst>
              <a:ext uri="{FF2B5EF4-FFF2-40B4-BE49-F238E27FC236}">
                <a16:creationId xmlns:a16="http://schemas.microsoft.com/office/drawing/2014/main" id="{A8EEE9F6-587F-42B0-A5C1-CFC295D021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263" y="519113"/>
            <a:ext cx="7483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>
                <a:latin typeface="Twinkl SemiBold" pitchFamily="2" charset="0"/>
              </a:rPr>
              <a:t>How Much Money Is in My Piggy Bank?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5DBEC68-A104-4BFD-AD89-5D199FC4827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046"/>
    </mc:Choice>
    <mc:Fallback>
      <p:transition spd="slow" advTm="101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1646" objId="21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775A15-F2AE-400F-8717-026F7714E3F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344613"/>
            <a:ext cx="406082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B3A93226-21EC-4A74-9C94-6618FE281A88}"/>
              </a:ext>
            </a:extLst>
          </p:cNvPr>
          <p:cNvSpPr/>
          <p:nvPr/>
        </p:nvSpPr>
        <p:spPr>
          <a:xfrm>
            <a:off x="684213" y="4298950"/>
            <a:ext cx="5183187" cy="18002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0FB967A-C3D3-44E2-9E1A-FC93FA597E2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350" y="4724400"/>
            <a:ext cx="981075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ounded Rectangle 1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3EBAEF7-9414-40E9-8B0F-5BF0701EAB40}"/>
              </a:ext>
            </a:extLst>
          </p:cNvPr>
          <p:cNvSpPr/>
          <p:nvPr/>
        </p:nvSpPr>
        <p:spPr>
          <a:xfrm>
            <a:off x="6727825" y="2610644"/>
            <a:ext cx="1368152" cy="978173"/>
          </a:xfrm>
          <a:prstGeom prst="roundRect">
            <a:avLst/>
          </a:prstGeom>
          <a:solidFill>
            <a:srgbClr val="FFF79A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000" dirty="0">
                <a:solidFill>
                  <a:schemeClr val="tx1"/>
                </a:solidFill>
                <a:latin typeface="Twinkl SemiBold" pitchFamily="2" charset="0"/>
              </a:rPr>
              <a:t>16p</a:t>
            </a:r>
          </a:p>
        </p:txBody>
      </p:sp>
      <p:sp>
        <p:nvSpPr>
          <p:cNvPr id="20" name="Rounded Rectangle 19">
            <a:hlinkClick r:id="" action="ppaction://noaction"/>
            <a:extLst>
              <a:ext uri="{FF2B5EF4-FFF2-40B4-BE49-F238E27FC236}">
                <a16:creationId xmlns:a16="http://schemas.microsoft.com/office/drawing/2014/main" id="{AA86351C-1CDD-40B6-A672-1950769AD77B}"/>
              </a:ext>
            </a:extLst>
          </p:cNvPr>
          <p:cNvSpPr/>
          <p:nvPr/>
        </p:nvSpPr>
        <p:spPr>
          <a:xfrm>
            <a:off x="6727825" y="4311564"/>
            <a:ext cx="1368152" cy="978173"/>
          </a:xfrm>
          <a:prstGeom prst="roundRect">
            <a:avLst/>
          </a:prstGeom>
          <a:solidFill>
            <a:srgbClr val="FE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000" dirty="0">
                <a:solidFill>
                  <a:schemeClr val="tx1"/>
                </a:solidFill>
                <a:latin typeface="Twinkl SemiBold" pitchFamily="2" charset="0"/>
              </a:rPr>
              <a:t>14p</a:t>
            </a:r>
          </a:p>
        </p:txBody>
      </p:sp>
      <p:sp>
        <p:nvSpPr>
          <p:cNvPr id="22" name="Rounded Rectangle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FB52471-15B0-4485-A93E-166887AFC22C}"/>
              </a:ext>
            </a:extLst>
          </p:cNvPr>
          <p:cNvSpPr/>
          <p:nvPr/>
        </p:nvSpPr>
        <p:spPr>
          <a:xfrm>
            <a:off x="6727825" y="1082675"/>
            <a:ext cx="1368152" cy="978173"/>
          </a:xfrm>
          <a:prstGeom prst="roundRect">
            <a:avLst/>
          </a:prstGeom>
          <a:solidFill>
            <a:srgbClr val="00BFF3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000" dirty="0">
                <a:solidFill>
                  <a:schemeClr val="tx1"/>
                </a:solidFill>
                <a:latin typeface="Twinkl SemiBold" pitchFamily="2" charset="0"/>
              </a:rPr>
              <a:t>12p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CC86360-6F1C-4915-A37C-D2698131423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344613"/>
            <a:ext cx="406082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3" name="Picture 23">
            <a:extLst>
              <a:ext uri="{FF2B5EF4-FFF2-40B4-BE49-F238E27FC236}">
                <a16:creationId xmlns:a16="http://schemas.microsoft.com/office/drawing/2014/main" id="{D5085322-EEE9-49B6-85FD-0F16F9BD7B58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7250" y="1082675"/>
            <a:ext cx="168275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9" name="Picture 38">
            <a:extLst>
              <a:ext uri="{FF2B5EF4-FFF2-40B4-BE49-F238E27FC236}">
                <a16:creationId xmlns:a16="http://schemas.microsoft.com/office/drawing/2014/main" id="{B30A6EE3-F4BC-4306-8264-63B41CA1D791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2413" y="4733925"/>
            <a:ext cx="984250" cy="99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00" name="Picture 39">
            <a:extLst>
              <a:ext uri="{FF2B5EF4-FFF2-40B4-BE49-F238E27FC236}">
                <a16:creationId xmlns:a16="http://schemas.microsoft.com/office/drawing/2014/main" id="{D0C9FD54-14E7-4E72-B17C-B6757C65E3DC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84650" y="4724400"/>
            <a:ext cx="984250" cy="99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46" name="Rectangle 1">
            <a:extLst>
              <a:ext uri="{FF2B5EF4-FFF2-40B4-BE49-F238E27FC236}">
                <a16:creationId xmlns:a16="http://schemas.microsoft.com/office/drawing/2014/main" id="{DE1CB197-18DD-4484-8DEE-4EBA453AAB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263" y="519113"/>
            <a:ext cx="7483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>
                <a:latin typeface="Twinkl SemiBold" pitchFamily="2" charset="0"/>
              </a:rPr>
              <a:t>How Much Money Is in My Piggy Bank?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361334A-0F32-48FE-9B69-23760DD58E7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402"/>
    </mc:Choice>
    <mc:Fallback>
      <p:transition spd="slow" advTm="764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 isNarration="1"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1546" objId="23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>
            <a:extLst>
              <a:ext uri="{FF2B5EF4-FFF2-40B4-BE49-F238E27FC236}">
                <a16:creationId xmlns:a16="http://schemas.microsoft.com/office/drawing/2014/main" id="{29E93FAE-6945-40ED-A26C-8E37EA0953B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56088" y="5300663"/>
            <a:ext cx="631825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8C90E62-D8BC-42ED-86DF-FBAEEE6E7AB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986"/>
    </mc:Choice>
    <mc:Fallback>
      <p:transition spd="slow" advTm="369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1085</TotalTime>
  <Words>111</Words>
  <Application>Microsoft Office PowerPoint</Application>
  <PresentationFormat>On-screen Show (4:3)</PresentationFormat>
  <Paragraphs>15</Paragraphs>
  <Slides>14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Calibri</vt:lpstr>
      <vt:lpstr>Arial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Amelia Mcevoy</cp:lastModifiedBy>
  <cp:revision>335</cp:revision>
  <dcterms:created xsi:type="dcterms:W3CDTF">2012-11-21T10:26:22Z</dcterms:created>
  <dcterms:modified xsi:type="dcterms:W3CDTF">2021-02-16T09:21:43Z</dcterms:modified>
</cp:coreProperties>
</file>