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85" r:id="rId2"/>
    <p:sldId id="278" r:id="rId3"/>
    <p:sldId id="256" r:id="rId4"/>
    <p:sldId id="280" r:id="rId5"/>
    <p:sldId id="281" r:id="rId6"/>
    <p:sldId id="283" r:id="rId7"/>
  </p:sldIdLst>
  <p:sldSz cx="10160000" cy="7620000"/>
  <p:notesSz cx="6858000" cy="9144000"/>
  <p:embeddedFontLst>
    <p:embeddedFont>
      <p:font typeface="Calibri" panose="020F0502020204030204" pitchFamily="34" charset="0"/>
      <p:regular r:id="rId8"/>
      <p:bold r:id="rId9"/>
      <p:italic r:id="rId10"/>
      <p:boldItalic r:id="rId11"/>
    </p:embeddedFont>
    <p:embeddedFont>
      <p:font typeface="Calibri Light" panose="020F0302020204030204" pitchFamily="34" charset="0"/>
      <p:regular r:id="rId12"/>
      <p:italic r:id="rId13"/>
    </p:embeddedFont>
    <p:embeddedFont>
      <p:font typeface="XCCW Joined 1a" panose="03050602040000000000" pitchFamily="66" charset="0"/>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4" d="100"/>
          <a:sy n="94" d="100"/>
        </p:scale>
        <p:origin x="102"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5.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font" Target="fonts/font2.fntdata"/><Relationship Id="rId14" Type="http://schemas.openxmlformats.org/officeDocument/2006/relationships/font" Target="fonts/font7.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29840-A471-49DB-875B-62227D2C9E87}"/>
              </a:ext>
            </a:extLst>
          </p:cNvPr>
          <p:cNvSpPr>
            <a:spLocks noGrp="1"/>
          </p:cNvSpPr>
          <p:nvPr>
            <p:ph type="ctrTitle"/>
          </p:nvPr>
        </p:nvSpPr>
        <p:spPr>
          <a:xfrm>
            <a:off x="1270000" y="1247070"/>
            <a:ext cx="7620000" cy="2652889"/>
          </a:xfrm>
        </p:spPr>
        <p:txBody>
          <a:bodyPr anchor="b"/>
          <a:lstStyle>
            <a:lvl1pPr algn="ctr">
              <a:defRPr sz="5000"/>
            </a:lvl1pPr>
          </a:lstStyle>
          <a:p>
            <a:r>
              <a:rPr lang="en-US"/>
              <a:t>Click to edit Master title style</a:t>
            </a:r>
            <a:endParaRPr lang="en-GB"/>
          </a:p>
        </p:txBody>
      </p:sp>
      <p:sp>
        <p:nvSpPr>
          <p:cNvPr id="3" name="Subtitle 2">
            <a:extLst>
              <a:ext uri="{FF2B5EF4-FFF2-40B4-BE49-F238E27FC236}">
                <a16:creationId xmlns:a16="http://schemas.microsoft.com/office/drawing/2014/main" id="{7D117921-A97F-4CE5-A2DC-693B73E48B88}"/>
              </a:ext>
            </a:extLst>
          </p:cNvPr>
          <p:cNvSpPr>
            <a:spLocks noGrp="1"/>
          </p:cNvSpPr>
          <p:nvPr>
            <p:ph type="subTitle" idx="1"/>
          </p:nvPr>
        </p:nvSpPr>
        <p:spPr>
          <a:xfrm>
            <a:off x="1270000" y="4002264"/>
            <a:ext cx="7620000" cy="1839736"/>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FACA351-EB93-46B1-AC42-90471F149BA9}"/>
              </a:ext>
            </a:extLst>
          </p:cNvPr>
          <p:cNvSpPr>
            <a:spLocks noGrp="1"/>
          </p:cNvSpPr>
          <p:nvPr>
            <p:ph type="dt" sz="half" idx="10"/>
          </p:nvPr>
        </p:nvSpPr>
        <p:spPr/>
        <p:txBody>
          <a:bodyPr/>
          <a:lstStyle/>
          <a:p>
            <a:fld id="{8C0EF2B2-5823-4C7A-A84C-CB75270E87CB}" type="datetimeFigureOut">
              <a:rPr lang="en-GB" smtClean="0"/>
              <a:t>24/01/2021</a:t>
            </a:fld>
            <a:endParaRPr lang="en-GB"/>
          </a:p>
        </p:txBody>
      </p:sp>
      <p:sp>
        <p:nvSpPr>
          <p:cNvPr id="5" name="Footer Placeholder 4">
            <a:extLst>
              <a:ext uri="{FF2B5EF4-FFF2-40B4-BE49-F238E27FC236}">
                <a16:creationId xmlns:a16="http://schemas.microsoft.com/office/drawing/2014/main" id="{6AA90037-89C3-4A9E-AA95-A028B62EF4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130502-AF48-413F-9AA9-FAB96BC86092}"/>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38590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75936-4EE9-4A13-8751-E206FD2AFF3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5198DFC-01AC-4140-9C5B-0FB462C396D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6DA180-3E54-4CC2-B2D2-6C8811749C22}"/>
              </a:ext>
            </a:extLst>
          </p:cNvPr>
          <p:cNvSpPr>
            <a:spLocks noGrp="1"/>
          </p:cNvSpPr>
          <p:nvPr>
            <p:ph type="dt" sz="half" idx="10"/>
          </p:nvPr>
        </p:nvSpPr>
        <p:spPr/>
        <p:txBody>
          <a:bodyPr/>
          <a:lstStyle/>
          <a:p>
            <a:fld id="{8C0EF2B2-5823-4C7A-A84C-CB75270E87CB}" type="datetimeFigureOut">
              <a:rPr lang="en-GB" smtClean="0"/>
              <a:t>24/01/2021</a:t>
            </a:fld>
            <a:endParaRPr lang="en-GB"/>
          </a:p>
        </p:txBody>
      </p:sp>
      <p:sp>
        <p:nvSpPr>
          <p:cNvPr id="5" name="Footer Placeholder 4">
            <a:extLst>
              <a:ext uri="{FF2B5EF4-FFF2-40B4-BE49-F238E27FC236}">
                <a16:creationId xmlns:a16="http://schemas.microsoft.com/office/drawing/2014/main" id="{9888CA14-ABCE-41E9-806A-4A80B80C37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5C7E99-ACE1-40F8-A8E7-835CA3BE9D44}"/>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227453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40C74-928F-47D2-BA42-C641165954FA}"/>
              </a:ext>
            </a:extLst>
          </p:cNvPr>
          <p:cNvSpPr>
            <a:spLocks noGrp="1"/>
          </p:cNvSpPr>
          <p:nvPr>
            <p:ph type="title"/>
          </p:nvPr>
        </p:nvSpPr>
        <p:spPr>
          <a:xfrm>
            <a:off x="693208" y="1899710"/>
            <a:ext cx="8763000" cy="3169708"/>
          </a:xfrm>
        </p:spPr>
        <p:txBody>
          <a:bodyPr anchor="b"/>
          <a:lstStyle>
            <a:lvl1pPr>
              <a:defRPr sz="5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4AF61F-39A5-43FB-A0DD-1B25C6EF3BED}"/>
              </a:ext>
            </a:extLst>
          </p:cNvPr>
          <p:cNvSpPr>
            <a:spLocks noGrp="1"/>
          </p:cNvSpPr>
          <p:nvPr>
            <p:ph type="body" idx="1"/>
          </p:nvPr>
        </p:nvSpPr>
        <p:spPr>
          <a:xfrm>
            <a:off x="693208" y="5099405"/>
            <a:ext cx="8763000" cy="1666874"/>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1D9B8D7-1674-4754-B37A-7EEA28C83B36}"/>
              </a:ext>
            </a:extLst>
          </p:cNvPr>
          <p:cNvSpPr>
            <a:spLocks noGrp="1"/>
          </p:cNvSpPr>
          <p:nvPr>
            <p:ph type="dt" sz="half" idx="10"/>
          </p:nvPr>
        </p:nvSpPr>
        <p:spPr/>
        <p:txBody>
          <a:bodyPr/>
          <a:lstStyle/>
          <a:p>
            <a:fld id="{8C0EF2B2-5823-4C7A-A84C-CB75270E87CB}" type="datetimeFigureOut">
              <a:rPr lang="en-GB" smtClean="0"/>
              <a:t>24/01/2021</a:t>
            </a:fld>
            <a:endParaRPr lang="en-GB"/>
          </a:p>
        </p:txBody>
      </p:sp>
      <p:sp>
        <p:nvSpPr>
          <p:cNvPr id="5" name="Footer Placeholder 4">
            <a:extLst>
              <a:ext uri="{FF2B5EF4-FFF2-40B4-BE49-F238E27FC236}">
                <a16:creationId xmlns:a16="http://schemas.microsoft.com/office/drawing/2014/main" id="{79118899-C225-4312-A2AF-E3A28ED64B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1EC0AE-DF39-4F4D-83B6-ABE05123B0EB}"/>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545473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89AA3-BB97-4EDB-A394-45BCC43C13B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D5C20F-21AB-420B-AEDE-FF17448A3525}"/>
              </a:ext>
            </a:extLst>
          </p:cNvPr>
          <p:cNvSpPr>
            <a:spLocks noGrp="1"/>
          </p:cNvSpPr>
          <p:nvPr>
            <p:ph sz="half" idx="1"/>
          </p:nvPr>
        </p:nvSpPr>
        <p:spPr>
          <a:xfrm>
            <a:off x="698500" y="2028472"/>
            <a:ext cx="4318000" cy="48348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773A25-AE32-4414-A1B0-8956C05EAE3D}"/>
              </a:ext>
            </a:extLst>
          </p:cNvPr>
          <p:cNvSpPr>
            <a:spLocks noGrp="1"/>
          </p:cNvSpPr>
          <p:nvPr>
            <p:ph sz="half" idx="2"/>
          </p:nvPr>
        </p:nvSpPr>
        <p:spPr>
          <a:xfrm>
            <a:off x="5143500" y="2028472"/>
            <a:ext cx="4318000" cy="48348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D5840C3-62C4-480A-9A76-40B60EDAA83B}"/>
              </a:ext>
            </a:extLst>
          </p:cNvPr>
          <p:cNvSpPr>
            <a:spLocks noGrp="1"/>
          </p:cNvSpPr>
          <p:nvPr>
            <p:ph type="dt" sz="half" idx="10"/>
          </p:nvPr>
        </p:nvSpPr>
        <p:spPr/>
        <p:txBody>
          <a:bodyPr/>
          <a:lstStyle/>
          <a:p>
            <a:fld id="{8C0EF2B2-5823-4C7A-A84C-CB75270E87CB}" type="datetimeFigureOut">
              <a:rPr lang="en-GB" smtClean="0"/>
              <a:t>24/01/2021</a:t>
            </a:fld>
            <a:endParaRPr lang="en-GB"/>
          </a:p>
        </p:txBody>
      </p:sp>
      <p:sp>
        <p:nvSpPr>
          <p:cNvPr id="6" name="Footer Placeholder 5">
            <a:extLst>
              <a:ext uri="{FF2B5EF4-FFF2-40B4-BE49-F238E27FC236}">
                <a16:creationId xmlns:a16="http://schemas.microsoft.com/office/drawing/2014/main" id="{EA6EAFBA-820F-4D18-9274-BD1360DF46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4E6ABB-F106-4D3D-B9D5-0F961D79798C}"/>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1782736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A90C7-CCC2-442B-AC01-9997A8C24AC5}"/>
              </a:ext>
            </a:extLst>
          </p:cNvPr>
          <p:cNvSpPr>
            <a:spLocks noGrp="1"/>
          </p:cNvSpPr>
          <p:nvPr>
            <p:ph type="title"/>
          </p:nvPr>
        </p:nvSpPr>
        <p:spPr>
          <a:xfrm>
            <a:off x="699823" y="405696"/>
            <a:ext cx="8763000" cy="1472848"/>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817D667-6E6A-425E-A9F2-AB5611FF3440}"/>
              </a:ext>
            </a:extLst>
          </p:cNvPr>
          <p:cNvSpPr>
            <a:spLocks noGrp="1"/>
          </p:cNvSpPr>
          <p:nvPr>
            <p:ph type="body" idx="1"/>
          </p:nvPr>
        </p:nvSpPr>
        <p:spPr>
          <a:xfrm>
            <a:off x="699824" y="1867959"/>
            <a:ext cx="4298156"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Click to edit Master text styles</a:t>
            </a:r>
          </a:p>
        </p:txBody>
      </p:sp>
      <p:sp>
        <p:nvSpPr>
          <p:cNvPr id="4" name="Content Placeholder 3">
            <a:extLst>
              <a:ext uri="{FF2B5EF4-FFF2-40B4-BE49-F238E27FC236}">
                <a16:creationId xmlns:a16="http://schemas.microsoft.com/office/drawing/2014/main" id="{43FEB175-0101-4D18-841A-B88B291E7D5D}"/>
              </a:ext>
            </a:extLst>
          </p:cNvPr>
          <p:cNvSpPr>
            <a:spLocks noGrp="1"/>
          </p:cNvSpPr>
          <p:nvPr>
            <p:ph sz="half" idx="2"/>
          </p:nvPr>
        </p:nvSpPr>
        <p:spPr>
          <a:xfrm>
            <a:off x="699824" y="2783417"/>
            <a:ext cx="4298156" cy="40939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53A6C87-0D67-4A2E-BBFD-28BE1DFCD447}"/>
              </a:ext>
            </a:extLst>
          </p:cNvPr>
          <p:cNvSpPr>
            <a:spLocks noGrp="1"/>
          </p:cNvSpPr>
          <p:nvPr>
            <p:ph type="body" sz="quarter" idx="3"/>
          </p:nvPr>
        </p:nvSpPr>
        <p:spPr>
          <a:xfrm>
            <a:off x="5143501" y="1867959"/>
            <a:ext cx="4319323"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Click to edit Master text styles</a:t>
            </a:r>
          </a:p>
        </p:txBody>
      </p:sp>
      <p:sp>
        <p:nvSpPr>
          <p:cNvPr id="6" name="Content Placeholder 5">
            <a:extLst>
              <a:ext uri="{FF2B5EF4-FFF2-40B4-BE49-F238E27FC236}">
                <a16:creationId xmlns:a16="http://schemas.microsoft.com/office/drawing/2014/main" id="{CB8476EC-581E-4AA6-8926-DBE568928D54}"/>
              </a:ext>
            </a:extLst>
          </p:cNvPr>
          <p:cNvSpPr>
            <a:spLocks noGrp="1"/>
          </p:cNvSpPr>
          <p:nvPr>
            <p:ph sz="quarter" idx="4"/>
          </p:nvPr>
        </p:nvSpPr>
        <p:spPr>
          <a:xfrm>
            <a:off x="5143501" y="2783417"/>
            <a:ext cx="4319323" cy="40939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9F7AC1A-1852-46D6-9747-5EA87EF04C4C}"/>
              </a:ext>
            </a:extLst>
          </p:cNvPr>
          <p:cNvSpPr>
            <a:spLocks noGrp="1"/>
          </p:cNvSpPr>
          <p:nvPr>
            <p:ph type="dt" sz="half" idx="10"/>
          </p:nvPr>
        </p:nvSpPr>
        <p:spPr/>
        <p:txBody>
          <a:bodyPr/>
          <a:lstStyle/>
          <a:p>
            <a:fld id="{8C0EF2B2-5823-4C7A-A84C-CB75270E87CB}" type="datetimeFigureOut">
              <a:rPr lang="en-GB" smtClean="0"/>
              <a:t>24/01/2021</a:t>
            </a:fld>
            <a:endParaRPr lang="en-GB"/>
          </a:p>
        </p:txBody>
      </p:sp>
      <p:sp>
        <p:nvSpPr>
          <p:cNvPr id="8" name="Footer Placeholder 7">
            <a:extLst>
              <a:ext uri="{FF2B5EF4-FFF2-40B4-BE49-F238E27FC236}">
                <a16:creationId xmlns:a16="http://schemas.microsoft.com/office/drawing/2014/main" id="{BC70B260-E76B-484C-93B1-7A5D671EBBD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FF98F12-6DD6-41F9-A771-F21C19C4E51C}"/>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28620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76C02-8E23-44E3-9C30-B8F354C938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3DACAA9-5FA7-4565-AFA3-7ECCDC9E043E}"/>
              </a:ext>
            </a:extLst>
          </p:cNvPr>
          <p:cNvSpPr>
            <a:spLocks noGrp="1"/>
          </p:cNvSpPr>
          <p:nvPr>
            <p:ph type="dt" sz="half" idx="10"/>
          </p:nvPr>
        </p:nvSpPr>
        <p:spPr/>
        <p:txBody>
          <a:bodyPr/>
          <a:lstStyle/>
          <a:p>
            <a:fld id="{8C0EF2B2-5823-4C7A-A84C-CB75270E87CB}" type="datetimeFigureOut">
              <a:rPr lang="en-GB" smtClean="0"/>
              <a:t>24/01/2021</a:t>
            </a:fld>
            <a:endParaRPr lang="en-GB"/>
          </a:p>
        </p:txBody>
      </p:sp>
      <p:sp>
        <p:nvSpPr>
          <p:cNvPr id="4" name="Footer Placeholder 3">
            <a:extLst>
              <a:ext uri="{FF2B5EF4-FFF2-40B4-BE49-F238E27FC236}">
                <a16:creationId xmlns:a16="http://schemas.microsoft.com/office/drawing/2014/main" id="{4BC049DA-2861-4138-8A86-272656526C1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3DB3C9E-79DF-4239-9640-888961A3C52A}"/>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2044541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80C6E54-487D-49BA-8B62-A4A6A73836FF}"/>
              </a:ext>
            </a:extLst>
          </p:cNvPr>
          <p:cNvSpPr>
            <a:spLocks noGrp="1"/>
          </p:cNvSpPr>
          <p:nvPr>
            <p:ph type="dt" sz="half" idx="10"/>
          </p:nvPr>
        </p:nvSpPr>
        <p:spPr/>
        <p:txBody>
          <a:bodyPr/>
          <a:lstStyle/>
          <a:p>
            <a:fld id="{8C0EF2B2-5823-4C7A-A84C-CB75270E87CB}" type="datetimeFigureOut">
              <a:rPr lang="en-GB" smtClean="0"/>
              <a:t>24/01/2021</a:t>
            </a:fld>
            <a:endParaRPr lang="en-GB"/>
          </a:p>
        </p:txBody>
      </p:sp>
      <p:sp>
        <p:nvSpPr>
          <p:cNvPr id="3" name="Footer Placeholder 2">
            <a:extLst>
              <a:ext uri="{FF2B5EF4-FFF2-40B4-BE49-F238E27FC236}">
                <a16:creationId xmlns:a16="http://schemas.microsoft.com/office/drawing/2014/main" id="{FAE9EA5D-7ECC-4812-9BAC-226030239F4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D508B51-908A-4EE7-98EC-4018EA436834}"/>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41629315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1941E-F5AC-42E4-86D1-99A6F6B83465}"/>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12F6A26-3C83-4AA5-B90B-88AA774E042C}"/>
              </a:ext>
            </a:extLst>
          </p:cNvPr>
          <p:cNvSpPr>
            <a:spLocks noGrp="1"/>
          </p:cNvSpPr>
          <p:nvPr>
            <p:ph idx="1"/>
          </p:nvPr>
        </p:nvSpPr>
        <p:spPr>
          <a:xfrm>
            <a:off x="4319323" y="1097141"/>
            <a:ext cx="5143500" cy="5415139"/>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302F2E6-66F4-421D-8A1C-A765BF44FC8D}"/>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Click to edit Master text styles</a:t>
            </a:r>
          </a:p>
        </p:txBody>
      </p:sp>
      <p:sp>
        <p:nvSpPr>
          <p:cNvPr id="5" name="Date Placeholder 4">
            <a:extLst>
              <a:ext uri="{FF2B5EF4-FFF2-40B4-BE49-F238E27FC236}">
                <a16:creationId xmlns:a16="http://schemas.microsoft.com/office/drawing/2014/main" id="{494C8F37-7813-4EF7-99CF-750DC896E276}"/>
              </a:ext>
            </a:extLst>
          </p:cNvPr>
          <p:cNvSpPr>
            <a:spLocks noGrp="1"/>
          </p:cNvSpPr>
          <p:nvPr>
            <p:ph type="dt" sz="half" idx="10"/>
          </p:nvPr>
        </p:nvSpPr>
        <p:spPr/>
        <p:txBody>
          <a:bodyPr/>
          <a:lstStyle/>
          <a:p>
            <a:fld id="{8C0EF2B2-5823-4C7A-A84C-CB75270E87CB}" type="datetimeFigureOut">
              <a:rPr lang="en-GB" smtClean="0"/>
              <a:t>24/01/2021</a:t>
            </a:fld>
            <a:endParaRPr lang="en-GB"/>
          </a:p>
        </p:txBody>
      </p:sp>
      <p:sp>
        <p:nvSpPr>
          <p:cNvPr id="6" name="Footer Placeholder 5">
            <a:extLst>
              <a:ext uri="{FF2B5EF4-FFF2-40B4-BE49-F238E27FC236}">
                <a16:creationId xmlns:a16="http://schemas.microsoft.com/office/drawing/2014/main" id="{F5357063-79BA-4BFC-9F21-1E637A5275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7C861B-F3B2-4377-89CA-100FF4AD0E49}"/>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2208475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3BD8E-9FEE-4B67-BC7F-F6A93E7A4AAB}"/>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BD02243-5E9B-4BED-AC95-3F2FB9A9DF51}"/>
              </a:ext>
            </a:extLst>
          </p:cNvPr>
          <p:cNvSpPr>
            <a:spLocks noGrp="1"/>
          </p:cNvSpPr>
          <p:nvPr>
            <p:ph type="pic" idx="1"/>
          </p:nvPr>
        </p:nvSpPr>
        <p:spPr>
          <a:xfrm>
            <a:off x="4319323" y="1097141"/>
            <a:ext cx="5143500" cy="5415139"/>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GB"/>
          </a:p>
        </p:txBody>
      </p:sp>
      <p:sp>
        <p:nvSpPr>
          <p:cNvPr id="4" name="Text Placeholder 3">
            <a:extLst>
              <a:ext uri="{FF2B5EF4-FFF2-40B4-BE49-F238E27FC236}">
                <a16:creationId xmlns:a16="http://schemas.microsoft.com/office/drawing/2014/main" id="{FCBCE15F-CA0C-4E06-9C2E-1BB898479847}"/>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Click to edit Master text styles</a:t>
            </a:r>
          </a:p>
        </p:txBody>
      </p:sp>
      <p:sp>
        <p:nvSpPr>
          <p:cNvPr id="5" name="Date Placeholder 4">
            <a:extLst>
              <a:ext uri="{FF2B5EF4-FFF2-40B4-BE49-F238E27FC236}">
                <a16:creationId xmlns:a16="http://schemas.microsoft.com/office/drawing/2014/main" id="{E2899F7C-893D-4766-8342-E49DEE0A9315}"/>
              </a:ext>
            </a:extLst>
          </p:cNvPr>
          <p:cNvSpPr>
            <a:spLocks noGrp="1"/>
          </p:cNvSpPr>
          <p:nvPr>
            <p:ph type="dt" sz="half" idx="10"/>
          </p:nvPr>
        </p:nvSpPr>
        <p:spPr/>
        <p:txBody>
          <a:bodyPr/>
          <a:lstStyle/>
          <a:p>
            <a:fld id="{8C0EF2B2-5823-4C7A-A84C-CB75270E87CB}" type="datetimeFigureOut">
              <a:rPr lang="en-GB" smtClean="0"/>
              <a:t>24/01/2021</a:t>
            </a:fld>
            <a:endParaRPr lang="en-GB"/>
          </a:p>
        </p:txBody>
      </p:sp>
      <p:sp>
        <p:nvSpPr>
          <p:cNvPr id="6" name="Footer Placeholder 5">
            <a:extLst>
              <a:ext uri="{FF2B5EF4-FFF2-40B4-BE49-F238E27FC236}">
                <a16:creationId xmlns:a16="http://schemas.microsoft.com/office/drawing/2014/main" id="{619F1B91-FC46-48D8-92BD-AAEC09C96D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D61D04-9CD1-4A36-855A-E294E18321E0}"/>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315520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AB559-5CAC-44E7-94A0-D4B39657AA0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B8A280-8F49-4206-B4EF-E8AD77AE25B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3E2FB9-E259-470C-B679-38A80AC039FA}"/>
              </a:ext>
            </a:extLst>
          </p:cNvPr>
          <p:cNvSpPr>
            <a:spLocks noGrp="1"/>
          </p:cNvSpPr>
          <p:nvPr>
            <p:ph type="dt" sz="half" idx="10"/>
          </p:nvPr>
        </p:nvSpPr>
        <p:spPr/>
        <p:txBody>
          <a:bodyPr/>
          <a:lstStyle/>
          <a:p>
            <a:fld id="{8C0EF2B2-5823-4C7A-A84C-CB75270E87CB}" type="datetimeFigureOut">
              <a:rPr lang="en-GB" smtClean="0"/>
              <a:t>24/01/2021</a:t>
            </a:fld>
            <a:endParaRPr lang="en-GB"/>
          </a:p>
        </p:txBody>
      </p:sp>
      <p:sp>
        <p:nvSpPr>
          <p:cNvPr id="5" name="Footer Placeholder 4">
            <a:extLst>
              <a:ext uri="{FF2B5EF4-FFF2-40B4-BE49-F238E27FC236}">
                <a16:creationId xmlns:a16="http://schemas.microsoft.com/office/drawing/2014/main" id="{39E53F17-02A3-4A02-B599-A7AAFE9AE6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0B2950-C8B3-48AE-9EB5-C38B64AB5DBD}"/>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4033856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9FF592-92BF-4938-A172-1368B69A722C}"/>
              </a:ext>
            </a:extLst>
          </p:cNvPr>
          <p:cNvSpPr>
            <a:spLocks noGrp="1"/>
          </p:cNvSpPr>
          <p:nvPr>
            <p:ph type="title" orient="vert"/>
          </p:nvPr>
        </p:nvSpPr>
        <p:spPr>
          <a:xfrm>
            <a:off x="7270750" y="405694"/>
            <a:ext cx="2190750" cy="645759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EBBD95-9CE9-47A8-8C4A-8E985EFC2086}"/>
              </a:ext>
            </a:extLst>
          </p:cNvPr>
          <p:cNvSpPr>
            <a:spLocks noGrp="1"/>
          </p:cNvSpPr>
          <p:nvPr>
            <p:ph type="body" orient="vert" idx="1"/>
          </p:nvPr>
        </p:nvSpPr>
        <p:spPr>
          <a:xfrm>
            <a:off x="698500" y="405694"/>
            <a:ext cx="6445250" cy="645759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3A6D59-DAAE-4EB6-AC27-60A1E2666447}"/>
              </a:ext>
            </a:extLst>
          </p:cNvPr>
          <p:cNvSpPr>
            <a:spLocks noGrp="1"/>
          </p:cNvSpPr>
          <p:nvPr>
            <p:ph type="dt" sz="half" idx="10"/>
          </p:nvPr>
        </p:nvSpPr>
        <p:spPr/>
        <p:txBody>
          <a:bodyPr/>
          <a:lstStyle/>
          <a:p>
            <a:fld id="{8C0EF2B2-5823-4C7A-A84C-CB75270E87CB}" type="datetimeFigureOut">
              <a:rPr lang="en-GB" smtClean="0"/>
              <a:t>24/01/2021</a:t>
            </a:fld>
            <a:endParaRPr lang="en-GB"/>
          </a:p>
        </p:txBody>
      </p:sp>
      <p:sp>
        <p:nvSpPr>
          <p:cNvPr id="5" name="Footer Placeholder 4">
            <a:extLst>
              <a:ext uri="{FF2B5EF4-FFF2-40B4-BE49-F238E27FC236}">
                <a16:creationId xmlns:a16="http://schemas.microsoft.com/office/drawing/2014/main" id="{CB16F3A1-35AC-4266-A5E5-9943B06939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82E226-AB1E-4E7F-80CE-737392ED7A03}"/>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1460220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EABCC5-B730-41C4-855F-0F6FC80D6FFA}"/>
              </a:ext>
            </a:extLst>
          </p:cNvPr>
          <p:cNvSpPr>
            <a:spLocks noGrp="1"/>
          </p:cNvSpPr>
          <p:nvPr>
            <p:ph type="title"/>
          </p:nvPr>
        </p:nvSpPr>
        <p:spPr>
          <a:xfrm>
            <a:off x="698500" y="405696"/>
            <a:ext cx="8763000" cy="147284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A8B354E-1C96-4AEB-BE7D-4478BE416E81}"/>
              </a:ext>
            </a:extLst>
          </p:cNvPr>
          <p:cNvSpPr>
            <a:spLocks noGrp="1"/>
          </p:cNvSpPr>
          <p:nvPr>
            <p:ph type="body" idx="1"/>
          </p:nvPr>
        </p:nvSpPr>
        <p:spPr>
          <a:xfrm>
            <a:off x="698500" y="2028472"/>
            <a:ext cx="8763000" cy="48348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CA435A-AE3E-4D2F-97BE-1875AD9612FF}"/>
              </a:ext>
            </a:extLst>
          </p:cNvPr>
          <p:cNvSpPr>
            <a:spLocks noGrp="1"/>
          </p:cNvSpPr>
          <p:nvPr>
            <p:ph type="dt" sz="half" idx="2"/>
          </p:nvPr>
        </p:nvSpPr>
        <p:spPr>
          <a:xfrm>
            <a:off x="698500" y="7062613"/>
            <a:ext cx="2286000" cy="405694"/>
          </a:xfrm>
          <a:prstGeom prst="rect">
            <a:avLst/>
          </a:prstGeom>
        </p:spPr>
        <p:txBody>
          <a:bodyPr vert="horz" lIns="91440" tIns="45720" rIns="91440" bIns="45720" rtlCol="0" anchor="ctr"/>
          <a:lstStyle>
            <a:lvl1pPr algn="l">
              <a:defRPr sz="1000">
                <a:solidFill>
                  <a:schemeClr val="tx1">
                    <a:tint val="75000"/>
                  </a:schemeClr>
                </a:solidFill>
              </a:defRPr>
            </a:lvl1pPr>
          </a:lstStyle>
          <a:p>
            <a:fld id="{8C0EF2B2-5823-4C7A-A84C-CB75270E87CB}" type="datetimeFigureOut">
              <a:rPr lang="en-GB" smtClean="0"/>
              <a:t>24/01/2021</a:t>
            </a:fld>
            <a:endParaRPr lang="en-GB"/>
          </a:p>
        </p:txBody>
      </p:sp>
      <p:sp>
        <p:nvSpPr>
          <p:cNvPr id="5" name="Footer Placeholder 4">
            <a:extLst>
              <a:ext uri="{FF2B5EF4-FFF2-40B4-BE49-F238E27FC236}">
                <a16:creationId xmlns:a16="http://schemas.microsoft.com/office/drawing/2014/main" id="{328D1CD3-EB29-4004-9D11-72207DE97485}"/>
              </a:ext>
            </a:extLst>
          </p:cNvPr>
          <p:cNvSpPr>
            <a:spLocks noGrp="1"/>
          </p:cNvSpPr>
          <p:nvPr>
            <p:ph type="ftr" sz="quarter" idx="3"/>
          </p:nvPr>
        </p:nvSpPr>
        <p:spPr>
          <a:xfrm>
            <a:off x="3365500" y="7062613"/>
            <a:ext cx="3429000" cy="405694"/>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990E0F7-1816-40F1-B06A-597A616DCFAD}"/>
              </a:ext>
            </a:extLst>
          </p:cNvPr>
          <p:cNvSpPr>
            <a:spLocks noGrp="1"/>
          </p:cNvSpPr>
          <p:nvPr>
            <p:ph type="sldNum" sz="quarter" idx="4"/>
          </p:nvPr>
        </p:nvSpPr>
        <p:spPr>
          <a:xfrm>
            <a:off x="7175500" y="7062613"/>
            <a:ext cx="2286000" cy="405694"/>
          </a:xfrm>
          <a:prstGeom prst="rect">
            <a:avLst/>
          </a:prstGeom>
        </p:spPr>
        <p:txBody>
          <a:bodyPr vert="horz" lIns="91440" tIns="45720" rIns="91440" bIns="45720" rtlCol="0" anchor="ctr"/>
          <a:lstStyle>
            <a:lvl1pPr algn="r">
              <a:defRPr sz="1000">
                <a:solidFill>
                  <a:schemeClr val="tx1">
                    <a:tint val="75000"/>
                  </a:schemeClr>
                </a:solidFill>
              </a:defRPr>
            </a:lvl1pPr>
          </a:lstStyle>
          <a:p>
            <a:fld id="{C635D58F-FEB7-43F9-8B78-1CEB4523B818}" type="slidenum">
              <a:rPr lang="en-GB" smtClean="0"/>
              <a:t>‹#›</a:t>
            </a:fld>
            <a:endParaRPr lang="en-GB"/>
          </a:p>
        </p:txBody>
      </p:sp>
    </p:spTree>
    <p:extLst>
      <p:ext uri="{BB962C8B-B14F-4D97-AF65-F5344CB8AC3E}">
        <p14:creationId xmlns:p14="http://schemas.microsoft.com/office/powerpoint/2010/main" val="38462966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2.png"/><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5.m4a"/><Relationship Id="rId7" Type="http://schemas.openxmlformats.org/officeDocument/2006/relationships/image" Target="../media/image7.jpeg"/><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6.m4a"/><Relationship Id="rId7" Type="http://schemas.openxmlformats.org/officeDocument/2006/relationships/image" Target="../media/image9.png"/><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AA2E88D-C399-43E0-857A-18776D9095D6}"/>
              </a:ext>
            </a:extLst>
          </p:cNvPr>
          <p:cNvSpPr txBox="1"/>
          <p:nvPr/>
        </p:nvSpPr>
        <p:spPr>
          <a:xfrm>
            <a:off x="373822" y="105466"/>
            <a:ext cx="4068583" cy="661720"/>
          </a:xfrm>
          <a:prstGeom prst="rect">
            <a:avLst/>
          </a:prstGeom>
          <a:noFill/>
        </p:spPr>
        <p:txBody>
          <a:bodyPr vert="horz" rtlCol="0">
            <a:spAutoFit/>
          </a:bodyPr>
          <a:lstStyle/>
          <a:p>
            <a:r>
              <a:rPr lang="en-GB" sz="3700" dirty="0">
                <a:solidFill>
                  <a:srgbClr val="000000"/>
                </a:solidFill>
                <a:latin typeface="Harrington - 50"/>
              </a:rPr>
              <a:t>Day 1</a:t>
            </a:r>
          </a:p>
        </p:txBody>
      </p:sp>
      <p:pic>
        <p:nvPicPr>
          <p:cNvPr id="6" name="Picture 5" descr="A picture containing text&#10;&#10;Description automatically generated">
            <a:extLst>
              <a:ext uri="{FF2B5EF4-FFF2-40B4-BE49-F238E27FC236}">
                <a16:creationId xmlns:a16="http://schemas.microsoft.com/office/drawing/2014/main" id="{A3073951-BE3A-4BAA-94A9-85D1A1F7C4EE}"/>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5400000">
            <a:off x="1907597" y="425726"/>
            <a:ext cx="7620000" cy="6768548"/>
          </a:xfrm>
          <a:prstGeom prst="rect">
            <a:avLst/>
          </a:prstGeom>
        </p:spPr>
      </p:pic>
      <p:pic>
        <p:nvPicPr>
          <p:cNvPr id="8" name="Audio 7">
            <a:hlinkClick r:id="" action="ppaction://media"/>
            <a:extLst>
              <a:ext uri="{FF2B5EF4-FFF2-40B4-BE49-F238E27FC236}">
                <a16:creationId xmlns:a16="http://schemas.microsoft.com/office/drawing/2014/main" id="{5FC1BFF6-1CBA-4ED5-81DD-BC48A23E372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01950682"/>
      </p:ext>
    </p:extLst>
  </p:cSld>
  <p:clrMapOvr>
    <a:masterClrMapping/>
  </p:clrMapOvr>
  <mc:AlternateContent xmlns:mc="http://schemas.openxmlformats.org/markup-compatibility/2006" xmlns:p14="http://schemas.microsoft.com/office/powerpoint/2010/main">
    <mc:Choice Requires="p14">
      <p:transition spd="slow" p14:dur="2000" advTm="20931"/>
    </mc:Choice>
    <mc:Fallback xmlns="">
      <p:transition spd="slow" advTm="209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8FA37FB-417D-469A-9061-00DD540CE8C8}"/>
              </a:ext>
            </a:extLst>
          </p:cNvPr>
          <p:cNvSpPr txBox="1"/>
          <p:nvPr/>
        </p:nvSpPr>
        <p:spPr>
          <a:xfrm>
            <a:off x="275812" y="1016136"/>
            <a:ext cx="9608376" cy="5184304"/>
          </a:xfrm>
          <a:prstGeom prst="rect">
            <a:avLst/>
          </a:prstGeom>
          <a:noFill/>
        </p:spPr>
        <p:txBody>
          <a:bodyPr wrap="square" rtlCol="0">
            <a:spAutoFit/>
          </a:bodyPr>
          <a:lstStyle/>
          <a:p>
            <a:pPr>
              <a:lnSpc>
                <a:spcPct val="115000"/>
              </a:lnSpc>
              <a:spcAft>
                <a:spcPts val="1000"/>
              </a:spcAft>
            </a:pPr>
            <a:r>
              <a:rPr lang="en-GB" sz="1700" dirty="0">
                <a:effectLst/>
                <a:latin typeface="Calibri" panose="020F0502020204030204" pitchFamily="34" charset="0"/>
                <a:ea typeface="Times New Roman" panose="02020603050405020304" pitchFamily="18" charset="0"/>
                <a:cs typeface="Calibri" panose="020F0502020204030204" pitchFamily="34" charset="0"/>
              </a:rPr>
              <a:t>I made a journey to Tyre in Phoenicia, hearing there was a temple of Hercules at that place, very highly venerated. I visited the temple, and found it richly adorned with a number of offerings, among which two pillars, one of pure gold, and the other of emerald, were shining with great brilliancy at night.</a:t>
            </a:r>
            <a:endParaRPr lang="en-GB" sz="17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700" i="1" dirty="0">
                <a:effectLst/>
                <a:latin typeface="Calibri" panose="020F0502020204030204" pitchFamily="34" charset="0"/>
                <a:ea typeface="Times New Roman" panose="02020603050405020304" pitchFamily="18" charset="0"/>
                <a:cs typeface="Calibri" panose="020F0502020204030204" pitchFamily="34" charset="0"/>
              </a:rPr>
              <a:t>Herodotus – 440 BCE</a:t>
            </a:r>
            <a:endParaRPr lang="en-GB" sz="17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700" dirty="0">
                <a:effectLst/>
                <a:latin typeface="Calibri" panose="020F0502020204030204" pitchFamily="34" charset="0"/>
                <a:ea typeface="Times New Roman" panose="02020603050405020304" pitchFamily="18" charset="0"/>
                <a:cs typeface="Calibri" panose="020F0502020204030204" pitchFamily="34" charset="0"/>
              </a:rPr>
              <a:t>When I woke up the next morning the ship’s engines had stopped. I jumped out of my bunk and peered through the port-hole. This was my first glimpse of Dar es Salaam and I have never forgotten it. </a:t>
            </a:r>
            <a:endParaRPr lang="en-GB" sz="17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700" i="1" dirty="0">
                <a:effectLst/>
                <a:latin typeface="Calibri" panose="020F0502020204030204" pitchFamily="34" charset="0"/>
                <a:ea typeface="Times New Roman" panose="02020603050405020304" pitchFamily="18" charset="0"/>
                <a:cs typeface="Calibri" panose="020F0502020204030204" pitchFamily="34" charset="0"/>
              </a:rPr>
              <a:t>Roald Dahl – 1986</a:t>
            </a:r>
            <a:endParaRPr lang="en-GB" sz="17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700" dirty="0">
                <a:effectLst/>
                <a:latin typeface="Calibri" panose="020F0502020204030204" pitchFamily="34" charset="0"/>
                <a:ea typeface="Times New Roman" panose="02020603050405020304" pitchFamily="18" charset="0"/>
                <a:cs typeface="Calibri" panose="020F0502020204030204" pitchFamily="34" charset="0"/>
              </a:rPr>
              <a:t>We had not climbed far before we were stopped by a sudden burst of prospect, so singular and beautiful that it was like a flash of images from another world. </a:t>
            </a:r>
            <a:endParaRPr lang="en-GB" sz="17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700" i="1" dirty="0">
                <a:effectLst/>
                <a:latin typeface="Calibri" panose="020F0502020204030204" pitchFamily="34" charset="0"/>
                <a:ea typeface="Times New Roman" panose="02020603050405020304" pitchFamily="18" charset="0"/>
                <a:cs typeface="Calibri" panose="020F0502020204030204" pitchFamily="34" charset="0"/>
              </a:rPr>
              <a:t>Dorothy Wordsworth - 1874</a:t>
            </a:r>
            <a:endParaRPr lang="en-GB" sz="17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700" dirty="0">
                <a:effectLst/>
                <a:latin typeface="Calibri" panose="020F0502020204030204" pitchFamily="34" charset="0"/>
                <a:ea typeface="Times New Roman" panose="02020603050405020304" pitchFamily="18" charset="0"/>
                <a:cs typeface="Calibri" panose="020F0502020204030204" pitchFamily="34" charset="0"/>
              </a:rPr>
              <a:t>As, half-way through the delicious scrambled eggs and bacon, a confiding butterfly, black and cream and dark-blue, settled on my wrist, I reflected that heaven could wait. Here, on the green and scarcely inhabited slopes of </a:t>
            </a:r>
            <a:r>
              <a:rPr lang="en-GB" sz="1700" dirty="0" err="1">
                <a:effectLst/>
                <a:latin typeface="Calibri" panose="020F0502020204030204" pitchFamily="34" charset="0"/>
                <a:ea typeface="Times New Roman" panose="02020603050405020304" pitchFamily="18" charset="0"/>
                <a:cs typeface="Calibri" panose="020F0502020204030204" pitchFamily="34" charset="0"/>
              </a:rPr>
              <a:t>Shek</a:t>
            </a:r>
            <a:r>
              <a:rPr lang="en-GB" sz="1700" dirty="0">
                <a:effectLst/>
                <a:latin typeface="Calibri" panose="020F0502020204030204" pitchFamily="34" charset="0"/>
                <a:ea typeface="Times New Roman" panose="02020603050405020304" pitchFamily="18" charset="0"/>
                <a:cs typeface="Calibri" panose="020F0502020204030204" pitchFamily="34" charset="0"/>
              </a:rPr>
              <a:t>-O, was good enough. </a:t>
            </a:r>
            <a:endParaRPr lang="en-GB" sz="17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700" i="1" dirty="0">
                <a:effectLst/>
                <a:latin typeface="Calibri" panose="020F0502020204030204" pitchFamily="34" charset="0"/>
                <a:ea typeface="Times New Roman" panose="02020603050405020304" pitchFamily="18" charset="0"/>
                <a:cs typeface="Calibri" panose="020F0502020204030204" pitchFamily="34" charset="0"/>
              </a:rPr>
              <a:t>Ian Fleming – 1963</a:t>
            </a:r>
            <a:endParaRPr lang="en-GB" sz="1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F4782378-E24E-4781-8F5E-BC0DE57CE2B8}"/>
              </a:ext>
            </a:extLst>
          </p:cNvPr>
          <p:cNvSpPr txBox="1"/>
          <p:nvPr/>
        </p:nvSpPr>
        <p:spPr>
          <a:xfrm>
            <a:off x="1948069" y="6266111"/>
            <a:ext cx="7270474" cy="1029256"/>
          </a:xfrm>
          <a:prstGeom prst="rect">
            <a:avLst/>
          </a:prstGeom>
          <a:noFill/>
        </p:spPr>
        <p:txBody>
          <a:bodyPr wrap="square">
            <a:spAutoFit/>
          </a:bodyPr>
          <a:lstStyle/>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B0400000000000000" pitchFamily="18" charset="-128"/>
                <a:cs typeface="Arial" panose="020B0604020202020204" pitchFamily="34" charset="0"/>
              </a:rPr>
              <a:t>What do you know about any of the authors of these quotes? </a:t>
            </a:r>
          </a:p>
          <a:p>
            <a:pPr marL="342900" lvl="0" indent="-342900" rtl="0">
              <a:lnSpc>
                <a:spcPct val="115000"/>
              </a:lnSpc>
              <a:buFont typeface="Symbol" panose="05050102010706020507" pitchFamily="18" charset="2"/>
              <a:buChar char=""/>
            </a:pPr>
            <a:endParaRPr lang="en-GB" i="1" dirty="0">
              <a:solidFill>
                <a:srgbClr val="000000"/>
              </a:solidFill>
              <a:latin typeface="Calibri" panose="020F0502020204030204" pitchFamily="34" charset="0"/>
              <a:ea typeface="Yu Mincho" panose="020B0400000000000000" pitchFamily="18" charset="-128"/>
              <a:cs typeface="Arial" panose="020B0604020202020204" pitchFamily="34" charset="0"/>
            </a:endParaRPr>
          </a:p>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B0400000000000000" pitchFamily="18" charset="-128"/>
                <a:cs typeface="Arial" panose="020B0604020202020204" pitchFamily="34" charset="0"/>
              </a:rPr>
              <a:t>What is in common between these quotes? </a:t>
            </a:r>
          </a:p>
        </p:txBody>
      </p:sp>
      <p:pic>
        <p:nvPicPr>
          <p:cNvPr id="15" name="Audio 14">
            <a:hlinkClick r:id="" action="ppaction://media"/>
            <a:extLst>
              <a:ext uri="{FF2B5EF4-FFF2-40B4-BE49-F238E27FC236}">
                <a16:creationId xmlns:a16="http://schemas.microsoft.com/office/drawing/2014/main" id="{B6C5DFB9-1DC2-4AD1-9A8E-66D222413694}"/>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4195840929"/>
      </p:ext>
    </p:extLst>
  </p:cSld>
  <p:clrMapOvr>
    <a:masterClrMapping/>
  </p:clrMapOvr>
  <mc:AlternateContent xmlns:mc="http://schemas.openxmlformats.org/markup-compatibility/2006" xmlns:p14="http://schemas.microsoft.com/office/powerpoint/2010/main">
    <mc:Choice Requires="p14">
      <p:transition spd="slow" p14:dur="2000" advTm="106111"/>
    </mc:Choice>
    <mc:Fallback xmlns="">
      <p:transition spd="slow" advTm="1061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1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4960770-7B73-44ED-856A-9480328FB0C4}"/>
              </a:ext>
            </a:extLst>
          </p:cNvPr>
          <p:cNvPicPr>
            <a:picLocks/>
          </p:cNvPicPr>
          <p:nvPr/>
        </p:nvPicPr>
        <p:blipFill>
          <a:blip r:embed="rId5">
            <a:extLst>
              <a:ext uri="{28A0092B-C50C-407E-A947-70E740481C1C}">
                <a14:useLocalDpi xmlns:a14="http://schemas.microsoft.com/office/drawing/2010/main"/>
              </a:ext>
            </a:extLst>
          </a:blip>
          <a:stretch>
            <a:fillRect/>
          </a:stretch>
        </p:blipFill>
        <p:spPr>
          <a:xfrm>
            <a:off x="1013791" y="1601519"/>
            <a:ext cx="7953789" cy="4715565"/>
          </a:xfrm>
          <a:prstGeom prst="rect">
            <a:avLst/>
          </a:prstGeom>
          <a:solidFill>
            <a:scrgbClr r="0" g="0" b="0">
              <a:alpha val="0"/>
            </a:scrgbClr>
          </a:solidFill>
        </p:spPr>
      </p:pic>
      <p:sp>
        <p:nvSpPr>
          <p:cNvPr id="4" name="TextBox 3">
            <a:extLst>
              <a:ext uri="{FF2B5EF4-FFF2-40B4-BE49-F238E27FC236}">
                <a16:creationId xmlns:a16="http://schemas.microsoft.com/office/drawing/2014/main" id="{FAA2E88D-C399-43E0-857A-18776D9095D6}"/>
              </a:ext>
            </a:extLst>
          </p:cNvPr>
          <p:cNvSpPr txBox="1"/>
          <p:nvPr/>
        </p:nvSpPr>
        <p:spPr>
          <a:xfrm>
            <a:off x="3594100" y="165100"/>
            <a:ext cx="4068583" cy="661720"/>
          </a:xfrm>
          <a:prstGeom prst="rect">
            <a:avLst/>
          </a:prstGeom>
          <a:noFill/>
        </p:spPr>
        <p:txBody>
          <a:bodyPr vert="horz" rtlCol="0">
            <a:spAutoFit/>
          </a:bodyPr>
          <a:lstStyle/>
          <a:p>
            <a:r>
              <a:rPr lang="en-GB" sz="3700">
                <a:solidFill>
                  <a:srgbClr val="000000"/>
                </a:solidFill>
                <a:latin typeface="Harrington - 50"/>
              </a:rPr>
              <a:t>Travel Writing</a:t>
            </a:r>
          </a:p>
        </p:txBody>
      </p:sp>
      <p:pic>
        <p:nvPicPr>
          <p:cNvPr id="2" name="Audio 1">
            <a:hlinkClick r:id="" action="ppaction://media"/>
            <a:extLst>
              <a:ext uri="{FF2B5EF4-FFF2-40B4-BE49-F238E27FC236}">
                <a16:creationId xmlns:a16="http://schemas.microsoft.com/office/drawing/2014/main" id="{162E702F-C663-49CC-9BD9-7265495926B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465462269"/>
      </p:ext>
    </p:extLst>
  </p:cSld>
  <p:clrMapOvr>
    <a:masterClrMapping/>
  </p:clrMapOvr>
  <mc:AlternateContent xmlns:mc="http://schemas.openxmlformats.org/markup-compatibility/2006" xmlns:p14="http://schemas.microsoft.com/office/powerpoint/2010/main">
    <mc:Choice Requires="p14">
      <p:transition spd="slow" p14:dur="2000" advTm="4723"/>
    </mc:Choice>
    <mc:Fallback xmlns="">
      <p:transition spd="slow" advTm="47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4" name="TextBox 3">
            <a:extLst>
              <a:ext uri="{FF2B5EF4-FFF2-40B4-BE49-F238E27FC236}">
                <a16:creationId xmlns:a16="http://schemas.microsoft.com/office/drawing/2014/main" id="{F7DC7211-F6DE-47BD-ABF4-9721DE2F5E42}"/>
              </a:ext>
            </a:extLst>
          </p:cNvPr>
          <p:cNvSpPr txBox="1"/>
          <p:nvPr/>
        </p:nvSpPr>
        <p:spPr>
          <a:xfrm>
            <a:off x="155161" y="105681"/>
            <a:ext cx="4068572" cy="661720"/>
          </a:xfrm>
          <a:prstGeom prst="rect">
            <a:avLst/>
          </a:prstGeom>
          <a:noFill/>
        </p:spPr>
        <p:txBody>
          <a:bodyPr vert="horz" rtlCol="0">
            <a:spAutoFit/>
          </a:bodyPr>
          <a:lstStyle/>
          <a:p>
            <a:r>
              <a:rPr lang="en-GB" sz="3700">
                <a:solidFill>
                  <a:srgbClr val="000000"/>
                </a:solidFill>
                <a:latin typeface="Harrington - 50"/>
              </a:rPr>
              <a:t>Travel Writing</a:t>
            </a:r>
          </a:p>
        </p:txBody>
      </p:sp>
      <p:sp>
        <p:nvSpPr>
          <p:cNvPr id="6" name="TextBox 5">
            <a:extLst>
              <a:ext uri="{FF2B5EF4-FFF2-40B4-BE49-F238E27FC236}">
                <a16:creationId xmlns:a16="http://schemas.microsoft.com/office/drawing/2014/main" id="{96EA24CF-FEE3-4D66-89A1-3CB272E3AFD4}"/>
              </a:ext>
            </a:extLst>
          </p:cNvPr>
          <p:cNvSpPr txBox="1"/>
          <p:nvPr/>
        </p:nvSpPr>
        <p:spPr>
          <a:xfrm>
            <a:off x="304800" y="767401"/>
            <a:ext cx="8978348" cy="1347805"/>
          </a:xfrm>
          <a:prstGeom prst="rect">
            <a:avLst/>
          </a:prstGeom>
          <a:noFill/>
        </p:spPr>
        <p:txBody>
          <a:bodyPr wrap="square">
            <a:spAutoFit/>
          </a:bodyPr>
          <a:lstStyle/>
          <a:p>
            <a:pPr marL="342900" lvl="0" indent="-342900" rtl="0">
              <a:lnSpc>
                <a:spcPct val="115000"/>
              </a:lnSpc>
              <a:buFont typeface="Symbol" panose="05050102010706020507" pitchFamily="18" charset="2"/>
              <a:buChar char=""/>
            </a:pPr>
            <a:endParaRPr lang="en-GB" i="1" dirty="0">
              <a:solidFill>
                <a:srgbClr val="000000"/>
              </a:solidFill>
              <a:latin typeface="Calibri" panose="020F0502020204030204" pitchFamily="34" charset="0"/>
              <a:ea typeface="Yu Mincho" panose="020B0400000000000000" pitchFamily="18" charset="-128"/>
              <a:cs typeface="Arial" panose="020B0604020202020204" pitchFamily="34" charset="0"/>
            </a:endParaRPr>
          </a:p>
          <a:p>
            <a:pPr marL="342900" lvl="0" indent="-342900" rtl="0">
              <a:lnSpc>
                <a:spcPct val="115000"/>
              </a:lnSpc>
              <a:buFont typeface="Symbol" panose="05050102010706020507" pitchFamily="18" charset="2"/>
              <a:buChar char=""/>
            </a:pPr>
            <a:r>
              <a:rPr lang="en-GB" dirty="0">
                <a:solidFill>
                  <a:srgbClr val="000000"/>
                </a:solidFill>
                <a:latin typeface="Calibri" panose="020F0502020204030204" pitchFamily="34" charset="0"/>
                <a:ea typeface="Yu Mincho" panose="020B0400000000000000" pitchFamily="18" charset="-128"/>
                <a:cs typeface="Arial" panose="020B0604020202020204" pitchFamily="34" charset="0"/>
              </a:rPr>
              <a:t>M</a:t>
            </a:r>
            <a:r>
              <a:rPr lang="en-GB" sz="1800" dirty="0">
                <a:solidFill>
                  <a:srgbClr val="000000"/>
                </a:solidFill>
                <a:effectLst/>
                <a:latin typeface="Calibri" panose="020F0502020204030204" pitchFamily="34" charset="0"/>
                <a:ea typeface="Yu Mincho" panose="020B0400000000000000" pitchFamily="18" charset="-128"/>
                <a:cs typeface="Arial" panose="020B0604020202020204" pitchFamily="34" charset="0"/>
              </a:rPr>
              <a:t>illions of travel books are sold every year. There are entire bookshops that specialise just in travel books. Nowadays publishers put travel writing in books and publish it on the web and in apps as well. </a:t>
            </a:r>
            <a:endParaRPr lang="en-GB" dirty="0"/>
          </a:p>
        </p:txBody>
      </p:sp>
      <p:pic>
        <p:nvPicPr>
          <p:cNvPr id="5" name="Picture 4">
            <a:extLst>
              <a:ext uri="{FF2B5EF4-FFF2-40B4-BE49-F238E27FC236}">
                <a16:creationId xmlns:a16="http://schemas.microsoft.com/office/drawing/2014/main" id="{2A92B224-6D15-444F-AF20-9C1A4589E07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07871" y="2228098"/>
            <a:ext cx="6144214" cy="4624501"/>
          </a:xfrm>
          <a:prstGeom prst="rect">
            <a:avLst/>
          </a:prstGeom>
        </p:spPr>
      </p:pic>
      <p:sp>
        <p:nvSpPr>
          <p:cNvPr id="7" name="TextBox 6">
            <a:extLst>
              <a:ext uri="{FF2B5EF4-FFF2-40B4-BE49-F238E27FC236}">
                <a16:creationId xmlns:a16="http://schemas.microsoft.com/office/drawing/2014/main" id="{146BAA93-BD3A-4924-AA4C-E6C35B2A118A}"/>
              </a:ext>
            </a:extLst>
          </p:cNvPr>
          <p:cNvSpPr txBox="1"/>
          <p:nvPr/>
        </p:nvSpPr>
        <p:spPr>
          <a:xfrm>
            <a:off x="6752085" y="2228098"/>
            <a:ext cx="2683463" cy="710707"/>
          </a:xfrm>
          <a:prstGeom prst="rect">
            <a:avLst/>
          </a:prstGeom>
          <a:noFill/>
        </p:spPr>
        <p:txBody>
          <a:bodyPr wrap="square">
            <a:spAutoFit/>
          </a:bodyPr>
          <a:lstStyle/>
          <a:p>
            <a:pPr marL="342900" lvl="0" indent="-342900" rtl="0">
              <a:lnSpc>
                <a:spcPct val="115000"/>
              </a:lnSpc>
              <a:buFont typeface="Symbol" panose="05050102010706020507" pitchFamily="18" charset="2"/>
              <a:buChar char=""/>
            </a:pPr>
            <a:endParaRPr lang="en-GB" i="1" dirty="0">
              <a:solidFill>
                <a:srgbClr val="000000"/>
              </a:solidFill>
              <a:latin typeface="Calibri" panose="020F0502020204030204" pitchFamily="34" charset="0"/>
              <a:ea typeface="Yu Mincho" panose="020B0400000000000000" pitchFamily="18" charset="-128"/>
              <a:cs typeface="Arial" panose="020B0604020202020204" pitchFamily="34" charset="0"/>
            </a:endParaRPr>
          </a:p>
          <a:p>
            <a:pPr marL="342900" lvl="0" indent="-342900" rtl="0">
              <a:lnSpc>
                <a:spcPct val="115000"/>
              </a:lnSpc>
              <a:buFont typeface="Symbol" panose="05050102010706020507" pitchFamily="18" charset="2"/>
              <a:buChar char=""/>
            </a:pPr>
            <a:r>
              <a:rPr lang="en-GB" dirty="0">
                <a:solidFill>
                  <a:srgbClr val="000000"/>
                </a:solidFill>
                <a:latin typeface="Calibri" panose="020F0502020204030204" pitchFamily="34" charset="0"/>
                <a:ea typeface="Yu Mincho" panose="020B0400000000000000" pitchFamily="18" charset="-128"/>
                <a:cs typeface="Arial" panose="020B0604020202020204" pitchFamily="34" charset="0"/>
              </a:rPr>
              <a:t>Daunt Books in London</a:t>
            </a:r>
            <a:endParaRPr lang="en-GB" dirty="0"/>
          </a:p>
        </p:txBody>
      </p:sp>
      <p:sp>
        <p:nvSpPr>
          <p:cNvPr id="9" name="TextBox 8">
            <a:extLst>
              <a:ext uri="{FF2B5EF4-FFF2-40B4-BE49-F238E27FC236}">
                <a16:creationId xmlns:a16="http://schemas.microsoft.com/office/drawing/2014/main" id="{A5896D9F-64F9-4EBC-882F-B57D2438E837}"/>
              </a:ext>
            </a:extLst>
          </p:cNvPr>
          <p:cNvSpPr txBox="1"/>
          <p:nvPr/>
        </p:nvSpPr>
        <p:spPr>
          <a:xfrm>
            <a:off x="607871" y="6965491"/>
            <a:ext cx="9855200" cy="369332"/>
          </a:xfrm>
          <a:prstGeom prst="rect">
            <a:avLst/>
          </a:prstGeom>
          <a:noFill/>
        </p:spPr>
        <p:txBody>
          <a:bodyPr wrap="square">
            <a:spAutoFit/>
          </a:bodyPr>
          <a:lstStyle/>
          <a:p>
            <a:r>
              <a:rPr lang="en-GB" sz="800" dirty="0">
                <a:effectLst/>
                <a:latin typeface="Calibri" panose="020F0502020204030204" pitchFamily="34" charset="0"/>
                <a:ea typeface="MS Mincho" panose="02020609040205080304" pitchFamily="49" charset="-128"/>
              </a:rPr>
              <a:t>© Original plan copyright Hamilton Trust, who give permission for it to be adapted as wished by individual users</a:t>
            </a:r>
            <a:r>
              <a:rPr lang="en-GB" sz="1800" dirty="0">
                <a:effectLst/>
                <a:latin typeface="Calibri" panose="020F0502020204030204" pitchFamily="34" charset="0"/>
                <a:ea typeface="MS Mincho" panose="02020609040205080304" pitchFamily="49" charset="-128"/>
              </a:rPr>
              <a:t>. </a:t>
            </a:r>
            <a:endParaRPr lang="en-GB" dirty="0"/>
          </a:p>
        </p:txBody>
      </p:sp>
      <p:pic>
        <p:nvPicPr>
          <p:cNvPr id="11" name="Audio 10">
            <a:hlinkClick r:id="" action="ppaction://media"/>
            <a:extLst>
              <a:ext uri="{FF2B5EF4-FFF2-40B4-BE49-F238E27FC236}">
                <a16:creationId xmlns:a16="http://schemas.microsoft.com/office/drawing/2014/main" id="{32F34A70-DF3C-4724-BC61-6117BA5726F1}"/>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160900919"/>
      </p:ext>
    </p:extLst>
  </p:cSld>
  <p:clrMapOvr>
    <a:masterClrMapping/>
  </p:clrMapOvr>
  <mc:AlternateContent xmlns:mc="http://schemas.openxmlformats.org/markup-compatibility/2006" xmlns:p14="http://schemas.microsoft.com/office/powerpoint/2010/main">
    <mc:Choice Requires="p14">
      <p:transition spd="slow" p14:dur="2000" advTm="21637"/>
    </mc:Choice>
    <mc:Fallback xmlns="">
      <p:transition spd="slow" advTm="216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4" name="TextBox 3">
            <a:extLst>
              <a:ext uri="{FF2B5EF4-FFF2-40B4-BE49-F238E27FC236}">
                <a16:creationId xmlns:a16="http://schemas.microsoft.com/office/drawing/2014/main" id="{F7DC7211-F6DE-47BD-ABF4-9721DE2F5E42}"/>
              </a:ext>
            </a:extLst>
          </p:cNvPr>
          <p:cNvSpPr txBox="1"/>
          <p:nvPr/>
        </p:nvSpPr>
        <p:spPr>
          <a:xfrm>
            <a:off x="155161" y="105681"/>
            <a:ext cx="4068572" cy="661720"/>
          </a:xfrm>
          <a:prstGeom prst="rect">
            <a:avLst/>
          </a:prstGeom>
          <a:noFill/>
        </p:spPr>
        <p:txBody>
          <a:bodyPr vert="horz" rtlCol="0">
            <a:spAutoFit/>
          </a:bodyPr>
          <a:lstStyle/>
          <a:p>
            <a:r>
              <a:rPr lang="en-GB" sz="3700" dirty="0">
                <a:solidFill>
                  <a:srgbClr val="000000"/>
                </a:solidFill>
                <a:latin typeface="Harrington - 50"/>
              </a:rPr>
              <a:t>Travel Writing</a:t>
            </a:r>
          </a:p>
        </p:txBody>
      </p:sp>
      <p:sp>
        <p:nvSpPr>
          <p:cNvPr id="6" name="TextBox 5">
            <a:extLst>
              <a:ext uri="{FF2B5EF4-FFF2-40B4-BE49-F238E27FC236}">
                <a16:creationId xmlns:a16="http://schemas.microsoft.com/office/drawing/2014/main" id="{96EA24CF-FEE3-4D66-89A1-3CB272E3AFD4}"/>
              </a:ext>
            </a:extLst>
          </p:cNvPr>
          <p:cNvSpPr txBox="1"/>
          <p:nvPr/>
        </p:nvSpPr>
        <p:spPr>
          <a:xfrm>
            <a:off x="304800" y="798727"/>
            <a:ext cx="4923183" cy="1347805"/>
          </a:xfrm>
          <a:prstGeom prst="rect">
            <a:avLst/>
          </a:prstGeom>
          <a:noFill/>
        </p:spPr>
        <p:txBody>
          <a:bodyPr wrap="square">
            <a:spAutoFit/>
          </a:bodyPr>
          <a:lstStyle/>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What might we expect to find in these books? </a:t>
            </a:r>
          </a:p>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What information might there be? </a:t>
            </a:r>
          </a:p>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What pictures or diagrams? </a:t>
            </a:r>
          </a:p>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What style of writing? </a:t>
            </a:r>
            <a:endParaRPr lang="en-GB" sz="1800" dirty="0">
              <a:effectLst/>
              <a:latin typeface="Calibri" panose="020F0502020204030204" pitchFamily="34" charset="0"/>
              <a:ea typeface="Yu Mincho" panose="02020400000000000000" pitchFamily="18" charset="-128"/>
              <a:cs typeface="Arial" panose="020B0604020202020204" pitchFamily="34" charset="0"/>
            </a:endParaRPr>
          </a:p>
        </p:txBody>
      </p:sp>
      <p:sp>
        <p:nvSpPr>
          <p:cNvPr id="9" name="TextBox 8">
            <a:extLst>
              <a:ext uri="{FF2B5EF4-FFF2-40B4-BE49-F238E27FC236}">
                <a16:creationId xmlns:a16="http://schemas.microsoft.com/office/drawing/2014/main" id="{A5896D9F-64F9-4EBC-882F-B57D2438E837}"/>
              </a:ext>
            </a:extLst>
          </p:cNvPr>
          <p:cNvSpPr txBox="1"/>
          <p:nvPr/>
        </p:nvSpPr>
        <p:spPr>
          <a:xfrm>
            <a:off x="607871" y="6965491"/>
            <a:ext cx="9855200" cy="369332"/>
          </a:xfrm>
          <a:prstGeom prst="rect">
            <a:avLst/>
          </a:prstGeom>
          <a:noFill/>
        </p:spPr>
        <p:txBody>
          <a:bodyPr wrap="square">
            <a:spAutoFit/>
          </a:bodyPr>
          <a:lstStyle/>
          <a:p>
            <a:r>
              <a:rPr lang="en-GB" sz="800" dirty="0">
                <a:effectLst/>
                <a:latin typeface="Calibri" panose="020F0502020204030204" pitchFamily="34" charset="0"/>
                <a:ea typeface="MS Mincho" panose="02020609040205080304" pitchFamily="49" charset="-128"/>
              </a:rPr>
              <a:t>© Original plan copyright Hamilton Trust, who give permission for it to be adapted as wished by individual users</a:t>
            </a:r>
            <a:r>
              <a:rPr lang="en-GB" sz="1800" dirty="0">
                <a:effectLst/>
                <a:latin typeface="Calibri" panose="020F0502020204030204" pitchFamily="34" charset="0"/>
                <a:ea typeface="MS Mincho" panose="02020609040205080304" pitchFamily="49" charset="-128"/>
              </a:rPr>
              <a:t>. </a:t>
            </a:r>
            <a:endParaRPr lang="en-GB" dirty="0"/>
          </a:p>
        </p:txBody>
      </p:sp>
      <p:pic>
        <p:nvPicPr>
          <p:cNvPr id="3074" name="Picture 23">
            <a:extLst>
              <a:ext uri="{FF2B5EF4-FFF2-40B4-BE49-F238E27FC236}">
                <a16:creationId xmlns:a16="http://schemas.microsoft.com/office/drawing/2014/main" id="{99D3972A-0B86-40F3-AAAA-DF085D579BA9}"/>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07871" y="2270852"/>
            <a:ext cx="8978347" cy="4724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4" descr="50 Questions That Make You Think - Thought-Provoking Questions">
            <a:extLst>
              <a:ext uri="{FF2B5EF4-FFF2-40B4-BE49-F238E27FC236}">
                <a16:creationId xmlns:a16="http://schemas.microsoft.com/office/drawing/2014/main" id="{2454291A-7CEE-4046-A936-BA7665CE0D39}"/>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6319062" y="398825"/>
            <a:ext cx="2143125" cy="1779627"/>
          </a:xfrm>
          <a:prstGeom prst="rect">
            <a:avLst/>
          </a:prstGeom>
          <a:noFill/>
          <a:extLst>
            <a:ext uri="{909E8E84-426E-40DD-AFC4-6F175D3DCCD1}">
              <a14:hiddenFill xmlns:a14="http://schemas.microsoft.com/office/drawing/2010/main">
                <a:solidFill>
                  <a:srgbClr val="FFFFFF"/>
                </a:solidFill>
              </a14:hiddenFill>
            </a:ext>
          </a:extLst>
        </p:spPr>
      </p:pic>
      <p:pic>
        <p:nvPicPr>
          <p:cNvPr id="10" name="Audio 9">
            <a:hlinkClick r:id="" action="ppaction://media"/>
            <a:extLst>
              <a:ext uri="{FF2B5EF4-FFF2-40B4-BE49-F238E27FC236}">
                <a16:creationId xmlns:a16="http://schemas.microsoft.com/office/drawing/2014/main" id="{D5496D5C-94A1-4481-957A-9EDD3D8BA110}"/>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474337955"/>
      </p:ext>
    </p:extLst>
  </p:cSld>
  <p:clrMapOvr>
    <a:masterClrMapping/>
  </p:clrMapOvr>
  <mc:AlternateContent xmlns:mc="http://schemas.openxmlformats.org/markup-compatibility/2006" xmlns:p14="http://schemas.microsoft.com/office/powerpoint/2010/main">
    <mc:Choice Requires="p14">
      <p:transition spd="slow" p14:dur="2000" advTm="14808"/>
    </mc:Choice>
    <mc:Fallback xmlns="">
      <p:transition spd="slow" advTm="148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4" name="TextBox 3">
            <a:extLst>
              <a:ext uri="{FF2B5EF4-FFF2-40B4-BE49-F238E27FC236}">
                <a16:creationId xmlns:a16="http://schemas.microsoft.com/office/drawing/2014/main" id="{F7DC7211-F6DE-47BD-ABF4-9721DE2F5E42}"/>
              </a:ext>
            </a:extLst>
          </p:cNvPr>
          <p:cNvSpPr txBox="1"/>
          <p:nvPr/>
        </p:nvSpPr>
        <p:spPr>
          <a:xfrm>
            <a:off x="155161" y="105681"/>
            <a:ext cx="4068572" cy="661720"/>
          </a:xfrm>
          <a:prstGeom prst="rect">
            <a:avLst/>
          </a:prstGeom>
          <a:noFill/>
        </p:spPr>
        <p:txBody>
          <a:bodyPr vert="horz" rtlCol="0">
            <a:spAutoFit/>
          </a:bodyPr>
          <a:lstStyle/>
          <a:p>
            <a:r>
              <a:rPr lang="en-GB" sz="3700" dirty="0">
                <a:solidFill>
                  <a:srgbClr val="000000"/>
                </a:solidFill>
                <a:latin typeface="Harrington - 50"/>
              </a:rPr>
              <a:t>Travel Writing</a:t>
            </a:r>
          </a:p>
        </p:txBody>
      </p:sp>
      <p:sp>
        <p:nvSpPr>
          <p:cNvPr id="6" name="TextBox 5">
            <a:extLst>
              <a:ext uri="{FF2B5EF4-FFF2-40B4-BE49-F238E27FC236}">
                <a16:creationId xmlns:a16="http://schemas.microsoft.com/office/drawing/2014/main" id="{96EA24CF-FEE3-4D66-89A1-3CB272E3AFD4}"/>
              </a:ext>
            </a:extLst>
          </p:cNvPr>
          <p:cNvSpPr txBox="1"/>
          <p:nvPr/>
        </p:nvSpPr>
        <p:spPr>
          <a:xfrm>
            <a:off x="404191" y="1859309"/>
            <a:ext cx="8978348" cy="1347805"/>
          </a:xfrm>
          <a:prstGeom prst="rect">
            <a:avLst/>
          </a:prstGeom>
          <a:noFill/>
        </p:spPr>
        <p:txBody>
          <a:bodyPr wrap="square">
            <a:spAutoFit/>
          </a:bodyPr>
          <a:lstStyle/>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What might we expect to find in these books? </a:t>
            </a:r>
          </a:p>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What information might there be? </a:t>
            </a:r>
          </a:p>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What pictures or diagrams? </a:t>
            </a:r>
          </a:p>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What style of writing?  Tense? Person? Formal or informal?</a:t>
            </a:r>
          </a:p>
        </p:txBody>
      </p:sp>
      <p:sp>
        <p:nvSpPr>
          <p:cNvPr id="7" name="TextBox 6">
            <a:extLst>
              <a:ext uri="{FF2B5EF4-FFF2-40B4-BE49-F238E27FC236}">
                <a16:creationId xmlns:a16="http://schemas.microsoft.com/office/drawing/2014/main" id="{146BAA93-BD3A-4924-AA4C-E6C35B2A118A}"/>
              </a:ext>
            </a:extLst>
          </p:cNvPr>
          <p:cNvSpPr txBox="1"/>
          <p:nvPr/>
        </p:nvSpPr>
        <p:spPr>
          <a:xfrm>
            <a:off x="5449963" y="3162920"/>
            <a:ext cx="3997451" cy="3585982"/>
          </a:xfrm>
          <a:prstGeom prst="rect">
            <a:avLst/>
          </a:prstGeom>
          <a:noFill/>
        </p:spPr>
        <p:txBody>
          <a:bodyPr wrap="square">
            <a:spAutoFit/>
          </a:bodyPr>
          <a:lstStyle/>
          <a:p>
            <a:pPr marL="342900" lvl="0" indent="-342900" rtl="0">
              <a:lnSpc>
                <a:spcPct val="115000"/>
              </a:lnSpc>
              <a:buFont typeface="Symbol" panose="05050102010706020507" pitchFamily="18" charset="2"/>
              <a:buChar char=""/>
            </a:pPr>
            <a:endParaRPr lang="en-GB" i="1"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a:p>
            <a:pPr marL="342900" lvl="0" indent="-342900">
              <a:lnSpc>
                <a:spcPct val="115000"/>
              </a:lnSpc>
              <a:buFont typeface="Symbol" panose="05050102010706020507" pitchFamily="18" charset="2"/>
              <a:buChar char=""/>
            </a:pPr>
            <a:r>
              <a:rPr lang="en-GB" sz="1800" dirty="0">
                <a:solidFill>
                  <a:srgbClr val="000000"/>
                </a:solidFill>
                <a:effectLst/>
                <a:latin typeface="XCCW Joined 1a" panose="03050602040000000000" pitchFamily="66" charset="0"/>
                <a:ea typeface="Yu Mincho" panose="02020400000000000000" pitchFamily="18" charset="-128"/>
                <a:cs typeface="Arial" panose="020B0604020202020204" pitchFamily="34" charset="0"/>
              </a:rPr>
              <a:t>Make a list of the features that you expect to find</a:t>
            </a:r>
          </a:p>
          <a:p>
            <a:pPr marL="342900" lvl="0" indent="-342900">
              <a:lnSpc>
                <a:spcPct val="115000"/>
              </a:lnSpc>
              <a:buFont typeface="Symbol" panose="05050102010706020507" pitchFamily="18" charset="2"/>
              <a:buChar char=""/>
            </a:pPr>
            <a:r>
              <a:rPr lang="en-GB" dirty="0">
                <a:solidFill>
                  <a:srgbClr val="000000"/>
                </a:solidFill>
                <a:latin typeface="XCCW Joined 1a" panose="03050602040000000000" pitchFamily="66" charset="0"/>
                <a:ea typeface="Yu Mincho" panose="02020400000000000000" pitchFamily="18" charset="-128"/>
                <a:cs typeface="Arial" panose="020B0604020202020204" pitchFamily="34" charset="0"/>
              </a:rPr>
              <a:t>Identify the purpose of the writing</a:t>
            </a:r>
          </a:p>
          <a:p>
            <a:pPr marL="342900" lvl="0" indent="-342900">
              <a:lnSpc>
                <a:spcPct val="115000"/>
              </a:lnSpc>
              <a:buFont typeface="Symbol" panose="05050102010706020507" pitchFamily="18" charset="2"/>
              <a:buChar char=""/>
            </a:pPr>
            <a:r>
              <a:rPr lang="en-GB" sz="1800" dirty="0">
                <a:solidFill>
                  <a:srgbClr val="000000"/>
                </a:solidFill>
                <a:effectLst/>
                <a:latin typeface="XCCW Joined 1a" panose="03050602040000000000" pitchFamily="66" charset="0"/>
                <a:ea typeface="Yu Mincho" panose="02020400000000000000" pitchFamily="18" charset="-128"/>
                <a:cs typeface="Arial" panose="020B0604020202020204" pitchFamily="34" charset="0"/>
              </a:rPr>
              <a:t>Magpie some vocabulary that could be used in any travel text </a:t>
            </a:r>
          </a:p>
          <a:p>
            <a:pPr marL="342900" lvl="0" indent="-342900">
              <a:lnSpc>
                <a:spcPct val="115000"/>
              </a:lnSpc>
              <a:buFont typeface="Symbol" panose="05050102010706020507" pitchFamily="18" charset="2"/>
              <a:buChar char=""/>
            </a:pPr>
            <a:r>
              <a:rPr lang="en-GB" dirty="0">
                <a:solidFill>
                  <a:srgbClr val="000000"/>
                </a:solidFill>
                <a:latin typeface="XCCW Joined 1a" panose="03050602040000000000" pitchFamily="66" charset="0"/>
                <a:ea typeface="Yu Mincho" panose="02020400000000000000" pitchFamily="18" charset="-128"/>
                <a:cs typeface="Arial" panose="020B0604020202020204" pitchFamily="34" charset="0"/>
              </a:rPr>
              <a:t>Magpie country specific vocabulary</a:t>
            </a:r>
            <a:endParaRPr lang="en-GB" sz="1800" dirty="0">
              <a:effectLst/>
              <a:latin typeface="XCCW Joined 1a" panose="03050602040000000000" pitchFamily="66" charset="0"/>
              <a:ea typeface="Yu Mincho" panose="02020400000000000000" pitchFamily="18" charset="-128"/>
              <a:cs typeface="Arial" panose="020B0604020202020204" pitchFamily="34" charset="0"/>
            </a:endParaRPr>
          </a:p>
        </p:txBody>
      </p:sp>
      <p:sp>
        <p:nvSpPr>
          <p:cNvPr id="9" name="TextBox 8">
            <a:extLst>
              <a:ext uri="{FF2B5EF4-FFF2-40B4-BE49-F238E27FC236}">
                <a16:creationId xmlns:a16="http://schemas.microsoft.com/office/drawing/2014/main" id="{A5896D9F-64F9-4EBC-882F-B57D2438E837}"/>
              </a:ext>
            </a:extLst>
          </p:cNvPr>
          <p:cNvSpPr txBox="1"/>
          <p:nvPr/>
        </p:nvSpPr>
        <p:spPr>
          <a:xfrm>
            <a:off x="607871" y="6965491"/>
            <a:ext cx="9855200" cy="369332"/>
          </a:xfrm>
          <a:prstGeom prst="rect">
            <a:avLst/>
          </a:prstGeom>
          <a:noFill/>
        </p:spPr>
        <p:txBody>
          <a:bodyPr wrap="square">
            <a:spAutoFit/>
          </a:bodyPr>
          <a:lstStyle/>
          <a:p>
            <a:r>
              <a:rPr lang="en-GB" sz="800" dirty="0">
                <a:effectLst/>
                <a:latin typeface="Calibri" panose="020F0502020204030204" pitchFamily="34" charset="0"/>
                <a:ea typeface="MS Mincho" panose="02020609040205080304" pitchFamily="49" charset="-128"/>
              </a:rPr>
              <a:t>© Original plan copyright Hamilton Trust, who give permission for it to be adapted as wished by individual users</a:t>
            </a:r>
            <a:r>
              <a:rPr lang="en-GB" sz="1800" dirty="0">
                <a:effectLst/>
                <a:latin typeface="Calibri" panose="020F0502020204030204" pitchFamily="34" charset="0"/>
                <a:ea typeface="MS Mincho" panose="02020609040205080304" pitchFamily="49" charset="-128"/>
              </a:rPr>
              <a:t>. </a:t>
            </a:r>
            <a:endParaRPr lang="en-GB" dirty="0"/>
          </a:p>
        </p:txBody>
      </p:sp>
      <p:pic>
        <p:nvPicPr>
          <p:cNvPr id="3074" name="Picture 23">
            <a:extLst>
              <a:ext uri="{FF2B5EF4-FFF2-40B4-BE49-F238E27FC236}">
                <a16:creationId xmlns:a16="http://schemas.microsoft.com/office/drawing/2014/main" id="{99D3972A-0B86-40F3-AAAA-DF085D579BA9}"/>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01691" y="4192176"/>
            <a:ext cx="4478309" cy="2356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a:extLst>
              <a:ext uri="{FF2B5EF4-FFF2-40B4-BE49-F238E27FC236}">
                <a16:creationId xmlns:a16="http://schemas.microsoft.com/office/drawing/2014/main" id="{B23C4E7B-DC3C-4BF2-BCBE-8E62645F5EA1}"/>
              </a:ext>
            </a:extLst>
          </p:cNvPr>
          <p:cNvSpPr txBox="1"/>
          <p:nvPr/>
        </p:nvSpPr>
        <p:spPr>
          <a:xfrm>
            <a:off x="700980" y="1003221"/>
            <a:ext cx="6917634" cy="398507"/>
          </a:xfrm>
          <a:prstGeom prst="rect">
            <a:avLst/>
          </a:prstGeom>
          <a:noFill/>
        </p:spPr>
        <p:txBody>
          <a:bodyPr wrap="square">
            <a:spAutoFit/>
          </a:bodyPr>
          <a:lstStyle/>
          <a:p>
            <a:pPr algn="ctr">
              <a:lnSpc>
                <a:spcPct val="115000"/>
              </a:lnSpc>
              <a:spcAft>
                <a:spcPts val="1000"/>
              </a:spcAft>
            </a:pPr>
            <a:r>
              <a:rPr lang="en-GB" sz="1800" b="1" u="sng" dirty="0" err="1">
                <a:effectLst/>
                <a:latin typeface="XCCW Joined 1a" panose="03050602040000000000" pitchFamily="66" charset="0"/>
                <a:ea typeface="Times New Roman" panose="02020603050405020304" pitchFamily="18" charset="0"/>
                <a:cs typeface="Calibri" panose="020F0502020204030204" pitchFamily="34" charset="0"/>
              </a:rPr>
              <a:t>L.O:To</a:t>
            </a:r>
            <a:r>
              <a:rPr lang="en-GB" sz="1800" b="1" u="sng" dirty="0">
                <a:effectLst/>
                <a:latin typeface="XCCW Joined 1a" panose="03050602040000000000" pitchFamily="66" charset="0"/>
                <a:ea typeface="Times New Roman" panose="02020603050405020304" pitchFamily="18" charset="0"/>
                <a:cs typeface="Calibri" panose="020F0502020204030204" pitchFamily="34" charset="0"/>
              </a:rPr>
              <a:t> identify some features of travel writing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CA929969-F066-4565-9147-798492C20E2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984222" y="1401728"/>
            <a:ext cx="2820103" cy="1985148"/>
          </a:xfrm>
          <a:prstGeom prst="rect">
            <a:avLst/>
          </a:prstGeom>
        </p:spPr>
      </p:pic>
      <p:pic>
        <p:nvPicPr>
          <p:cNvPr id="14" name="Audio 13">
            <a:hlinkClick r:id="" action="ppaction://media"/>
            <a:extLst>
              <a:ext uri="{FF2B5EF4-FFF2-40B4-BE49-F238E27FC236}">
                <a16:creationId xmlns:a16="http://schemas.microsoft.com/office/drawing/2014/main" id="{C4F7FF79-DCBF-4D5F-AD6F-BB34A9C9927A}"/>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891006758"/>
      </p:ext>
    </p:extLst>
  </p:cSld>
  <p:clrMapOvr>
    <a:masterClrMapping/>
  </p:clrMapOvr>
  <mc:AlternateContent xmlns:mc="http://schemas.openxmlformats.org/markup-compatibility/2006" xmlns:p14="http://schemas.microsoft.com/office/powerpoint/2010/main">
    <mc:Choice Requires="p14">
      <p:transition spd="slow" p14:dur="2000" advTm="65722"/>
    </mc:Choice>
    <mc:Fallback xmlns="">
      <p:transition spd="slow" advTm="657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 name="TIMING" val="|77.8|13.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442</Words>
  <Application>Microsoft Office PowerPoint</Application>
  <PresentationFormat>Custom</PresentationFormat>
  <Paragraphs>37</Paragraphs>
  <Slides>6</Slides>
  <Notes>0</Notes>
  <HiddenSlides>0</HiddenSlides>
  <MMClips>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Calibri</vt:lpstr>
      <vt:lpstr>XCCW Joined 1a</vt:lpstr>
      <vt:lpstr>Calibri Light</vt:lpstr>
      <vt:lpstr>Symbol</vt:lpstr>
      <vt:lpstr>Harrington - 50</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Naomi Akien</dc:creator>
  <cp:lastModifiedBy>Naomi Akien</cp:lastModifiedBy>
  <cp:revision>31</cp:revision>
  <dcterms:created xsi:type="dcterms:W3CDTF">2021-01-23T11:18:11Z</dcterms:created>
  <dcterms:modified xsi:type="dcterms:W3CDTF">2021-01-24T23:02:56Z</dcterms:modified>
</cp:coreProperties>
</file>