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59" r:id="rId13"/>
  </p:sldIdLst>
  <p:sldSz cx="10160000" cy="7620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5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8634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CW Cursive Writing 1 - 36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05"/>
    </mc:Choice>
    <mc:Fallback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8634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learn about the different types of homes that people live in. 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identify what type of home I live in.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5EF76D-98F5-49EE-A250-331D3DE5E7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48"/>
    </mc:Choice>
    <mc:Fallback>
      <p:transition spd="slow" advTm="11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88900" y="1104900"/>
            <a:ext cx="9842500" cy="42473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CW Cursive Writing 1 - 22"/>
              </a:rPr>
              <a:t>Today we will look at the different types of homes that people live in. </a:t>
            </a:r>
            <a:endParaRPr lang="en-US" sz="54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642D83-1C5E-4004-B0E5-D2701B2B27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8"/>
    </mc:Choice>
    <mc:Fallback>
      <p:transition spd="slow" advTm="5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2698A-26C4-4A6D-8FF9-5AC97F94E4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981" r="8571" b="8710"/>
          <a:stretch/>
        </p:blipFill>
        <p:spPr>
          <a:xfrm>
            <a:off x="435428" y="1175657"/>
            <a:ext cx="9289143" cy="46445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1E0A0A8-4A31-4B06-8DF7-5EC88154EE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71"/>
    </mc:Choice>
    <mc:Fallback>
      <p:transition spd="slow" advTm="10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2452B1-EC12-4015-8ED9-35EE9CD74F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217" b="4391"/>
          <a:stretch/>
        </p:blipFill>
        <p:spPr>
          <a:xfrm>
            <a:off x="0" y="1480457"/>
            <a:ext cx="10160000" cy="493485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95E3F47-CE56-4B8B-B33F-612539A766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931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31"/>
    </mc:Choice>
    <mc:Fallback>
      <p:transition spd="slow" advTm="9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B747AF-B5E0-4800-83B4-A179EFE3F3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218" r="2572" b="4137"/>
          <a:stretch/>
        </p:blipFill>
        <p:spPr>
          <a:xfrm>
            <a:off x="0" y="1480457"/>
            <a:ext cx="9898743" cy="494937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7D38FC2-623F-4DA2-B082-EE5A81BAB8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14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2"/>
    </mc:Choice>
    <mc:Fallback>
      <p:transition spd="slow" advTm="11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CF4878-789D-49D0-A292-7EEBF0C8024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235" r="3715" b="4136"/>
          <a:stretch/>
        </p:blipFill>
        <p:spPr>
          <a:xfrm>
            <a:off x="0" y="1538514"/>
            <a:ext cx="9782629" cy="489131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C135BB-F308-4E1D-A834-8807AAFB34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127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46"/>
    </mc:Choice>
    <mc:Fallback>
      <p:transition spd="slow" advTm="8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FE3805-AAB6-49D2-A925-722B111516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218" r="5428" b="3882"/>
          <a:stretch/>
        </p:blipFill>
        <p:spPr>
          <a:xfrm>
            <a:off x="159657" y="1451428"/>
            <a:ext cx="9608457" cy="49638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0386082-69C2-46E4-B0CB-562E33D537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436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69"/>
    </mc:Choice>
    <mc:Fallback>
      <p:transition spd="slow" advTm="8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4A9FD5-1EB6-40FD-9A61-E11A8453F53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473" r="1500" b="4136"/>
          <a:stretch/>
        </p:blipFill>
        <p:spPr>
          <a:xfrm>
            <a:off x="0" y="1494971"/>
            <a:ext cx="10007600" cy="493485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0B9B9DF-51CF-406C-9CCF-EF214DDE5C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60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04"/>
    </mc:Choice>
    <mc:Fallback>
      <p:transition spd="slow" advTm="9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81B95-1F56-423D-8EAF-790F28EB71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457" r="3286" b="4390"/>
          <a:stretch/>
        </p:blipFill>
        <p:spPr>
          <a:xfrm>
            <a:off x="0" y="1436915"/>
            <a:ext cx="9826171" cy="49784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E27AE38-C4AD-4B35-8C78-9DB9103A9E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079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55"/>
    </mc:Choice>
    <mc:Fallback>
      <p:transition spd="slow" advTm="8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5094AB-84CD-4A37-A2B2-3AFBA5089C7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743" r="1500" b="3374"/>
          <a:stretch/>
        </p:blipFill>
        <p:spPr>
          <a:xfrm>
            <a:off x="0" y="1567543"/>
            <a:ext cx="10007600" cy="490582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5CD914E-E7E6-401E-8878-14BBF735D6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47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02"/>
    </mc:Choice>
    <mc:Fallback>
      <p:transition spd="slow" advTm="11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39703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What type of home do you live in?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I’d like you to draw a picture of your home and answer some questions  about it.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51DAAB-EA83-42A5-A149-FE3E0BDEB7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51"/>
    </mc:Choice>
    <mc:Fallback>
      <p:transition spd="slow" advTm="10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73</Words>
  <Application>Microsoft Office PowerPoint</Application>
  <PresentationFormat>Custom</PresentationFormat>
  <Paragraphs>16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CCW Cursive Writing 1 - 22</vt:lpstr>
      <vt:lpstr>Calibri Light</vt:lpstr>
      <vt:lpstr>CCW Cursive Writing 1 - 36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12</cp:revision>
  <dcterms:created xsi:type="dcterms:W3CDTF">2021-01-05T15:26:57Z</dcterms:created>
  <dcterms:modified xsi:type="dcterms:W3CDTF">2021-01-10T14:26:36Z</dcterms:modified>
</cp:coreProperties>
</file>