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3" r:id="rId1"/>
    <p:sldMasterId id="2147483675" r:id="rId2"/>
  </p:sldMasterIdLst>
  <p:sldIdLst>
    <p:sldId id="257" r:id="rId3"/>
    <p:sldId id="258" r:id="rId4"/>
    <p:sldId id="267" r:id="rId5"/>
    <p:sldId id="269" r:id="rId6"/>
    <p:sldId id="270" r:id="rId7"/>
    <p:sldId id="271" r:id="rId8"/>
    <p:sldId id="272" r:id="rId9"/>
    <p:sldId id="273" r:id="rId10"/>
    <p:sldId id="274" r:id="rId11"/>
    <p:sldId id="285" r:id="rId12"/>
    <p:sldId id="286" r:id="rId13"/>
    <p:sldId id="259" r:id="rId14"/>
    <p:sldId id="261" r:id="rId15"/>
    <p:sldId id="262" r:id="rId16"/>
    <p:sldId id="268" r:id="rId17"/>
    <p:sldId id="263" r:id="rId18"/>
    <p:sldId id="265" r:id="rId19"/>
    <p:sldId id="287" r:id="rId20"/>
    <p:sldId id="288" r:id="rId21"/>
    <p:sldId id="289" r:id="rId22"/>
    <p:sldId id="277" r:id="rId23"/>
    <p:sldId id="280" r:id="rId24"/>
    <p:sldId id="283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3/4/2021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3/4/2021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3/4/2021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3/4/2021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3/4/2021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3/4/2021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3/4/2021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3/4/2021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087FA025-9CE5-4D24-88F3-5B393073121B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BBEC44-041F-4312-9B0C-3A67D7B6D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102871"/>
            <a:ext cx="11826240" cy="678180"/>
          </a:xfrm>
        </p:spPr>
        <p:txBody>
          <a:bodyPr anchor="t">
            <a:normAutofit/>
          </a:bodyPr>
          <a:lstStyle>
            <a:lvl1pPr algn="ctr">
              <a:defRPr sz="174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BB180C-9C77-4695-AFDF-D7E0EAD24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EBECA-3212-4A5B-B9AF-C03EDE72AD91}" type="datetimeFigureOut">
              <a:rPr lang="en-US" smtClean="0"/>
              <a:t>3/4/2021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80EC47-D9D3-466D-8977-9CE5E7E1D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42C35B-B517-42A0-BADD-6AF6A83CA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7BE8F-0DAB-48BB-B5ED-43D873A94FC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591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77427-63AF-49F1-BE64-6FAA715C18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09D3D8-E957-4624-A8F2-2692BE117E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DE68CC-09A3-487D-BF2F-E1B58D727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C81885-2945-420F-8D4F-84CEB5DD5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466A96-B9AD-4FFF-A06A-74966437D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469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1FADA-27C0-42E1-9104-561E22EBA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203BE-5B51-480E-B467-92023024E7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71D957-87C6-47E9-98BA-460CBB68C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19902-BDE9-4CCA-B859-7CEBF4627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06555-410C-4FFE-92B9-C4E86C848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9534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D99CA-29D5-4163-9517-7D5BCDA5B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B73973-26CF-4FF1-A88E-A83F448395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A476D-3653-44A4-AFAF-F6B0F45D7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E25E9E-418F-4293-8F92-714CBEAA6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13B88-76CF-424C-894F-6A73B1EBF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6369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15C78-C7CA-40C4-A5D7-09DB67711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D2290-CE21-4AC1-9FE5-2C373EFD07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016452-621F-4E72-9496-77609B9D25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5C5D0-E492-4D12-BF20-E6DD94E02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7D8483-355B-4E0F-AB73-5560928C0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63473A-3F83-4359-AA6C-5B8ED7A68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86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9C3AA-E7D1-4526-8723-A9B982AD9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2959B0-FB16-4E92-B30C-5249436F66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D4189B-2684-4E76-8BF2-89AD1FCA29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3789B-60CE-4A2B-A486-50A1FC02C5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092AC7-4AEC-4F34-81ED-228479E908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FCA5BE-55C9-4174-8735-D31B37858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7E8FB3-65C1-4096-910B-1DAC21480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4AFD62-38A5-4D7E-A8B9-FC0480B61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3619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5865B-BF2B-47A8-A748-E02263D65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08A851-3315-43DA-9135-99D3A8CEB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FC2922-6C5B-4D74-A06C-A753327D0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2A798-91F6-490D-A926-8C988B8B3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0329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7FE917-F4F8-4C63-AEED-5161DCB61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279FBB-7778-4132-8E23-55350BA92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A07B87-132B-489A-9B7E-8613EB457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9451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BA0EE-9DE2-4C14-875D-FC69CAC03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341B44-A97E-4BFF-8E97-A1F42D3E6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92703C-1085-4E5E-95F7-2036B69116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9A466F-A8C5-43A7-AE0B-01CA3273E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28A001-B9E8-4519-AFA0-88A540731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D70718-4220-49A7-B046-9C5AE4C24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7054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513AF-B645-4D5E-97D6-48A142399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8A7D0A-C7D6-409C-B729-9E816B9CDE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DAE8D5-B343-41E5-A650-0D6A070F25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EEC27E-27AE-438E-AC5F-521676FD1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7F480D-BC71-4C19-8767-D129DDBD6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3D43DD-C634-4F3E-85D1-621ED2DD1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7812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9D039-EA6B-4CF3-92F0-BFDB4B9BF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612645-3AFB-49D7-B2C1-B637F63046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A821AB-3C4E-4B23-8927-6DB95C036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188BC-3A93-44A1-BE9A-1CDEA2DEB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23AD90-D985-44C1-A35E-6885250E6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6341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ED7B17-FF59-43DC-8178-EC806797BE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4CA708-BA2E-4BAA-B9F9-C7FAF1172D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ED2E0-EA0C-414C-A78D-1B53358CB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CD927-005F-4643-BB5A-D891D94CF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ECE01-3C04-4782-99FE-91BB8DF61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806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3/4/2021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  <p:sldLayoutId id="2147483674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11B60B-FC16-418B-B320-59560B979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E15F6-9F0B-4151-B1F0-9C48EE1DB1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8E7B63-F9EB-4080-8393-26B9627C1C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4F072-19CB-4486-9684-C3C0F2F7DB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BD6A6C-6DA0-47DC-BA35-F6A3B3D925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98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mp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fabric, table, red, covered&#10;&#10;Description automatically generated">
            <a:extLst>
              <a:ext uri="{FF2B5EF4-FFF2-40B4-BE49-F238E27FC236}">
                <a16:creationId xmlns:a16="http://schemas.microsoft.com/office/drawing/2014/main" id="{6D3BA21E-E6C8-4E14-8E53-C5DF567E9D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64" name="Rectangle 59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7329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65" name="Rectangle 61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3272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055" y="1975104"/>
            <a:ext cx="4775075" cy="2005819"/>
          </a:xfrm>
        </p:spPr>
        <p:txBody>
          <a:bodyPr>
            <a:normAutofit/>
          </a:bodyPr>
          <a:lstStyle/>
          <a:p>
            <a:r>
              <a:rPr lang="en-US" sz="7200" dirty="0">
                <a:solidFill>
                  <a:srgbClr val="0070C0"/>
                </a:solidFill>
              </a:rPr>
              <a:t>Year 3</a:t>
            </a:r>
            <a:br>
              <a:rPr lang="en-US" sz="7200" dirty="0">
                <a:solidFill>
                  <a:srgbClr val="0070C0"/>
                </a:solidFill>
              </a:rPr>
            </a:br>
            <a:r>
              <a:rPr lang="en-US" sz="7200" dirty="0">
                <a:solidFill>
                  <a:srgbClr val="0070C0"/>
                </a:solidFill>
              </a:rPr>
              <a:t>ART </a:t>
            </a:r>
            <a:r>
              <a:rPr lang="en-US" sz="7200" dirty="0" err="1">
                <a:solidFill>
                  <a:srgbClr val="0070C0"/>
                </a:solidFill>
              </a:rPr>
              <a:t>dAY</a:t>
            </a:r>
            <a:endParaRPr lang="en-US" sz="7200" dirty="0">
              <a:solidFill>
                <a:srgbClr val="0070C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6055" y="3990546"/>
            <a:ext cx="4775075" cy="559656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Lockdown Inspiration Art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66931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1D745-B86E-446B-BF33-54ABAB247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>
                <a:solidFill>
                  <a:srgbClr val="00B050"/>
                </a:solidFill>
              </a:rPr>
              <a:t>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CFF37C-EEA4-4DED-B52A-1AD5F4053F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62539"/>
            <a:ext cx="10058400" cy="4190205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Before we start art is about what the artist feels and thinks when they are creating their art. 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>
                <a:solidFill>
                  <a:srgbClr val="0070C0"/>
                </a:solidFill>
              </a:rPr>
              <a:t>We all have different opinions on what ‘looks good’. 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>
                <a:solidFill>
                  <a:srgbClr val="0070C0"/>
                </a:solidFill>
              </a:rPr>
              <a:t>Art is personal to you.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>
                <a:solidFill>
                  <a:srgbClr val="0070C0"/>
                </a:solidFill>
              </a:rPr>
              <a:t>Art is a brilliant way to express your feelings.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>
                <a:solidFill>
                  <a:srgbClr val="0070C0"/>
                </a:solidFill>
              </a:rPr>
              <a:t>There are different types of art that I will show you on the new few slides.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9832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A3A5063-9D0C-4E5E-A9F6-4D5B30113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6625" y="4761782"/>
            <a:ext cx="3403757" cy="678180"/>
          </a:xfrm>
        </p:spPr>
        <p:txBody>
          <a:bodyPr>
            <a:normAutofit fontScale="90000"/>
          </a:bodyPr>
          <a:lstStyle/>
          <a:p>
            <a:pPr algn="l"/>
            <a:r>
              <a:rPr lang="en-GB" sz="2000" dirty="0">
                <a:solidFill>
                  <a:srgbClr val="0070C0"/>
                </a:solidFill>
              </a:rPr>
              <a:t>Mona Lisa</a:t>
            </a:r>
            <a:br>
              <a:rPr lang="en-GB" sz="2000" dirty="0">
                <a:solidFill>
                  <a:srgbClr val="0070C0"/>
                </a:solidFill>
              </a:rPr>
            </a:br>
            <a:r>
              <a:rPr lang="en-GB" sz="2000" dirty="0">
                <a:solidFill>
                  <a:srgbClr val="0070C0"/>
                </a:solidFill>
              </a:rPr>
              <a:t>painted by Leonardo Da Vinci </a:t>
            </a:r>
            <a:br>
              <a:rPr lang="en-GB" sz="2000" dirty="0">
                <a:solidFill>
                  <a:srgbClr val="0070C0"/>
                </a:solidFill>
              </a:rPr>
            </a:br>
            <a:r>
              <a:rPr lang="en-GB" sz="2000" dirty="0">
                <a:solidFill>
                  <a:srgbClr val="0070C0"/>
                </a:solidFill>
              </a:rPr>
              <a:t>1503</a:t>
            </a:r>
            <a:br>
              <a:rPr lang="en-GB" sz="2000" dirty="0">
                <a:solidFill>
                  <a:srgbClr val="0070C0"/>
                </a:solidFill>
              </a:rPr>
            </a:br>
            <a:br>
              <a:rPr lang="en-GB" dirty="0"/>
            </a:br>
            <a:endParaRPr lang="en-GB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9545BE8-6893-4C7B-8F60-FEA14607C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2882" y="1040557"/>
            <a:ext cx="2787461" cy="370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B1F18C3-F09C-4A66-B1FA-895842EFAD3A}"/>
              </a:ext>
            </a:extLst>
          </p:cNvPr>
          <p:cNvSpPr txBox="1"/>
          <p:nvPr/>
        </p:nvSpPr>
        <p:spPr>
          <a:xfrm>
            <a:off x="1843825" y="332671"/>
            <a:ext cx="5457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B050"/>
                </a:solidFill>
              </a:rPr>
              <a:t>Figurative Art</a:t>
            </a:r>
          </a:p>
        </p:txBody>
      </p:sp>
      <p:pic>
        <p:nvPicPr>
          <p:cNvPr id="2052" name="Picture 4" descr="ART &amp; ARTISTS: World War 2 Propaganda Posters – part 1">
            <a:extLst>
              <a:ext uri="{FF2B5EF4-FFF2-40B4-BE49-F238E27FC236}">
                <a16:creationId xmlns:a16="http://schemas.microsoft.com/office/drawing/2014/main" id="{225761F1-5F87-4473-89AD-77D866479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28624" y="463378"/>
            <a:ext cx="2605821" cy="373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257E68-21FE-48FE-9607-442B3ACFBAF4}"/>
              </a:ext>
            </a:extLst>
          </p:cNvPr>
          <p:cNvSpPr txBox="1"/>
          <p:nvPr/>
        </p:nvSpPr>
        <p:spPr>
          <a:xfrm>
            <a:off x="7011854" y="4949972"/>
            <a:ext cx="2605821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88" dirty="0">
                <a:solidFill>
                  <a:srgbClr val="0070C0"/>
                </a:solidFill>
              </a:rPr>
              <a:t>World War 2 Propaganda poster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183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519"/>
    </mc:Choice>
    <mc:Fallback xmlns="">
      <p:transition spd="slow" advTm="9151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9E671DD-D246-49E4-9524-2A63381F6423}"/>
              </a:ext>
            </a:extLst>
          </p:cNvPr>
          <p:cNvSpPr txBox="1"/>
          <p:nvPr/>
        </p:nvSpPr>
        <p:spPr>
          <a:xfrm>
            <a:off x="1837271" y="605611"/>
            <a:ext cx="91572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Impressionist art  and post-impressionist art</a:t>
            </a:r>
          </a:p>
        </p:txBody>
      </p:sp>
      <p:pic>
        <p:nvPicPr>
          <p:cNvPr id="3074" name="Picture 2" descr="5 Famous Impressionist Artists and Their Masterpieces – Parblo">
            <a:extLst>
              <a:ext uri="{FF2B5EF4-FFF2-40B4-BE49-F238E27FC236}">
                <a16:creationId xmlns:a16="http://schemas.microsoft.com/office/drawing/2014/main" id="{90D4072A-C994-4B30-9BE1-70CD6CADF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4206" y="1679065"/>
            <a:ext cx="4287613" cy="2638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pressionism - Wikipedia">
            <a:extLst>
              <a:ext uri="{FF2B5EF4-FFF2-40B4-BE49-F238E27FC236}">
                <a16:creationId xmlns:a16="http://schemas.microsoft.com/office/drawing/2014/main" id="{53A42929-B792-482F-801C-284F166E29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3864" y="1551864"/>
            <a:ext cx="3710597" cy="2888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FDFCA31-CB7E-4C38-92DD-07E037175F93}"/>
              </a:ext>
            </a:extLst>
          </p:cNvPr>
          <p:cNvSpPr txBox="1"/>
          <p:nvPr/>
        </p:nvSpPr>
        <p:spPr>
          <a:xfrm>
            <a:off x="1550504" y="4699202"/>
            <a:ext cx="4142084" cy="1814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B050"/>
                </a:solidFill>
              </a:rPr>
              <a:t>Impressionism – small brushstrokes, muted </a:t>
            </a:r>
            <a:r>
              <a:rPr lang="en-GB" sz="1600" dirty="0" err="1">
                <a:solidFill>
                  <a:srgbClr val="00B050"/>
                </a:solidFill>
              </a:rPr>
              <a:t>palet</a:t>
            </a:r>
            <a:r>
              <a:rPr lang="en-GB" sz="1600" dirty="0">
                <a:solidFill>
                  <a:srgbClr val="00B050"/>
                </a:solidFill>
              </a:rPr>
              <a:t> of colours</a:t>
            </a:r>
          </a:p>
          <a:p>
            <a:r>
              <a:rPr lang="en-GB" sz="1600" dirty="0">
                <a:solidFill>
                  <a:srgbClr val="00B050"/>
                </a:solidFill>
              </a:rPr>
              <a:t>Claude Monet</a:t>
            </a:r>
          </a:p>
          <a:p>
            <a:endParaRPr lang="en-GB" sz="1600" dirty="0">
              <a:solidFill>
                <a:srgbClr val="00B050"/>
              </a:solidFill>
            </a:endParaRPr>
          </a:p>
          <a:p>
            <a:r>
              <a:rPr lang="en-GB" sz="1600" dirty="0">
                <a:solidFill>
                  <a:srgbClr val="00B050"/>
                </a:solidFill>
              </a:rPr>
              <a:t>Impression, sunrise</a:t>
            </a:r>
          </a:p>
          <a:p>
            <a:r>
              <a:rPr lang="en-GB" sz="1600" dirty="0">
                <a:solidFill>
                  <a:srgbClr val="00B050"/>
                </a:solidFill>
              </a:rPr>
              <a:t>1872 </a:t>
            </a:r>
          </a:p>
          <a:p>
            <a:endParaRPr lang="en-GB" sz="1588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A187C5-AC5B-46B9-884C-5073215BA719}"/>
              </a:ext>
            </a:extLst>
          </p:cNvPr>
          <p:cNvSpPr txBox="1"/>
          <p:nvPr/>
        </p:nvSpPr>
        <p:spPr>
          <a:xfrm>
            <a:off x="6684763" y="4524753"/>
            <a:ext cx="38109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Post-impressionism – vivid colours</a:t>
            </a:r>
          </a:p>
          <a:p>
            <a:r>
              <a:rPr lang="en-GB" dirty="0">
                <a:solidFill>
                  <a:srgbClr val="00B050"/>
                </a:solidFill>
              </a:rPr>
              <a:t>Vincent Van Gogh – used big swirling brush strokes to show his emotions. </a:t>
            </a:r>
          </a:p>
          <a:p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Starry night - 1889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965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817"/>
    </mc:Choice>
    <mc:Fallback xmlns="">
      <p:transition spd="slow" advTm="109817"/>
    </mc:Fallback>
  </mc:AlternateContent>
  <p:extLst mod="1">
    <p:ext uri="{3A86A75C-4F4B-4683-9AE1-C65F6400EC91}">
      <p14:laserTraceLst xmlns:p14="http://schemas.microsoft.com/office/powerpoint/2010/main">
        <p14:tracePtLst>
          <p14:tracePt t="18192" x="2717800" y="7256463"/>
          <p14:tracePt t="18346" x="1752600" y="7734300"/>
          <p14:tracePt t="18351" x="1665288" y="7666038"/>
          <p14:tracePt t="18360" x="1616075" y="7637463"/>
          <p14:tracePt t="18368" x="1539875" y="7588250"/>
          <p14:tracePt t="18376" x="1509713" y="7559675"/>
          <p14:tracePt t="18385" x="1422400" y="7491413"/>
          <p14:tracePt t="18392" x="1365250" y="7462838"/>
          <p14:tracePt t="18401" x="1346200" y="7434263"/>
          <p14:tracePt t="18408" x="1306513" y="7404100"/>
          <p14:tracePt t="18415" x="1296988" y="7394575"/>
          <p14:tracePt t="18423" x="1268413" y="7375525"/>
          <p14:tracePt t="18432" x="1258888" y="7366000"/>
          <p14:tracePt t="18442" x="1249363" y="7337425"/>
          <p14:tracePt t="18448" x="1239838" y="7327900"/>
          <p14:tracePt t="18456" x="1219200" y="7297738"/>
          <p14:tracePt t="18463" x="1190625" y="7278688"/>
          <p14:tracePt t="18473" x="1181100" y="7259638"/>
          <p14:tracePt t="18480" x="1181100" y="7250113"/>
          <p14:tracePt t="18492" x="1171575" y="7250113"/>
          <p14:tracePt t="18496" x="1162050" y="7231063"/>
          <p14:tracePt t="18505" x="1152525" y="7219950"/>
          <p14:tracePt t="18514" x="1143000" y="7219950"/>
          <p14:tracePt t="18521" x="1122363" y="7200900"/>
          <p14:tracePt t="18528" x="1112838" y="7200900"/>
          <p14:tracePt t="18536" x="1103313" y="7191375"/>
          <p14:tracePt t="18545" x="1093788" y="7181850"/>
          <p14:tracePt t="18551" x="1074738" y="7172325"/>
          <p14:tracePt t="18559" x="1055688" y="7162800"/>
          <p14:tracePt t="18568" x="1036638" y="7153275"/>
          <p14:tracePt t="18576" x="1025525" y="7134225"/>
          <p14:tracePt t="18584" x="996950" y="7123113"/>
          <p14:tracePt t="18591" x="987425" y="7113588"/>
          <p14:tracePt t="18599" x="977900" y="7104063"/>
          <p14:tracePt t="18610" x="949325" y="7094538"/>
          <p14:tracePt t="18615" x="939800" y="7075488"/>
          <p14:tracePt t="18623" x="928688" y="7075488"/>
          <p14:tracePt t="18632" x="909638" y="7075488"/>
          <p14:tracePt t="18639" x="900113" y="7075488"/>
          <p14:tracePt t="18649" x="890588" y="7075488"/>
          <p14:tracePt t="18656" x="871538" y="7075488"/>
          <p14:tracePt t="18664" x="831850" y="7094538"/>
          <p14:tracePt t="18672" x="822325" y="7104063"/>
          <p14:tracePt t="18679" x="784225" y="7104063"/>
          <p14:tracePt t="18688" x="774700" y="7113588"/>
          <p14:tracePt t="18696" x="765175" y="7134225"/>
          <p14:tracePt t="18706" x="755650" y="7143750"/>
          <p14:tracePt t="18712" x="746125" y="7162800"/>
          <p14:tracePt t="18720" x="735013" y="7172325"/>
          <p14:tracePt t="18841" x="755650" y="7162800"/>
          <p14:tracePt t="18849" x="803275" y="7094538"/>
          <p14:tracePt t="18857" x="831850" y="7065963"/>
          <p14:tracePt t="18865" x="900113" y="7027863"/>
          <p14:tracePt t="18872" x="928688" y="6997700"/>
          <p14:tracePt t="18880" x="968375" y="6931025"/>
          <p14:tracePt t="18890" x="987425" y="6891338"/>
          <p14:tracePt t="18907" x="1065213" y="6794500"/>
          <p14:tracePt t="18911" x="1112838" y="6737350"/>
          <p14:tracePt t="18920" x="1162050" y="6688138"/>
          <p14:tracePt t="18928" x="1171575" y="6659563"/>
          <p14:tracePt t="18936" x="1200150" y="6630988"/>
          <p14:tracePt t="18944" x="1209675" y="6630988"/>
          <p14:tracePt t="18952" x="1219200" y="6619875"/>
          <p14:tracePt t="18960" x="1228725" y="6619875"/>
          <p14:tracePt t="18969" x="1239838" y="6619875"/>
          <p14:tracePt t="18975" x="1258888" y="6619875"/>
          <p14:tracePt t="18995" x="1268413" y="6619875"/>
          <p14:tracePt t="19000" x="1277938" y="6640513"/>
          <p14:tracePt t="19008" x="1287463" y="6650038"/>
          <p14:tracePt t="19017" x="1296988" y="6659563"/>
          <p14:tracePt t="19023" x="1306513" y="6659563"/>
          <p14:tracePt t="19032" x="1306513" y="6669088"/>
          <p14:tracePt t="19041" x="1316038" y="6669088"/>
          <p14:tracePt t="19089" x="1325563" y="6669088"/>
          <p14:tracePt t="19106" x="1346200" y="6678613"/>
          <p14:tracePt t="19115" x="1355725" y="6678613"/>
          <p14:tracePt t="19119" x="1374775" y="6678613"/>
          <p14:tracePt t="19128" x="1384300" y="6678613"/>
          <p14:tracePt t="19136" x="1443038" y="6678613"/>
          <p14:tracePt t="19144" x="1481138" y="6678613"/>
          <p14:tracePt t="19152" x="1558925" y="6669088"/>
          <p14:tracePt t="19159" x="1636713" y="6669088"/>
          <p14:tracePt t="19168" x="1665288" y="6669088"/>
          <p14:tracePt t="19178" x="1743075" y="6669088"/>
          <p14:tracePt t="19184" x="1752600" y="6669088"/>
          <p14:tracePt t="19192" x="1800225" y="6678613"/>
          <p14:tracePt t="19202" x="1809750" y="6678613"/>
          <p14:tracePt t="19207" x="1849438" y="6688138"/>
          <p14:tracePt t="19216" x="1868488" y="6688138"/>
          <p14:tracePt t="19224" x="1897063" y="6688138"/>
          <p14:tracePt t="19231" x="1946275" y="6707188"/>
          <p14:tracePt t="19239" x="1955800" y="6707188"/>
          <p14:tracePt t="19248" x="2003425" y="6707188"/>
          <p14:tracePt t="19257" x="2033588" y="6707188"/>
          <p14:tracePt t="19264" x="2109788" y="6707188"/>
          <p14:tracePt t="19273" x="2119313" y="6707188"/>
          <p14:tracePt t="19280" x="2168525" y="6697663"/>
          <p14:tracePt t="19292" x="2197100" y="6697663"/>
          <p14:tracePt t="19298" x="2216150" y="6697663"/>
          <p14:tracePt t="19304" x="2227263" y="6697663"/>
          <p14:tracePt t="24025" x="2216150" y="6697663"/>
          <p14:tracePt t="24052" x="2206625" y="6697663"/>
          <p14:tracePt t="24121" x="2197100" y="6697663"/>
          <p14:tracePt t="24242" x="2187575" y="6697663"/>
          <p14:tracePt t="24257" x="2178050" y="6697663"/>
          <p14:tracePt t="24268" x="2159000" y="6697663"/>
          <p14:tracePt t="24280" x="2149475" y="6697663"/>
          <p14:tracePt t="24290" x="2139950" y="6697663"/>
          <p14:tracePt t="24296" x="2130425" y="6697663"/>
          <p14:tracePt t="24315" x="2119313" y="6697663"/>
          <p14:tracePt t="24320" x="2109788" y="6697663"/>
          <p14:tracePt t="24328" x="2100263" y="6716713"/>
          <p14:tracePt t="24338" x="2090738" y="6716713"/>
          <p14:tracePt t="24344" x="2071688" y="6716713"/>
          <p14:tracePt t="24353" x="2062163" y="6727825"/>
          <p14:tracePt t="24360" x="2052638" y="6727825"/>
          <p14:tracePt t="24369" x="2043113" y="6727825"/>
          <p14:tracePt t="24376" x="2043113" y="6737350"/>
          <p14:tracePt t="24384" x="2033588" y="6737350"/>
          <p14:tracePt t="24392" x="2024063" y="6746875"/>
          <p14:tracePt t="24401" x="2012950" y="6746875"/>
          <p14:tracePt t="24407" x="1993900" y="6746875"/>
          <p14:tracePt t="24427" x="1984375" y="6746875"/>
          <p14:tracePt t="24432" x="1984375" y="6756400"/>
          <p14:tracePt t="24450" x="1974850" y="6756400"/>
          <p14:tracePt t="24456" x="1965325" y="6765925"/>
          <p14:tracePt t="24464" x="1955800" y="6765925"/>
          <p14:tracePt t="24472" x="1946275" y="6765925"/>
          <p14:tracePt t="24481" x="1946275" y="6775450"/>
          <p14:tracePt t="24492" x="1936750" y="6775450"/>
          <p14:tracePt t="24498" x="1906588" y="6775450"/>
          <p14:tracePt t="24504" x="1897063" y="6775450"/>
          <p14:tracePt t="24512" x="1887538" y="6775450"/>
          <p14:tracePt t="24520" x="1878013" y="6784975"/>
          <p14:tracePt t="24528" x="1839913" y="6784975"/>
          <p14:tracePt t="24536" x="1809750" y="6784975"/>
          <p14:tracePt t="24544" x="1800225" y="6784975"/>
          <p14:tracePt t="24552" x="1781175" y="6784975"/>
          <p14:tracePt t="24560" x="1752600" y="6784975"/>
          <p14:tracePt t="24568" x="1712913" y="6784975"/>
          <p14:tracePt t="24577" x="1703388" y="6784975"/>
          <p14:tracePt t="24584" x="1646238" y="6775450"/>
          <p14:tracePt t="24592" x="1625600" y="6775450"/>
          <p14:tracePt t="24600" x="1549400" y="6756400"/>
          <p14:tracePt t="24607" x="1462088" y="6756400"/>
          <p14:tracePt t="24616" x="1422400" y="6756400"/>
          <p14:tracePt t="24623" x="1365250" y="6746875"/>
          <p14:tracePt t="24633" x="1336675" y="6746875"/>
          <p14:tracePt t="24640" x="1296988" y="6746875"/>
          <p14:tracePt t="24648" x="1268413" y="6746875"/>
          <p14:tracePt t="24656" x="1249363" y="6746875"/>
          <p14:tracePt t="24664" x="1239838" y="6746875"/>
          <p14:tracePt t="24675" x="1228725" y="6746875"/>
          <p14:tracePt t="24682" x="1219200" y="6746875"/>
          <p14:tracePt t="24688" x="1200150" y="6746875"/>
          <p14:tracePt t="24710" x="1190625" y="6746875"/>
          <p14:tracePt t="24722" x="1181100" y="6746875"/>
          <p14:tracePt t="24729" x="1171575" y="6746875"/>
          <p14:tracePt t="24736" x="1162050" y="6746875"/>
          <p14:tracePt t="24744" x="1152525" y="6746875"/>
          <p14:tracePt t="24752" x="1143000" y="6746875"/>
          <p14:tracePt t="24760" x="1122363" y="6746875"/>
          <p14:tracePt t="24778" x="1112838" y="6746875"/>
          <p14:tracePt t="24784" x="1103313" y="6746875"/>
          <p14:tracePt t="24792" x="1093788" y="6746875"/>
          <p14:tracePt t="24800" x="1084263" y="6746875"/>
          <p14:tracePt t="24808" x="1055688" y="6746875"/>
          <p14:tracePt t="24819" x="1046163" y="6746875"/>
          <p14:tracePt t="24823" x="1036638" y="6746875"/>
          <p14:tracePt t="24832" x="1025525" y="6746875"/>
          <p14:tracePt t="25162" x="1016000" y="6746875"/>
          <p14:tracePt t="25177" x="1006475" y="6746875"/>
          <p14:tracePt t="25187" x="996950" y="6746875"/>
          <p14:tracePt t="25191" x="977900" y="6746875"/>
          <p14:tracePt t="25200" x="968375" y="6727825"/>
          <p14:tracePt t="25249" x="968375" y="6716713"/>
          <p14:tracePt t="25275" x="958850" y="6716713"/>
          <p14:tracePt t="25290" x="949325" y="6707188"/>
          <p14:tracePt t="25305" x="939800" y="6697663"/>
          <p14:tracePt t="25313" x="928688" y="6688138"/>
          <p14:tracePt t="25321" x="919163" y="6688138"/>
          <p14:tracePt t="25330" x="909638" y="6678613"/>
          <p14:tracePt t="25336" x="890588" y="6669088"/>
          <p14:tracePt t="25344" x="881063" y="6669088"/>
          <p14:tracePt t="25351" x="862013" y="6640513"/>
          <p14:tracePt t="25360" x="831850" y="6630988"/>
          <p14:tracePt t="25368" x="803275" y="6610350"/>
          <p14:tracePt t="25376" x="774700" y="6600825"/>
          <p14:tracePt t="25383" x="765175" y="6591300"/>
          <p14:tracePt t="25392" x="746125" y="6581775"/>
          <p14:tracePt t="25400" x="735013" y="6581775"/>
          <p14:tracePt t="25408" x="706438" y="6553200"/>
          <p14:tracePt t="25416" x="696913" y="6543675"/>
          <p14:tracePt t="25423" x="668338" y="6534150"/>
          <p14:tracePt t="25433" x="658813" y="6523038"/>
          <p14:tracePt t="25442" x="649288" y="6503988"/>
          <p14:tracePt t="25448" x="609600" y="6484938"/>
          <p14:tracePt t="25456" x="600075" y="6475413"/>
          <p14:tracePt t="25463" x="581025" y="6446838"/>
          <p14:tracePt t="25472" x="552450" y="6437313"/>
          <p14:tracePt t="25480" x="522288" y="6407150"/>
          <p14:tracePt t="25490" x="484188" y="6378575"/>
          <p14:tracePt t="25496" x="455613" y="6350000"/>
          <p14:tracePt t="25506" x="446088" y="6340475"/>
          <p14:tracePt t="25514" x="425450" y="6330950"/>
          <p14:tracePt t="25520" x="406400" y="6300788"/>
          <p14:tracePt t="25528" x="377825" y="6272213"/>
          <p14:tracePt t="25536" x="368300" y="6253163"/>
          <p14:tracePt t="25544" x="349250" y="6234113"/>
          <p14:tracePt t="25554" x="328613" y="6213475"/>
          <p14:tracePt t="25560" x="319088" y="6184900"/>
          <p14:tracePt t="25567" x="300038" y="6175375"/>
          <p14:tracePt t="25576" x="280988" y="6146800"/>
          <p14:tracePt t="25584" x="261938" y="6126163"/>
          <p14:tracePt t="25592" x="252413" y="6097588"/>
          <p14:tracePt t="25601" x="241300" y="6088063"/>
          <p14:tracePt t="25608" x="231775" y="6049963"/>
          <p14:tracePt t="25617" x="212725" y="6019800"/>
          <p14:tracePt t="25628" x="203200" y="5991225"/>
          <p14:tracePt t="25632" x="193675" y="5972175"/>
          <p14:tracePt t="25640" x="193675" y="5962650"/>
          <p14:tracePt t="25651" x="174625" y="5934075"/>
          <p14:tracePt t="25656" x="165100" y="5922963"/>
          <p14:tracePt t="25663" x="155575" y="5894388"/>
          <p14:tracePt t="25672" x="155575" y="5884863"/>
          <p14:tracePt t="25680" x="144463" y="5865813"/>
          <p14:tracePt t="25692" x="125413" y="5837238"/>
          <p14:tracePt t="25696" x="125413" y="5826125"/>
          <p14:tracePt t="25704" x="125413" y="5807075"/>
          <p14:tracePt t="25715" x="115888" y="5788025"/>
          <p14:tracePt t="25720" x="115888" y="5768975"/>
          <p14:tracePt t="25728" x="115888" y="5759450"/>
          <p14:tracePt t="25737" x="115888" y="5730875"/>
          <p14:tracePt t="25743" x="115888" y="5710238"/>
          <p14:tracePt t="25752" x="115888" y="5700713"/>
          <p14:tracePt t="25760" x="115888" y="5691188"/>
          <p14:tracePt t="25768" x="115888" y="5672138"/>
          <p14:tracePt t="25777" x="115888" y="5662613"/>
          <p14:tracePt t="25784" x="115888" y="5653088"/>
          <p14:tracePt t="25792" x="125413" y="5643563"/>
          <p14:tracePt t="25803" x="125413" y="5634038"/>
          <p14:tracePt t="25808" x="144463" y="5603875"/>
          <p14:tracePt t="25817" x="155575" y="5594350"/>
          <p14:tracePt t="25826" x="165100" y="5584825"/>
          <p14:tracePt t="25831" x="174625" y="5575300"/>
          <p14:tracePt t="25839" x="174625" y="5565775"/>
          <p14:tracePt t="25850" x="184150" y="5556250"/>
          <p14:tracePt t="25856" x="193675" y="5556250"/>
          <p14:tracePt t="25864" x="212725" y="5526088"/>
          <p14:tracePt t="25872" x="222250" y="5516563"/>
          <p14:tracePt t="25880" x="222250" y="5507038"/>
          <p14:tracePt t="25891" x="231775" y="5497513"/>
          <p14:tracePt t="25896" x="241300" y="5487988"/>
          <p14:tracePt t="25905" x="241300" y="5478463"/>
          <p14:tracePt t="25914" x="252413" y="5459413"/>
          <p14:tracePt t="25920" x="252413" y="5449888"/>
          <p14:tracePt t="25945" x="252413" y="5440363"/>
          <p14:tracePt t="25969" x="252413" y="5429250"/>
          <p14:tracePt t="26356" x="252413" y="5419725"/>
          <p14:tracePt t="26369" x="252413" y="5410200"/>
          <p14:tracePt t="26380" x="252413" y="5400675"/>
          <p14:tracePt t="26383" x="261938" y="5400675"/>
          <p14:tracePt t="26391" x="261938" y="5381625"/>
          <p14:tracePt t="26399" x="261938" y="5372100"/>
          <p14:tracePt t="26408" x="261938" y="5362575"/>
          <p14:tracePt t="26416" x="271463" y="5353050"/>
          <p14:tracePt t="26423" x="271463" y="5343525"/>
          <p14:tracePt t="26432" x="271463" y="5334000"/>
          <p14:tracePt t="26441" x="271463" y="5322888"/>
          <p14:tracePt t="26447" x="290513" y="5303838"/>
          <p14:tracePt t="26456" x="290513" y="5294313"/>
          <p14:tracePt t="26464" x="290513" y="5284788"/>
          <p14:tracePt t="26473" x="290513" y="5275263"/>
          <p14:tracePt t="26480" x="300038" y="5265738"/>
          <p14:tracePt t="26490" x="300038" y="5256213"/>
          <p14:tracePt t="26497" x="300038" y="5246688"/>
          <p14:tracePt t="26503" x="300038" y="5226050"/>
          <p14:tracePt t="26528" x="300038" y="5216525"/>
          <p14:tracePt t="26537" x="300038" y="5207000"/>
          <p14:tracePt t="26561" x="300038" y="5197475"/>
          <p14:tracePt t="26569" x="309563" y="5197475"/>
          <p14:tracePt t="26585" x="309563" y="5187950"/>
          <p14:tracePt t="26593" x="309563" y="5178425"/>
          <p14:tracePt t="26601" x="319088" y="5178425"/>
          <p14:tracePt t="26641" x="319088" y="5168900"/>
          <p14:tracePt t="27505" x="319088" y="5159375"/>
          <p14:tracePt t="33497" x="319088" y="5140325"/>
          <p14:tracePt t="33521" x="319088" y="5129213"/>
          <p14:tracePt t="33537" x="328613" y="5129213"/>
          <p14:tracePt t="33546" x="328613" y="5119688"/>
          <p14:tracePt t="33552" x="338138" y="5110163"/>
          <p14:tracePt t="33560" x="349250" y="5110163"/>
          <p14:tracePt t="33568" x="349250" y="5100638"/>
          <p14:tracePt t="33576" x="368300" y="5091113"/>
          <p14:tracePt t="33585" x="387350" y="5072063"/>
          <p14:tracePt t="33591" x="396875" y="5072063"/>
          <p14:tracePt t="33600" x="425450" y="5062538"/>
          <p14:tracePt t="33608" x="446088" y="5053013"/>
          <p14:tracePt t="33616" x="474663" y="5053013"/>
          <p14:tracePt t="33625" x="512763" y="5033963"/>
          <p14:tracePt t="33633" x="531813" y="5022850"/>
          <p14:tracePt t="33642" x="581025" y="5022850"/>
          <p14:tracePt t="33648" x="609600" y="5013325"/>
          <p14:tracePt t="33659" x="628650" y="5013325"/>
          <p14:tracePt t="33663" x="658813" y="5013325"/>
          <p14:tracePt t="33675" x="677863" y="4994275"/>
          <p14:tracePt t="33680" x="696913" y="4994275"/>
          <p14:tracePt t="33689" x="706438" y="4994275"/>
          <p14:tracePt t="33697" x="725488" y="4994275"/>
          <p14:tracePt t="33705" x="735013" y="4994275"/>
          <p14:tracePt t="33713" x="735013" y="4984750"/>
          <p14:tracePt t="33721" x="746125" y="4984750"/>
          <p14:tracePt t="33729" x="784225" y="4975225"/>
          <p14:tracePt t="33736" x="793750" y="4965700"/>
          <p14:tracePt t="33744" x="852488" y="4956175"/>
          <p14:tracePt t="33753" x="909638" y="4937125"/>
          <p14:tracePt t="33760" x="939800" y="4937125"/>
          <p14:tracePt t="33768" x="996950" y="4906963"/>
          <p14:tracePt t="33775" x="1025525" y="4887913"/>
          <p14:tracePt t="33783" x="1084263" y="4878388"/>
          <p14:tracePt t="33791" x="1103313" y="4868863"/>
          <p14:tracePt t="33800" x="1152525" y="4849813"/>
          <p14:tracePt t="33809" x="1181100" y="4840288"/>
          <p14:tracePt t="33817" x="1190625" y="4840288"/>
          <p14:tracePt t="33825" x="1200150" y="4840288"/>
          <p14:tracePt t="33831" x="1209675" y="4840288"/>
          <p14:tracePt t="33842" x="1239838" y="4819650"/>
          <p14:tracePt t="33847" x="1249363" y="4819650"/>
          <p14:tracePt t="33857" x="1258888" y="4810125"/>
          <p14:tracePt t="33864" x="1268413" y="4810125"/>
          <p14:tracePt t="33873" x="1287463" y="4800600"/>
          <p14:tracePt t="33880" x="1306513" y="4791075"/>
          <p14:tracePt t="33898" x="1325563" y="4781550"/>
          <p14:tracePt t="33904" x="1336675" y="4781550"/>
          <p14:tracePt t="33912" x="1346200" y="4772025"/>
          <p14:tracePt t="33921" x="1355725" y="4772025"/>
          <p14:tracePt t="33937" x="1365250" y="4772025"/>
          <p14:tracePt t="33952" x="1384300" y="4772025"/>
          <p14:tracePt t="33969" x="1393825" y="4772025"/>
          <p14:tracePt t="33976" x="1403350" y="4772025"/>
          <p14:tracePt t="33984" x="1412875" y="4772025"/>
          <p14:tracePt t="33992" x="1422400" y="4772025"/>
          <p14:tracePt t="34000" x="1433513" y="4772025"/>
          <p14:tracePt t="34007" x="1443038" y="4772025"/>
          <p14:tracePt t="34020" x="1471613" y="4772025"/>
          <p14:tracePt t="34023" x="1509713" y="4772025"/>
          <p14:tracePt t="34032" x="1539875" y="4772025"/>
          <p14:tracePt t="34041" x="1577975" y="4772025"/>
          <p14:tracePt t="34048" x="1606550" y="4772025"/>
          <p14:tracePt t="34059" x="1646238" y="4781550"/>
          <p14:tracePt t="34064" x="1703388" y="4781550"/>
          <p14:tracePt t="34074" x="1712913" y="4781550"/>
          <p14:tracePt t="34080" x="1752600" y="4781550"/>
          <p14:tracePt t="34088" x="1762125" y="4781550"/>
          <p14:tracePt t="34097" x="1790700" y="4800600"/>
          <p14:tracePt t="34106" x="1800225" y="4800600"/>
          <p14:tracePt t="34111" x="1819275" y="4800600"/>
          <p14:tracePt t="34120" x="1830388" y="4810125"/>
          <p14:tracePt t="34130" x="1839913" y="4810125"/>
          <p14:tracePt t="34136" x="1849438" y="4810125"/>
          <p14:tracePt t="34144" x="1868488" y="4810125"/>
          <p14:tracePt t="34152" x="1878013" y="4819650"/>
          <p14:tracePt t="34160" x="1887538" y="4819650"/>
          <p14:tracePt t="34168" x="1906588" y="4819650"/>
          <p14:tracePt t="34176" x="1955800" y="4819650"/>
          <p14:tracePt t="34184" x="1974850" y="4829175"/>
          <p14:tracePt t="34192" x="2024063" y="4849813"/>
          <p14:tracePt t="34200" x="2043113" y="4849813"/>
          <p14:tracePt t="34209" x="2090738" y="4859338"/>
          <p14:tracePt t="34216" x="2109788" y="4859338"/>
          <p14:tracePt t="34224" x="2139950" y="4859338"/>
          <p14:tracePt t="34233" x="2149475" y="4859338"/>
          <p14:tracePt t="34241" x="2168525" y="4868863"/>
          <p14:tracePt t="34248" x="2187575" y="4868863"/>
          <p14:tracePt t="34259" x="2197100" y="4868863"/>
          <p14:tracePt t="34265" x="2216150" y="4868863"/>
          <p14:tracePt t="34273" x="2227263" y="4887913"/>
          <p14:tracePt t="34280" x="2236788" y="4887913"/>
          <p14:tracePt t="34290" x="2255838" y="4887913"/>
          <p14:tracePt t="34297" x="2274888" y="4887913"/>
          <p14:tracePt t="34305" x="2284413" y="4897438"/>
          <p14:tracePt t="34312" x="2293938" y="4906963"/>
          <p14:tracePt t="34320" x="2303463" y="4916488"/>
          <p14:tracePt t="34328" x="2324100" y="4926013"/>
          <p14:tracePt t="34336" x="2343150" y="4937125"/>
          <p14:tracePt t="34344" x="2352675" y="4956175"/>
          <p14:tracePt t="34353" x="2362200" y="4965700"/>
          <p14:tracePt t="34359" x="2371725" y="4965700"/>
          <p14:tracePt t="34368" x="2390775" y="4975225"/>
          <p14:tracePt t="34377" x="2409825" y="4984750"/>
          <p14:tracePt t="34384" x="2420938" y="4994275"/>
          <p14:tracePt t="34392" x="2430463" y="4994275"/>
          <p14:tracePt t="34400" x="2439988" y="4994275"/>
          <p14:tracePt t="34408" x="2439988" y="5003800"/>
          <p14:tracePt t="34416" x="2459038" y="5003800"/>
          <p14:tracePt t="34424" x="2468563" y="5003800"/>
          <p14:tracePt t="34432" x="2478088" y="5003800"/>
          <p14:tracePt t="34440" x="2487613" y="5013325"/>
          <p14:tracePt t="34448" x="2497138" y="5013325"/>
          <p14:tracePt t="34457" x="2506663" y="5033963"/>
          <p14:tracePt t="34465" x="2536825" y="5043488"/>
          <p14:tracePt t="34473" x="2555875" y="5043488"/>
          <p14:tracePt t="34480" x="2603500" y="5053013"/>
          <p14:tracePt t="34489" x="2614613" y="5062538"/>
          <p14:tracePt t="34497" x="2662238" y="5062538"/>
          <p14:tracePt t="34505" x="2720975" y="5081588"/>
          <p14:tracePt t="34512" x="2749550" y="5081588"/>
          <p14:tracePt t="34519" x="2806700" y="5081588"/>
          <p14:tracePt t="34529" x="2817813" y="5081588"/>
          <p14:tracePt t="34536" x="2865438" y="5081588"/>
          <p14:tracePt t="34544" x="2874963" y="5081588"/>
          <p14:tracePt t="34552" x="2903538" y="5081588"/>
          <p14:tracePt t="34560" x="2924175" y="5081588"/>
          <p14:tracePt t="34569" x="2952750" y="5081588"/>
          <p14:tracePt t="34576" x="2990850" y="5081588"/>
          <p14:tracePt t="34583" x="3011488" y="5081588"/>
          <p14:tracePt t="34592" x="3040063" y="5062538"/>
          <p14:tracePt t="34600" x="3059113" y="5062538"/>
          <p14:tracePt t="34608" x="3087688" y="5053013"/>
          <p14:tracePt t="34616" x="3117850" y="5053013"/>
          <p14:tracePt t="34623" x="3155950" y="5043488"/>
          <p14:tracePt t="34632" x="3184525" y="5022850"/>
          <p14:tracePt t="34640" x="3194050" y="5022850"/>
          <p14:tracePt t="34648" x="3224213" y="5013325"/>
          <p14:tracePt t="34657" x="3224213" y="5003800"/>
          <p14:tracePt t="34664" x="3233738" y="5003800"/>
          <p14:tracePt t="34674" x="3243263" y="5003800"/>
          <p14:tracePt t="34681" x="3252788" y="5003800"/>
          <p14:tracePt t="34690" x="3252788" y="4994275"/>
          <p14:tracePt t="34696" x="3262313" y="4994275"/>
          <p14:tracePt t="34704" x="3271838" y="4994275"/>
          <p14:tracePt t="34712" x="3290888" y="4994275"/>
          <p14:tracePt t="34720" x="3300413" y="4984750"/>
          <p14:tracePt t="34728" x="3311525" y="4965700"/>
          <p14:tracePt t="34809" x="3311525" y="4956175"/>
          <p14:tracePt t="34850" x="3311525" y="4946650"/>
          <p14:tracePt t="34865" x="3300413" y="4946650"/>
          <p14:tracePt t="34874" x="3281363" y="4946650"/>
          <p14:tracePt t="34890" x="3271838" y="4946650"/>
          <p14:tracePt t="35169" x="3271838" y="4937125"/>
          <p14:tracePt t="35177" x="3300413" y="4926013"/>
          <p14:tracePt t="35185" x="3311525" y="4916488"/>
          <p14:tracePt t="35192" x="3321050" y="4897438"/>
          <p14:tracePt t="35337" x="3311525" y="4897438"/>
          <p14:tracePt t="35353" x="3300413" y="4897438"/>
          <p14:tracePt t="35369" x="3290888" y="4887913"/>
          <p14:tracePt t="35385" x="3281363" y="4887913"/>
          <p14:tracePt t="35400" x="3262313" y="4887913"/>
          <p14:tracePt t="35481" x="3252788" y="4878388"/>
          <p14:tracePt t="35513" x="3252788" y="4868863"/>
          <p14:tracePt t="35521" x="3243263" y="4868863"/>
          <p14:tracePt t="35545" x="3243263" y="4859338"/>
          <p14:tracePt t="35569" x="3243263" y="4849813"/>
          <p14:tracePt t="35681" x="3233738" y="4849813"/>
          <p14:tracePt t="35697" x="3224213" y="4849813"/>
          <p14:tracePt t="35706" x="3214688" y="4849813"/>
          <p14:tracePt t="35711" x="3203575" y="4849813"/>
          <p14:tracePt t="35721" x="3175000" y="4849813"/>
          <p14:tracePt t="35728" x="3136900" y="4829175"/>
          <p14:tracePt t="35737" x="3108325" y="4829175"/>
          <p14:tracePt t="35745" x="3049588" y="4819650"/>
          <p14:tracePt t="35752" x="3011488" y="4819650"/>
          <p14:tracePt t="35761" x="2914650" y="4819650"/>
          <p14:tracePt t="35770" x="2884488" y="4819650"/>
          <p14:tracePt t="35775" x="2827338" y="4819650"/>
          <p14:tracePt t="35784" x="2787650" y="4819650"/>
          <p14:tracePt t="35793" x="2759075" y="4819650"/>
          <p14:tracePt t="35799" x="2740025" y="4819650"/>
          <p14:tracePt t="35807" x="2730500" y="4819650"/>
          <p14:tracePt t="35815" x="2709863" y="4819650"/>
          <p14:tracePt t="35841" x="2700338" y="4819650"/>
          <p14:tracePt t="35860" x="2690813" y="4810125"/>
          <p14:tracePt t="35863" x="2681288" y="4810125"/>
          <p14:tracePt t="35873" x="2671763" y="4800600"/>
          <p14:tracePt t="35881" x="2662238" y="4800600"/>
          <p14:tracePt t="35889" x="2652713" y="4800600"/>
          <p14:tracePt t="35906" x="2624138" y="4781550"/>
          <p14:tracePt t="35912" x="2603500" y="4772025"/>
          <p14:tracePt t="35928" x="2593975" y="4772025"/>
          <p14:tracePt t="35936" x="2584450" y="4772025"/>
          <p14:tracePt t="35944" x="2565400" y="4772025"/>
          <p14:tracePt t="35952" x="2555875" y="4772025"/>
          <p14:tracePt t="35960" x="2546350" y="4772025"/>
          <p14:tracePt t="35969" x="2536825" y="4772025"/>
          <p14:tracePt t="35976" x="2527300" y="4772025"/>
          <p14:tracePt t="35983" x="2517775" y="4772025"/>
          <p14:tracePt t="35991" x="2506663" y="4772025"/>
          <p14:tracePt t="36000" x="2478088" y="4772025"/>
          <p14:tracePt t="36007" x="2468563" y="4772025"/>
          <p14:tracePt t="36016" x="2459038" y="4772025"/>
          <p14:tracePt t="36023" x="2449513" y="4772025"/>
          <p14:tracePt t="36049" x="2439988" y="4772025"/>
          <p14:tracePt t="36065" x="2420938" y="4772025"/>
          <p14:tracePt t="36073" x="2409825" y="4772025"/>
          <p14:tracePt t="36090" x="2400300" y="4772025"/>
          <p14:tracePt t="36097" x="2390775" y="4772025"/>
          <p14:tracePt t="36113" x="2381250" y="4772025"/>
          <p14:tracePt t="36119" x="2371725" y="4772025"/>
          <p14:tracePt t="36128" x="2362200" y="4772025"/>
          <p14:tracePt t="36135" x="2333625" y="4772025"/>
          <p14:tracePt t="36144" x="2312988" y="4772025"/>
          <p14:tracePt t="36152" x="2303463" y="4772025"/>
          <p14:tracePt t="36160" x="2246313" y="4772025"/>
          <p14:tracePt t="36168" x="2206625" y="4772025"/>
          <p14:tracePt t="36175" x="2197100" y="4772025"/>
          <p14:tracePt t="36184" x="2159000" y="4772025"/>
          <p14:tracePt t="36191" x="2130425" y="4762500"/>
          <p14:tracePt t="36202" x="2109788" y="4762500"/>
          <p14:tracePt t="36207" x="2100263" y="4762500"/>
          <p14:tracePt t="36216" x="2071688" y="4752975"/>
          <p14:tracePt t="36223" x="2043113" y="4732338"/>
          <p14:tracePt t="36232" x="2033588" y="4722813"/>
          <p14:tracePt t="36240" x="2024063" y="4722813"/>
          <p14:tracePt t="36247" x="2003425" y="4713288"/>
          <p14:tracePt t="36257" x="1984375" y="4703763"/>
          <p14:tracePt t="36264" x="1974850" y="4703763"/>
          <p14:tracePt t="36273" x="1936750" y="4684713"/>
          <p14:tracePt t="36281" x="1927225" y="4675188"/>
          <p14:tracePt t="36289" x="1906588" y="4665663"/>
          <p14:tracePt t="36296" x="1858963" y="4656138"/>
          <p14:tracePt t="36305" x="1849438" y="4637088"/>
          <p14:tracePt t="36312" x="1809750" y="4625975"/>
          <p14:tracePt t="36321" x="1800225" y="4625975"/>
          <p14:tracePt t="36328" x="1762125" y="4597400"/>
          <p14:tracePt t="36337" x="1733550" y="4587875"/>
          <p14:tracePt t="36345" x="1712913" y="4578350"/>
          <p14:tracePt t="36354" x="1684338" y="4529138"/>
          <p14:tracePt t="36360" x="1655763" y="4529138"/>
          <p14:tracePt t="36367" x="1616075" y="4491038"/>
          <p14:tracePt t="36376" x="1597025" y="4491038"/>
          <p14:tracePt t="36384" x="1577975" y="4452938"/>
          <p14:tracePt t="36391" x="1549400" y="4452938"/>
          <p14:tracePt t="36400" x="1519238" y="4403725"/>
          <p14:tracePt t="36407" x="1509713" y="4403725"/>
          <p14:tracePt t="36416" x="1471613" y="4384675"/>
          <p14:tracePt t="36424" x="1443038" y="4356100"/>
          <p14:tracePt t="36431" x="1433513" y="4346575"/>
          <p14:tracePt t="36439" x="1412875" y="4316413"/>
          <p14:tracePt t="36448" x="1393825" y="4306888"/>
          <p14:tracePt t="36456" x="1384300" y="4297363"/>
          <p14:tracePt t="36464" x="1374775" y="4287838"/>
          <p14:tracePt t="36473" x="1365250" y="4259263"/>
          <p14:tracePt t="36480" x="1336675" y="4249738"/>
          <p14:tracePt t="36490" x="1336675" y="4240213"/>
          <p14:tracePt t="36496" x="1325563" y="4210050"/>
          <p14:tracePt t="36506" x="1316038" y="4200525"/>
          <p14:tracePt t="36512" x="1306513" y="4171950"/>
          <p14:tracePt t="36520" x="1287463" y="4162425"/>
          <p14:tracePt t="36528" x="1277938" y="4143375"/>
          <p14:tracePt t="36536" x="1277938" y="4132263"/>
          <p14:tracePt t="36545" x="1277938" y="4103688"/>
          <p14:tracePt t="36552" x="1268413" y="4084638"/>
          <p14:tracePt t="36560" x="1268413" y="4065588"/>
          <p14:tracePt t="36568" x="1268413" y="4056063"/>
          <p14:tracePt t="36576" x="1268413" y="4046538"/>
          <p14:tracePt t="36585" x="1268413" y="4037013"/>
          <p14:tracePt t="36593" x="1268413" y="4025900"/>
          <p14:tracePt t="36600" x="1268413" y="4016375"/>
          <p14:tracePt t="36609" x="1268413" y="4006850"/>
          <p14:tracePt t="36616" x="1277938" y="4006850"/>
          <p14:tracePt t="36624" x="1277938" y="3978275"/>
          <p14:tracePt t="36632" x="1287463" y="3978275"/>
          <p14:tracePt t="36640" x="1287463" y="3959225"/>
          <p14:tracePt t="36648" x="1296988" y="3949700"/>
          <p14:tracePt t="36656" x="1296988" y="3919538"/>
          <p14:tracePt t="36664" x="1316038" y="3919538"/>
          <p14:tracePt t="36673" x="1316038" y="3900488"/>
          <p14:tracePt t="36680" x="1325563" y="3890963"/>
          <p14:tracePt t="36688" x="1325563" y="3881438"/>
          <p14:tracePt t="36696" x="1336675" y="3852863"/>
          <p14:tracePt t="36704" x="1336675" y="3843338"/>
          <p14:tracePt t="36712" x="1346200" y="3832225"/>
          <p14:tracePt t="36720" x="1346200" y="3822700"/>
          <p14:tracePt t="36728" x="1346200" y="3803650"/>
          <p14:tracePt t="36737" x="1355725" y="3794125"/>
          <p14:tracePt t="36743" x="1365250" y="3784600"/>
          <p14:tracePt t="36752" x="1365250" y="3775075"/>
          <p14:tracePt t="36760" x="1365250" y="3765550"/>
          <p14:tracePt t="36768" x="1365250" y="3756025"/>
          <p14:tracePt t="36776" x="1374775" y="3756025"/>
          <p14:tracePt t="36784" x="1393825" y="3725863"/>
          <p14:tracePt t="36791" x="1403350" y="3725863"/>
          <p14:tracePt t="36801" x="1412875" y="3706813"/>
          <p14:tracePt t="36807" x="1422400" y="3697288"/>
          <p14:tracePt t="36816" x="1433513" y="3697288"/>
          <p14:tracePt t="36825" x="1462088" y="3678238"/>
          <p14:tracePt t="36832" x="1462088" y="3668713"/>
          <p14:tracePt t="36841" x="1471613" y="3659188"/>
          <p14:tracePt t="36847" x="1481138" y="3659188"/>
          <p14:tracePt t="36857" x="1490663" y="3649663"/>
          <p14:tracePt t="36864" x="1500188" y="3649663"/>
          <p14:tracePt t="36874" x="1519238" y="3640138"/>
          <p14:tracePt t="36880" x="1530350" y="3629025"/>
          <p14:tracePt t="36888" x="1539875" y="3629025"/>
          <p14:tracePt t="36895" x="1558925" y="3600450"/>
          <p14:tracePt t="36906" x="1577975" y="3600450"/>
          <p14:tracePt t="36913" x="1606550" y="3590925"/>
          <p14:tracePt t="36921" x="1625600" y="3581400"/>
          <p14:tracePt t="36929" x="1655763" y="3562350"/>
          <p14:tracePt t="36938" x="1684338" y="3552825"/>
          <p14:tracePt t="36957" x="1733550" y="3543300"/>
          <p14:tracePt t="36959" x="1743075" y="3532188"/>
          <p14:tracePt t="36968" x="1762125" y="3532188"/>
          <p14:tracePt t="36976" x="1771650" y="3532188"/>
          <p14:tracePt t="36983" x="1781175" y="3513138"/>
          <p14:tracePt t="36991" x="1800225" y="3513138"/>
          <p14:tracePt t="37000" x="1809750" y="3513138"/>
          <p14:tracePt t="37007" x="1839913" y="3503613"/>
          <p14:tracePt t="37015" x="1849438" y="3503613"/>
          <p14:tracePt t="37023" x="1868488" y="3503613"/>
          <p14:tracePt t="37032" x="1887538" y="3503613"/>
          <p14:tracePt t="37041" x="1906588" y="3503613"/>
          <p14:tracePt t="37048" x="1936750" y="3503613"/>
          <p14:tracePt t="37057" x="1955800" y="3503613"/>
          <p14:tracePt t="37064" x="1965325" y="3503613"/>
          <p14:tracePt t="37073" x="1993900" y="3503613"/>
          <p14:tracePt t="37080" x="2003425" y="3503613"/>
          <p14:tracePt t="37090" x="2012950" y="3503613"/>
          <p14:tracePt t="37096" x="2024063" y="3503613"/>
          <p14:tracePt t="37105" x="2033588" y="3503613"/>
          <p14:tracePt t="37120" x="2043113" y="3503613"/>
          <p14:tracePt t="37129" x="2052638" y="3503613"/>
          <p14:tracePt t="37137" x="2071688" y="3503613"/>
          <p14:tracePt t="37152" x="2081213" y="3503613"/>
          <p14:tracePt t="37160" x="2090738" y="3503613"/>
          <p14:tracePt t="37168" x="2130425" y="3503613"/>
          <p14:tracePt t="37176" x="2139950" y="3503613"/>
          <p14:tracePt t="37185" x="2178050" y="3503613"/>
          <p14:tracePt t="37192" x="2197100" y="3503613"/>
          <p14:tracePt t="37200" x="2246313" y="3513138"/>
          <p14:tracePt t="37208" x="2303463" y="3522663"/>
          <p14:tracePt t="37217" x="2324100" y="3522663"/>
          <p14:tracePt t="37225" x="2371725" y="3543300"/>
          <p14:tracePt t="37231" x="2390775" y="3552825"/>
          <p14:tracePt t="37239" x="2409825" y="3552825"/>
          <p14:tracePt t="37247" x="2420938" y="3552825"/>
          <p14:tracePt t="37256" x="2430463" y="3552825"/>
          <p14:tracePt t="37272" x="2439988" y="3562350"/>
          <p14:tracePt t="37291" x="2449513" y="3562350"/>
          <p14:tracePt t="37295" x="2459038" y="3562350"/>
          <p14:tracePt t="37304" x="2459038" y="3571875"/>
          <p14:tracePt t="37314" x="2468563" y="3571875"/>
          <p14:tracePt t="37320" x="2487613" y="3581400"/>
          <p14:tracePt t="37328" x="2506663" y="3600450"/>
          <p14:tracePt t="37336" x="2536825" y="3609975"/>
          <p14:tracePt t="37345" x="2546350" y="3619500"/>
          <p14:tracePt t="37352" x="2565400" y="3629025"/>
          <p14:tracePt t="37359" x="2584450" y="3649663"/>
          <p14:tracePt t="37367" x="2624138" y="3668713"/>
          <p14:tracePt t="37375" x="2633663" y="3668713"/>
          <p14:tracePt t="37384" x="2671763" y="3697288"/>
          <p14:tracePt t="37392" x="2709863" y="3706813"/>
          <p14:tracePt t="37401" x="2740025" y="3725863"/>
          <p14:tracePt t="37407" x="2778125" y="3725863"/>
          <p14:tracePt t="37416" x="2806700" y="3735388"/>
          <p14:tracePt t="37423" x="2836863" y="3746500"/>
          <p14:tracePt t="37432" x="2855913" y="3746500"/>
          <p14:tracePt t="37440" x="2884488" y="3746500"/>
          <p14:tracePt t="37449" x="2894013" y="3765550"/>
          <p14:tracePt t="37456" x="2914650" y="3765550"/>
          <p14:tracePt t="37464" x="2943225" y="3775075"/>
          <p14:tracePt t="37472" x="2952750" y="3784600"/>
          <p14:tracePt t="37480" x="2962275" y="3784600"/>
          <p14:tracePt t="37490" x="2990850" y="3794125"/>
          <p14:tracePt t="37498" x="3011488" y="3813175"/>
          <p14:tracePt t="37504" x="3030538" y="3813175"/>
          <p14:tracePt t="37512" x="3040063" y="3822700"/>
          <p14:tracePt t="37520" x="3049588" y="3832225"/>
          <p14:tracePt t="37528" x="3059113" y="3832225"/>
          <p14:tracePt t="37538" x="3059113" y="3843338"/>
          <p14:tracePt t="37544" x="3068638" y="3852863"/>
          <p14:tracePt t="37552" x="3068638" y="3862388"/>
          <p14:tracePt t="37560" x="3068638" y="3871913"/>
          <p14:tracePt t="37568" x="3068638" y="3890963"/>
          <p14:tracePt t="37576" x="3078163" y="3890963"/>
          <p14:tracePt t="37585" x="3097213" y="3910013"/>
          <p14:tracePt t="37591" x="3108325" y="3940175"/>
          <p14:tracePt t="37600" x="3108325" y="3949700"/>
          <p14:tracePt t="37607" x="3117850" y="3959225"/>
          <p14:tracePt t="37616" x="3127375" y="3968750"/>
          <p14:tracePt t="37623" x="3127375" y="3978275"/>
          <p14:tracePt t="37632" x="3136900" y="3997325"/>
          <p14:tracePt t="37641" x="3136900" y="4006850"/>
          <p14:tracePt t="37648" x="3146425" y="4006850"/>
          <p14:tracePt t="37656" x="3146425" y="4016375"/>
          <p14:tracePt t="37664" x="3165475" y="4025900"/>
          <p14:tracePt t="37677" x="3175000" y="4037013"/>
          <p14:tracePt t="37680" x="3184525" y="4046538"/>
          <p14:tracePt t="37688" x="3184525" y="4056063"/>
          <p14:tracePt t="37697" x="3194050" y="4075113"/>
          <p14:tracePt t="37704" x="3194050" y="4084638"/>
          <p14:tracePt t="37713" x="3203575" y="4094163"/>
          <p14:tracePt t="37723" x="3203575" y="4132263"/>
          <p14:tracePt t="37728" x="3214688" y="4143375"/>
          <p14:tracePt t="37735" x="3214688" y="4162425"/>
          <p14:tracePt t="37744" x="3214688" y="4191000"/>
          <p14:tracePt t="37752" x="3214688" y="4210050"/>
          <p14:tracePt t="37760" x="3214688" y="4219575"/>
          <p14:tracePt t="37768" x="3214688" y="4240213"/>
          <p14:tracePt t="37775" x="3214688" y="4259263"/>
          <p14:tracePt t="37784" x="3214688" y="4268788"/>
          <p14:tracePt t="37791" x="3203575" y="4297363"/>
          <p14:tracePt t="37800" x="3203575" y="4306888"/>
          <p14:tracePt t="37809" x="3194050" y="4325938"/>
          <p14:tracePt t="37816" x="3194050" y="4337050"/>
          <p14:tracePt t="37823" x="3175000" y="4365625"/>
          <p14:tracePt t="37833" x="3165475" y="4375150"/>
          <p14:tracePt t="37843" x="3165475" y="4394200"/>
          <p14:tracePt t="37848" x="3155950" y="4443413"/>
          <p14:tracePt t="37857" x="3146425" y="4452938"/>
          <p14:tracePt t="37864" x="3127375" y="4481513"/>
          <p14:tracePt t="37873" x="3127375" y="4500563"/>
          <p14:tracePt t="37880" x="3117850" y="4529138"/>
          <p14:tracePt t="37889" x="3108325" y="4540250"/>
          <p14:tracePt t="37896" x="3097213" y="4559300"/>
          <p14:tracePt t="37904" x="3097213" y="4578350"/>
          <p14:tracePt t="37912" x="3078163" y="4587875"/>
          <p14:tracePt t="37921" x="3078163" y="4597400"/>
          <p14:tracePt t="37928" x="3068638" y="4597400"/>
          <p14:tracePt t="37936" x="3068638" y="4606925"/>
          <p14:tracePt t="37944" x="3059113" y="4606925"/>
          <p14:tracePt t="37952" x="3059113" y="4616450"/>
          <p14:tracePt t="37960" x="3049588" y="4616450"/>
          <p14:tracePt t="37968" x="3049588" y="4646613"/>
          <p14:tracePt t="37976" x="3030538" y="4646613"/>
          <p14:tracePt t="37984" x="3030538" y="4656138"/>
          <p14:tracePt t="37993" x="3011488" y="4665663"/>
          <p14:tracePt t="38001" x="3000375" y="4665663"/>
          <p14:tracePt t="38007" x="2990850" y="4675188"/>
          <p14:tracePt t="38024" x="2971800" y="4684713"/>
          <p14:tracePt t="38031" x="2962275" y="4694238"/>
          <p14:tracePt t="38040" x="2952750" y="4694238"/>
          <p14:tracePt t="38047" x="2933700" y="4722813"/>
          <p14:tracePt t="38056" x="2924175" y="4722813"/>
          <p14:tracePt t="38063" x="2914650" y="4732338"/>
          <p14:tracePt t="38072" x="2903538" y="4732338"/>
          <p14:tracePt t="38090" x="2903538" y="4743450"/>
          <p14:tracePt t="38096" x="2894013" y="4743450"/>
          <p14:tracePt t="38104" x="2884488" y="4752975"/>
          <p14:tracePt t="38112" x="2865438" y="4762500"/>
          <p14:tracePt t="38120" x="2855913" y="4762500"/>
          <p14:tracePt t="38128" x="2846388" y="4762500"/>
          <p14:tracePt t="38137" x="2827338" y="4781550"/>
          <p14:tracePt t="38143" x="2817813" y="4791075"/>
          <p14:tracePt t="38152" x="2797175" y="4791075"/>
          <p14:tracePt t="38161" x="2787650" y="4791075"/>
          <p14:tracePt t="38168" x="2778125" y="4791075"/>
          <p14:tracePt t="38176" x="2768600" y="4791075"/>
          <p14:tracePt t="38183" x="2759075" y="4791075"/>
          <p14:tracePt t="38192" x="2759075" y="4800600"/>
          <p14:tracePt t="38201" x="2749550" y="4800600"/>
          <p14:tracePt t="38209" x="2740025" y="4800600"/>
          <p14:tracePt t="38216" x="2720975" y="4800600"/>
          <p14:tracePt t="38224" x="2700338" y="4810125"/>
          <p14:tracePt t="38231" x="2662238" y="4810125"/>
          <p14:tracePt t="38240" x="2652713" y="4819650"/>
          <p14:tracePt t="38248" x="2614613" y="4840288"/>
          <p14:tracePt t="38258" x="2593975" y="4840288"/>
          <p14:tracePt t="38264" x="2565400" y="4840288"/>
          <p14:tracePt t="38274" x="2555875" y="4849813"/>
          <p14:tracePt t="38280" x="2527300" y="4849813"/>
          <p14:tracePt t="38292" x="2506663" y="4849813"/>
          <p14:tracePt t="38295" x="2487613" y="4849813"/>
          <p14:tracePt t="38303" x="2468563" y="4849813"/>
          <p14:tracePt t="38313" x="2459038" y="4849813"/>
          <p14:tracePt t="38319" x="2449513" y="4849813"/>
          <p14:tracePt t="38328" x="2420938" y="4849813"/>
          <p14:tracePt t="38336" x="2409825" y="4849813"/>
          <p14:tracePt t="38344" x="2400300" y="4849813"/>
          <p14:tracePt t="38353" x="2390775" y="4849813"/>
          <p14:tracePt t="38359" x="2381250" y="4849813"/>
          <p14:tracePt t="38368" x="2371725" y="4849813"/>
          <p14:tracePt t="38376" x="2333625" y="4849813"/>
          <p14:tracePt t="38384" x="2324100" y="4849813"/>
          <p14:tracePt t="38392" x="2284413" y="4849813"/>
          <p14:tracePt t="38403" x="2274888" y="4849813"/>
          <p14:tracePt t="38408" x="2216150" y="4840288"/>
          <p14:tracePt t="38415" x="2178050" y="4840288"/>
          <p14:tracePt t="38425" x="2149475" y="4829175"/>
          <p14:tracePt t="38432" x="2090738" y="4829175"/>
          <p14:tracePt t="38440" x="2071688" y="4829175"/>
          <p14:tracePt t="38448" x="2024063" y="4810125"/>
          <p14:tracePt t="38456" x="2012950" y="4810125"/>
          <p14:tracePt t="38464" x="1974850" y="4810125"/>
          <p14:tracePt t="38473" x="1965325" y="4810125"/>
          <p14:tracePt t="38480" x="1927225" y="4810125"/>
          <p14:tracePt t="38489" x="1868488" y="4810125"/>
          <p14:tracePt t="38496" x="1849438" y="4810125"/>
          <p14:tracePt t="38504" x="1790700" y="4810125"/>
          <p14:tracePt t="38512" x="1762125" y="4810125"/>
          <p14:tracePt t="38520" x="1684338" y="4810125"/>
          <p14:tracePt t="38529" x="1646238" y="4810125"/>
          <p14:tracePt t="38537" x="1568450" y="4810125"/>
          <p14:tracePt t="38544" x="1509713" y="4819650"/>
          <p14:tracePt t="38552" x="1481138" y="4819650"/>
          <p14:tracePt t="38560" x="1403350" y="4819650"/>
          <p14:tracePt t="38568" x="1393825" y="4819650"/>
          <p14:tracePt t="38576" x="1346200" y="4819650"/>
          <p14:tracePt t="38585" x="1316038" y="4819650"/>
          <p14:tracePt t="38592" x="1277938" y="4819650"/>
          <p14:tracePt t="38601" x="1249363" y="4819650"/>
          <p14:tracePt t="38607" x="1209675" y="4800600"/>
          <p14:tracePt t="38616" x="1171575" y="4800600"/>
          <p14:tracePt t="38624" x="1143000" y="4791075"/>
          <p14:tracePt t="38632" x="1112838" y="4772025"/>
          <p14:tracePt t="38640" x="1093788" y="4772025"/>
          <p14:tracePt t="38648" x="1065213" y="4772025"/>
          <p14:tracePt t="38656" x="1055688" y="4772025"/>
          <p14:tracePt t="38664" x="1016000" y="4762500"/>
          <p14:tracePt t="38675" x="1006475" y="4752975"/>
          <p14:tracePt t="38680" x="977900" y="4743450"/>
          <p14:tracePt t="38688" x="939800" y="4722813"/>
          <p14:tracePt t="38697" x="909638" y="4713288"/>
          <p14:tracePt t="38705" x="871538" y="4694238"/>
          <p14:tracePt t="38712" x="842963" y="4684713"/>
          <p14:tracePt t="38720" x="803275" y="4656138"/>
          <p14:tracePt t="38729" x="793750" y="4656138"/>
          <p14:tracePt t="38736" x="755650" y="4625975"/>
          <p14:tracePt t="38744" x="725488" y="4616450"/>
          <p14:tracePt t="38755" x="715963" y="4606925"/>
          <p14:tracePt t="38760" x="687388" y="4578350"/>
          <p14:tracePt t="38768" x="677863" y="4578350"/>
          <p14:tracePt t="38775" x="638175" y="4559300"/>
          <p14:tracePt t="38784" x="628650" y="4549775"/>
          <p14:tracePt t="38791" x="600075" y="4519613"/>
          <p14:tracePt t="38800" x="590550" y="4510088"/>
          <p14:tracePt t="38809" x="571500" y="4481513"/>
          <p14:tracePt t="38817" x="541338" y="4462463"/>
          <p14:tracePt t="38823" x="541338" y="4443413"/>
          <p14:tracePt t="38832" x="531813" y="4432300"/>
          <p14:tracePt t="38839" x="531813" y="4422775"/>
          <p14:tracePt t="38848" x="512763" y="4384675"/>
          <p14:tracePt t="38858" x="512763" y="4375150"/>
          <p14:tracePt t="38863" x="512763" y="4365625"/>
          <p14:tracePt t="38874" x="512763" y="4356100"/>
          <p14:tracePt t="38882" x="512763" y="4346575"/>
          <p14:tracePt t="38887" x="512763" y="4337050"/>
          <p14:tracePt t="38896" x="512763" y="4316413"/>
          <p14:tracePt t="38953" x="512763" y="4306888"/>
          <p14:tracePt t="39097" x="522288" y="4306888"/>
          <p14:tracePt t="39113" x="522288" y="4325938"/>
          <p14:tracePt t="39121" x="522288" y="4337050"/>
          <p14:tracePt t="39128" x="531813" y="4346575"/>
          <p14:tracePt t="39136" x="531813" y="4356100"/>
          <p14:tracePt t="39153" x="541338" y="4365625"/>
          <p14:tracePt t="39186" x="552450" y="4375150"/>
          <p14:tracePt t="39217" x="561975" y="4384675"/>
          <p14:tracePt t="39234" x="571500" y="4403725"/>
          <p14:tracePt t="39257" x="581025" y="4403725"/>
          <p14:tracePt t="39265" x="581025" y="4413250"/>
          <p14:tracePt t="39274" x="600075" y="4413250"/>
          <p14:tracePt t="39281" x="609600" y="4422775"/>
          <p14:tracePt t="39288" x="619125" y="4422775"/>
          <p14:tracePt t="39296" x="619125" y="4432300"/>
          <p14:tracePt t="39304" x="628650" y="4443413"/>
          <p14:tracePt t="39312" x="649288" y="4443413"/>
          <p14:tracePt t="39329" x="658813" y="4443413"/>
          <p14:tracePt t="39336" x="677863" y="4443413"/>
          <p14:tracePt t="39352" x="687388" y="4452938"/>
          <p14:tracePt t="39369" x="696913" y="4452938"/>
          <p14:tracePt t="39385" x="706438" y="4452938"/>
          <p14:tracePt t="39391" x="715963" y="4462463"/>
          <p14:tracePt t="39400" x="746125" y="4481513"/>
          <p14:tracePt t="39407" x="755650" y="4481513"/>
          <p14:tracePt t="39416" x="765175" y="4481513"/>
          <p14:tracePt t="39423" x="774700" y="4491038"/>
          <p14:tracePt t="39432" x="803275" y="4500563"/>
          <p14:tracePt t="39441" x="822325" y="4500563"/>
          <p14:tracePt t="39447" x="831850" y="4510088"/>
          <p14:tracePt t="39456" x="862013" y="4519613"/>
          <p14:tracePt t="39463" x="871538" y="4519613"/>
          <p14:tracePt t="39474" x="881063" y="4529138"/>
          <p14:tracePt t="39481" x="900113" y="4529138"/>
          <p14:tracePt t="39488" x="919163" y="4549775"/>
          <p14:tracePt t="39496" x="928688" y="4559300"/>
          <p14:tracePt t="39507" x="939800" y="4568825"/>
          <p14:tracePt t="39512" x="958850" y="4587875"/>
          <p14:tracePt t="39520" x="977900" y="4606925"/>
          <p14:tracePt t="39528" x="987425" y="4606925"/>
          <p14:tracePt t="39536" x="996950" y="4616450"/>
          <p14:tracePt t="39561" x="1006475" y="4625975"/>
          <p14:tracePt t="39588" x="1016000" y="4637088"/>
          <p14:tracePt t="39591" x="1025525" y="4637088"/>
          <p14:tracePt t="39600" x="1025525" y="4646613"/>
          <p14:tracePt t="39608" x="1036638" y="4646613"/>
          <p14:tracePt t="39615" x="1065213" y="4656138"/>
          <p14:tracePt t="39623" x="1074738" y="4675188"/>
          <p14:tracePt t="39632" x="1103313" y="4684713"/>
          <p14:tracePt t="39640" x="1122363" y="4684713"/>
          <p14:tracePt t="39648" x="1152525" y="4694238"/>
          <p14:tracePt t="39656" x="1190625" y="4694238"/>
          <p14:tracePt t="39664" x="1200150" y="4703763"/>
          <p14:tracePt t="39672" x="1258888" y="4703763"/>
          <p14:tracePt t="39680" x="1268413" y="4703763"/>
          <p14:tracePt t="39688" x="1336675" y="4722813"/>
          <p14:tracePt t="39696" x="1422400" y="4732338"/>
          <p14:tracePt t="39704" x="1443038" y="4732338"/>
          <p14:tracePt t="39712" x="1539875" y="4732338"/>
          <p14:tracePt t="39721" x="1587500" y="4732338"/>
          <p14:tracePt t="39727" x="1665288" y="4752975"/>
          <p14:tracePt t="39736" x="1703388" y="4752975"/>
          <p14:tracePt t="39744" x="1781175" y="4752975"/>
          <p14:tracePt t="39752" x="1809750" y="4752975"/>
          <p14:tracePt t="39760" x="1887538" y="4752975"/>
          <p14:tracePt t="39769" x="1965325" y="4752975"/>
          <p14:tracePt t="39775" x="1984375" y="4752975"/>
          <p14:tracePt t="39784" x="2062163" y="4752975"/>
          <p14:tracePt t="39791" x="2090738" y="4752975"/>
          <p14:tracePt t="39800" x="2168525" y="4732338"/>
          <p14:tracePt t="39808" x="2216150" y="4732338"/>
          <p14:tracePt t="39816" x="2312988" y="4713288"/>
          <p14:tracePt t="39825" x="2449513" y="4694238"/>
          <p14:tracePt t="39833" x="2487613" y="4684713"/>
          <p14:tracePt t="39841" x="2584450" y="4665663"/>
          <p14:tracePt t="39848" x="2633663" y="4656138"/>
          <p14:tracePt t="39856" x="2709863" y="4637088"/>
          <p14:tracePt t="39864" x="2740025" y="4625975"/>
          <p14:tracePt t="39874" x="2759075" y="4606925"/>
          <p14:tracePt t="39880" x="2778125" y="4606925"/>
          <p14:tracePt t="39888" x="2787650" y="4597400"/>
          <p14:tracePt t="39908" x="2787650" y="4587875"/>
          <p14:tracePt t="39922" x="2787650" y="4578350"/>
          <p14:tracePt t="39937" x="2787650" y="4568825"/>
          <p14:tracePt t="39945" x="2787650" y="4559300"/>
          <p14:tracePt t="39955" x="2787650" y="4529138"/>
          <p14:tracePt t="39959" x="2787650" y="4519613"/>
          <p14:tracePt t="39968" x="2787650" y="4510088"/>
          <p14:tracePt t="39976" x="2787650" y="4500563"/>
          <p14:tracePt t="39983" x="2787650" y="4462463"/>
          <p14:tracePt t="39991" x="2787650" y="4452938"/>
          <p14:tracePt t="40000" x="2787650" y="4422775"/>
          <p14:tracePt t="40007" x="2787650" y="4403725"/>
          <p14:tracePt t="40016" x="2778125" y="4375150"/>
          <p14:tracePt t="40025" x="2778125" y="4365625"/>
          <p14:tracePt t="40032" x="2778125" y="4356100"/>
          <p14:tracePt t="40040" x="2768600" y="4346575"/>
          <p14:tracePt t="40049" x="2759075" y="4337050"/>
          <p14:tracePt t="40145" x="2749550" y="4316413"/>
          <p14:tracePt t="40161" x="2740025" y="4316413"/>
          <p14:tracePt t="40177" x="2730500" y="4316413"/>
          <p14:tracePt t="40210" x="2720975" y="4316413"/>
          <p14:tracePt t="40235" x="2700338" y="4316413"/>
          <p14:tracePt t="40241" x="2700338" y="4306888"/>
          <p14:tracePt t="40249" x="2690813" y="4306888"/>
          <p14:tracePt t="40259" x="2681288" y="4306888"/>
          <p14:tracePt t="40264" x="2681288" y="4297363"/>
          <p14:tracePt t="40274" x="2671763" y="4297363"/>
          <p14:tracePt t="40290" x="2671763" y="4287838"/>
          <p14:tracePt t="40305" x="2662238" y="4278313"/>
          <p14:tracePt t="40322" x="2652713" y="4268788"/>
          <p14:tracePt t="40337" x="2643188" y="4259263"/>
          <p14:tracePt t="40353" x="2624138" y="4259263"/>
          <p14:tracePt t="40360" x="2614613" y="4259263"/>
          <p14:tracePt t="40369" x="2614613" y="4249738"/>
          <p14:tracePt t="40434" x="2603500" y="4249738"/>
          <p14:tracePt t="40450" x="2593975" y="4249738"/>
          <p14:tracePt t="40457" x="2584450" y="4259263"/>
          <p14:tracePt t="40464" x="2574925" y="4268788"/>
          <p14:tracePt t="40473" x="2574925" y="4278313"/>
          <p14:tracePt t="40479" x="2565400" y="4306888"/>
          <p14:tracePt t="40489" x="2565400" y="4316413"/>
          <p14:tracePt t="40498" x="2546350" y="4337050"/>
          <p14:tracePt t="40505" x="2546350" y="4346575"/>
          <p14:tracePt t="40513" x="2546350" y="4365625"/>
          <p14:tracePt t="40523" x="2546350" y="4375150"/>
          <p14:tracePt t="40528" x="2536825" y="4375150"/>
          <p14:tracePt t="40593" x="2527300" y="4375150"/>
          <p14:tracePt t="40609" x="2517775" y="4375150"/>
          <p14:tracePt t="40619" x="2506663" y="4375150"/>
          <p14:tracePt t="40633" x="2497138" y="4375150"/>
          <p14:tracePt t="40648" x="2478088" y="4375150"/>
          <p14:tracePt t="40665" x="2478088" y="4356100"/>
          <p14:tracePt t="40674" x="2468563" y="4356100"/>
          <p14:tracePt t="40681" x="2468563" y="4346575"/>
          <p14:tracePt t="40690" x="2459038" y="4346575"/>
          <p14:tracePt t="40700" x="2449513" y="4337050"/>
          <p14:tracePt t="40703" x="2439988" y="4325938"/>
          <p14:tracePt t="40721" x="2430463" y="4316413"/>
          <p14:tracePt t="40737" x="2420938" y="4316413"/>
          <p14:tracePt t="40744" x="2420938" y="4306888"/>
          <p14:tracePt t="40761" x="2400300" y="4306888"/>
          <p14:tracePt t="40768" x="2400300" y="4297363"/>
          <p14:tracePt t="40929" x="2390775" y="4297363"/>
          <p14:tracePt t="40937" x="2390775" y="4306888"/>
          <p14:tracePt t="40945" x="2381250" y="4306888"/>
          <p14:tracePt t="40953" x="2381250" y="4316413"/>
          <p14:tracePt t="40969" x="2371725" y="4316413"/>
          <p14:tracePt t="40978" x="2362200" y="4325938"/>
          <p14:tracePt t="41146" x="2352675" y="4325938"/>
          <p14:tracePt t="41177" x="2352675" y="4316413"/>
          <p14:tracePt t="41185" x="2343150" y="4316413"/>
          <p14:tracePt t="41203" x="2343150" y="4306888"/>
          <p14:tracePt t="41235" x="2343150" y="4297363"/>
          <p14:tracePt t="41249" x="2343150" y="4278313"/>
          <p14:tracePt t="41385" x="2324100" y="4278313"/>
          <p14:tracePt t="41403" x="2324100" y="4287838"/>
          <p14:tracePt t="41433" x="2324100" y="4297363"/>
          <p14:tracePt t="41457" x="2312988" y="4297363"/>
          <p14:tracePt t="41505" x="2303463" y="4297363"/>
          <p14:tracePt t="41513" x="2303463" y="4306888"/>
          <p14:tracePt t="41531" x="2293938" y="4306888"/>
          <p14:tracePt t="41556" x="2284413" y="4306888"/>
          <p14:tracePt t="41569" x="2274888" y="4297363"/>
          <p14:tracePt t="41593" x="2265363" y="4278313"/>
          <p14:tracePt t="41626" x="2255838" y="4268788"/>
          <p14:tracePt t="42010" x="2255838" y="4259263"/>
          <p14:tracePt t="42025" x="2255838" y="4249738"/>
          <p14:tracePt t="42057" x="2255838" y="4240213"/>
          <p14:tracePt t="42209" x="2255838" y="4249738"/>
          <p14:tracePt t="42217" x="2255838" y="4259263"/>
          <p14:tracePt t="42225" x="2255838" y="4268788"/>
          <p14:tracePt t="42234" x="2255838" y="4297363"/>
          <p14:tracePt t="42240" x="2255838" y="4306888"/>
          <p14:tracePt t="42425" x="2255838" y="4297363"/>
          <p14:tracePt t="42769" x="2265363" y="4287838"/>
          <p14:tracePt t="42777" x="2265363" y="4268788"/>
          <p14:tracePt t="42785" x="2293938" y="4240213"/>
          <p14:tracePt t="42791" x="2303463" y="4219575"/>
          <p14:tracePt t="42800" x="2343150" y="4181475"/>
          <p14:tracePt t="42811" x="2352675" y="4162425"/>
          <p14:tracePt t="42816" x="2400300" y="4094163"/>
          <p14:tracePt t="42824" x="2430463" y="4065588"/>
          <p14:tracePt t="42834" x="2478088" y="4006850"/>
          <p14:tracePt t="42840" x="2506663" y="3940175"/>
          <p14:tracePt t="42848" x="2536825" y="3929063"/>
          <p14:tracePt t="42857" x="2565400" y="3862388"/>
          <p14:tracePt t="42864" x="2574925" y="3852863"/>
          <p14:tracePt t="42877" x="2614613" y="3794125"/>
          <p14:tracePt t="42880" x="2614613" y="3784600"/>
          <p14:tracePt t="42888" x="2652713" y="3746500"/>
          <p14:tracePt t="42910" x="2681288" y="3649663"/>
          <p14:tracePt t="42915" x="2700338" y="3600450"/>
          <p14:tracePt t="42921" x="2709863" y="3590925"/>
          <p14:tracePt t="42929" x="2720975" y="3543300"/>
          <p14:tracePt t="42936" x="2730500" y="3522663"/>
          <p14:tracePt t="42945" x="2749550" y="3494088"/>
          <p14:tracePt t="42955" x="2749550" y="3475038"/>
          <p14:tracePt t="42960" x="2759075" y="3435350"/>
          <p14:tracePt t="42969" x="2768600" y="3416300"/>
          <p14:tracePt t="42976" x="2768600" y="3406775"/>
          <p14:tracePt t="42989" x="2768600" y="3368675"/>
          <p14:tracePt t="42993" x="2768600" y="3359150"/>
          <p14:tracePt t="42999" x="2768600" y="3340100"/>
          <p14:tracePt t="43007" x="2768600" y="3328988"/>
          <p14:tracePt t="43016" x="2768600" y="3319463"/>
          <p14:tracePt t="43023" x="2768600" y="3300413"/>
          <p14:tracePt t="43032" x="2768600" y="3271838"/>
          <p14:tracePt t="43040" x="2768600" y="3262313"/>
          <p14:tracePt t="43048" x="2768600" y="3252788"/>
          <p14:tracePt t="43060" x="2768600" y="3222625"/>
          <p14:tracePt t="43065" x="2768600" y="3213100"/>
          <p14:tracePt t="43072" x="2768600" y="3194050"/>
          <p14:tracePt t="43080" x="2768600" y="3184525"/>
          <p14:tracePt t="43088" x="2768600" y="3146425"/>
          <p14:tracePt t="43097" x="2768600" y="3106738"/>
          <p14:tracePt t="43107" x="2768600" y="3087688"/>
          <p14:tracePt t="43112" x="2768600" y="3068638"/>
          <p14:tracePt t="43120" x="2768600" y="3059113"/>
          <p14:tracePt t="43130" x="2768600" y="3028950"/>
          <p14:tracePt t="43136" x="2768600" y="3019425"/>
          <p14:tracePt t="43144" x="2768600" y="3009900"/>
          <p14:tracePt t="43153" x="2768600" y="3000375"/>
          <p14:tracePt t="43160" x="2768600" y="2990850"/>
          <p14:tracePt t="43169" x="2768600" y="2962275"/>
          <p14:tracePt t="43177" x="2768600" y="2952750"/>
          <p14:tracePt t="43183" x="2768600" y="2943225"/>
          <p14:tracePt t="43192" x="2768600" y="2932113"/>
          <p14:tracePt t="43200" x="2768600" y="2922588"/>
          <p14:tracePt t="43217" x="2768600" y="2913063"/>
          <p14:tracePt t="43225" x="2768600" y="2903538"/>
          <p14:tracePt t="43265" x="2768600" y="2894013"/>
          <p14:tracePt t="43285" x="2768600" y="2874963"/>
          <p14:tracePt t="43307" x="2768600" y="2865438"/>
          <p14:tracePt t="43320" x="2768600" y="2855913"/>
          <p14:tracePt t="43674" x="2768600" y="2865438"/>
          <p14:tracePt t="43745" x="2778125" y="2884488"/>
          <p14:tracePt t="43761" x="2778125" y="2894013"/>
          <p14:tracePt t="43793" x="2778125" y="2903538"/>
          <p14:tracePt t="45610" x="2778125" y="2922588"/>
          <p14:tracePt t="45617" x="2787650" y="2932113"/>
          <p14:tracePt t="45625" x="2787650" y="2943225"/>
          <p14:tracePt t="45635" x="2787650" y="2962275"/>
          <p14:tracePt t="45640" x="2797175" y="2971800"/>
          <p14:tracePt t="45648" x="2797175" y="2981325"/>
          <p14:tracePt t="45661" x="2797175" y="3000375"/>
          <p14:tracePt t="45663" x="2797175" y="3009900"/>
          <p14:tracePt t="45672" x="2817813" y="3040063"/>
          <p14:tracePt t="45687" x="2817813" y="3049588"/>
          <p14:tracePt t="45696" x="2827338" y="3059113"/>
          <p14:tracePt t="45715" x="2827338" y="3068638"/>
          <p14:tracePt t="45738" x="2827338" y="3087688"/>
          <p14:tracePt t="45744" x="2836863" y="3097213"/>
          <p14:tracePt t="45753" x="2836863" y="3106738"/>
          <p14:tracePt t="45769" x="2836863" y="3116263"/>
          <p14:tracePt t="45777" x="2846388" y="3125788"/>
          <p14:tracePt t="45785" x="2846388" y="3135313"/>
          <p14:tracePt t="45792" x="2855913" y="3146425"/>
          <p14:tracePt t="45809" x="2855913" y="3155950"/>
          <p14:tracePt t="45915" x="2865438" y="3155950"/>
          <p14:tracePt t="45921" x="2865438" y="3146425"/>
          <p14:tracePt t="45929" x="2865438" y="3135313"/>
          <p14:tracePt t="45940" x="2865438" y="3125788"/>
          <p14:tracePt t="45944" x="2884488" y="3125788"/>
          <p14:tracePt t="45954" x="2884488" y="3116263"/>
          <p14:tracePt t="45960" x="2884488" y="3087688"/>
          <p14:tracePt t="45968" x="2884488" y="3078163"/>
          <p14:tracePt t="45976" x="2884488" y="3068638"/>
          <p14:tracePt t="45993" x="2884488" y="3059113"/>
          <p14:tracePt t="46009" x="2894013" y="3059113"/>
          <p14:tracePt t="46051" x="2894013" y="3049588"/>
          <p14:tracePt t="46178" x="2894013" y="3040063"/>
          <p14:tracePt t="46186" x="2894013" y="3028950"/>
          <p14:tracePt t="46192" x="2894013" y="3009900"/>
          <p14:tracePt t="46200" x="2903538" y="3000375"/>
          <p14:tracePt t="46208" x="2903538" y="2990850"/>
          <p14:tracePt t="46216" x="2903538" y="2981325"/>
          <p14:tracePt t="46224" x="2903538" y="2943225"/>
          <p14:tracePt t="46233" x="2903538" y="2932113"/>
          <p14:tracePt t="46242" x="2903538" y="2922588"/>
          <p14:tracePt t="46250" x="2903538" y="2913063"/>
          <p14:tracePt t="46257" x="2903538" y="2884488"/>
          <p14:tracePt t="46265" x="2903538" y="2874963"/>
          <p14:tracePt t="46273" x="2903538" y="2855913"/>
          <p14:tracePt t="46280" x="2903538" y="2846388"/>
          <p14:tracePt t="46289" x="2903538" y="2825750"/>
          <p14:tracePt t="46296" x="2903538" y="2816225"/>
          <p14:tracePt t="46305" x="2903538" y="2806700"/>
          <p14:tracePt t="46313" x="2894013" y="2797175"/>
          <p14:tracePt t="46322" x="2894013" y="2787650"/>
          <p14:tracePt t="46328" x="2874963" y="2778125"/>
          <p14:tracePt t="46339" x="2865438" y="2768600"/>
          <p14:tracePt t="46343" x="2855913" y="2759075"/>
          <p14:tracePt t="46352" x="2846388" y="2738438"/>
          <p14:tracePt t="46361" x="2846388" y="2728913"/>
          <p14:tracePt t="46367" x="2836863" y="2728913"/>
          <p14:tracePt t="46376" x="2827338" y="2719388"/>
          <p14:tracePt t="46384" x="2817813" y="2709863"/>
          <p14:tracePt t="46391" x="2797175" y="2709863"/>
          <p14:tracePt t="46400" x="2787650" y="2700338"/>
          <p14:tracePt t="46410" x="2778125" y="2700338"/>
          <p14:tracePt t="46425" x="2778125" y="2690813"/>
          <p14:tracePt t="46433" x="2768600" y="2690813"/>
          <p14:tracePt t="46465" x="2759075" y="2690813"/>
          <p14:tracePt t="46489" x="2749550" y="2690813"/>
          <p14:tracePt t="46505" x="2740025" y="2690813"/>
          <p14:tracePt t="46520" x="2720975" y="2690813"/>
          <p14:tracePt t="46530" x="2709863" y="2709863"/>
          <p14:tracePt t="46537" x="2700338" y="2738438"/>
          <p14:tracePt t="46543" x="2690813" y="2738438"/>
          <p14:tracePt t="46552" x="2690813" y="2749550"/>
          <p14:tracePt t="46560" x="2690813" y="2759075"/>
          <p14:tracePt t="46568" x="2690813" y="2768600"/>
          <p14:tracePt t="46593" x="2690813" y="2787650"/>
          <p14:tracePt t="46600" x="2700338" y="2787650"/>
          <p14:tracePt t="46608" x="2720975" y="2787650"/>
          <p14:tracePt t="46616" x="2740025" y="2787650"/>
          <p14:tracePt t="46623" x="2787650" y="2787650"/>
          <p14:tracePt t="46633" x="2797175" y="2787650"/>
          <p14:tracePt t="46640" x="2836863" y="2778125"/>
          <p14:tracePt t="46648" x="2846388" y="2768600"/>
          <p14:tracePt t="46657" x="2855913" y="2768600"/>
          <p14:tracePt t="46664" x="2855913" y="2759075"/>
          <p14:tracePt t="46681" x="2855913" y="2749550"/>
          <p14:tracePt t="46721" x="2855913" y="2738438"/>
          <p14:tracePt t="47105" x="2855913" y="2749550"/>
          <p14:tracePt t="47114" x="2855913" y="2759075"/>
          <p14:tracePt t="47122" x="2855913" y="2768600"/>
          <p14:tracePt t="47127" x="2855913" y="2778125"/>
          <p14:tracePt t="47135" x="2855913" y="2816225"/>
          <p14:tracePt t="47145" x="2855913" y="2825750"/>
          <p14:tracePt t="47151" x="2846388" y="2855913"/>
          <p14:tracePt t="47160" x="2827338" y="2865438"/>
          <p14:tracePt t="47169" x="2817813" y="2894013"/>
          <p14:tracePt t="47175" x="2806700" y="2913063"/>
          <p14:tracePt t="47183" x="2797175" y="2932113"/>
          <p14:tracePt t="47191" x="2778125" y="2952750"/>
          <p14:tracePt t="47200" x="2759075" y="2962275"/>
          <p14:tracePt t="47210" x="2730500" y="2981325"/>
          <p14:tracePt t="47216" x="2720975" y="2990850"/>
          <p14:tracePt t="47224" x="2681288" y="3019425"/>
          <p14:tracePt t="47232" x="2652713" y="3028950"/>
          <p14:tracePt t="47243" x="2614613" y="3059113"/>
          <p14:tracePt t="47248" x="2584450" y="3087688"/>
          <p14:tracePt t="47259" x="2574925" y="3097213"/>
          <p14:tracePt t="47264" x="2536825" y="3116263"/>
          <p14:tracePt t="47272" x="2527300" y="3135313"/>
          <p14:tracePt t="47280" x="2487613" y="3146425"/>
          <p14:tracePt t="47289" x="2478088" y="3155950"/>
          <p14:tracePt t="47297" x="2439988" y="3165475"/>
          <p14:tracePt t="47305" x="2390775" y="3184525"/>
          <p14:tracePt t="47313" x="2381250" y="3194050"/>
          <p14:tracePt t="47320" x="2343150" y="3203575"/>
          <p14:tracePt t="47330" x="2324100" y="3203575"/>
          <p14:tracePt t="47335" x="2274888" y="3222625"/>
          <p14:tracePt t="47344" x="2255838" y="3232150"/>
          <p14:tracePt t="47352" x="2187575" y="3252788"/>
          <p14:tracePt t="47360" x="2168525" y="3262313"/>
          <p14:tracePt t="47368" x="2100263" y="3290888"/>
          <p14:tracePt t="47375" x="2043113" y="3309938"/>
          <p14:tracePt t="47384" x="2003425" y="3340100"/>
          <p14:tracePt t="47392" x="1927225" y="3340100"/>
          <p14:tracePt t="47399" x="1897063" y="3349625"/>
          <p14:tracePt t="47407" x="1800225" y="3368675"/>
          <p14:tracePt t="47415" x="1771650" y="3378200"/>
          <p14:tracePt t="47424" x="1712913" y="3397250"/>
          <p14:tracePt t="47431" x="1646238" y="3425825"/>
          <p14:tracePt t="47442" x="1616075" y="3435350"/>
          <p14:tracePt t="47448" x="1558925" y="3455988"/>
          <p14:tracePt t="47456" x="1549400" y="3455988"/>
          <p14:tracePt t="47464" x="1500188" y="3465513"/>
          <p14:tracePt t="47472" x="1471613" y="3465513"/>
          <p14:tracePt t="47481" x="1412875" y="3484563"/>
          <p14:tracePt t="47487" x="1393825" y="3484563"/>
          <p14:tracePt t="47497" x="1336675" y="3484563"/>
          <p14:tracePt t="47503" x="1268413" y="3494088"/>
          <p14:tracePt t="47512" x="1249363" y="3494088"/>
          <p14:tracePt t="47520" x="1190625" y="3494088"/>
          <p14:tracePt t="47528" x="1152525" y="3494088"/>
          <p14:tracePt t="47537" x="1074738" y="3494088"/>
          <p14:tracePt t="47544" x="1025525" y="3494088"/>
          <p14:tracePt t="47553" x="968375" y="3494088"/>
          <p14:tracePt t="47561" x="890588" y="3494088"/>
          <p14:tracePt t="47569" x="852488" y="3494088"/>
          <p14:tracePt t="47577" x="793750" y="3494088"/>
          <p14:tracePt t="47584" x="765175" y="3494088"/>
          <p14:tracePt t="47591" x="706438" y="3475038"/>
          <p14:tracePt t="47600" x="687388" y="3465513"/>
          <p14:tracePt t="47608" x="638175" y="3446463"/>
          <p14:tracePt t="47617" x="628650" y="3435350"/>
          <p14:tracePt t="47627" x="590550" y="3425825"/>
          <p14:tracePt t="47631" x="552450" y="3416300"/>
          <p14:tracePt t="47641" x="541338" y="3416300"/>
          <p14:tracePt t="47647" x="512763" y="3397250"/>
          <p14:tracePt t="47657" x="484188" y="3387725"/>
          <p14:tracePt t="47663" x="465138" y="3378200"/>
          <p14:tracePt t="47671" x="446088" y="3378200"/>
          <p14:tracePt t="47680" x="425450" y="3359150"/>
          <p14:tracePt t="47687" x="415925" y="3340100"/>
          <p14:tracePt t="47696" x="396875" y="3340100"/>
          <p14:tracePt t="47704" x="377825" y="3309938"/>
          <p14:tracePt t="47712" x="368300" y="3300413"/>
          <p14:tracePt t="47721" x="358775" y="3290888"/>
          <p14:tracePt t="47727" x="349250" y="3281363"/>
          <p14:tracePt t="47745" x="349250" y="3262313"/>
          <p14:tracePt t="47752" x="328613" y="3262313"/>
          <p14:tracePt t="47760" x="319088" y="3252788"/>
          <p14:tracePt t="47769" x="319088" y="3243263"/>
          <p14:tracePt t="47775" x="309563" y="3232150"/>
          <p14:tracePt t="47784" x="309563" y="3222625"/>
          <p14:tracePt t="47792" x="309563" y="3213100"/>
          <p14:tracePt t="47800" x="309563" y="3203575"/>
          <p14:tracePt t="47810" x="309563" y="3184525"/>
          <p14:tracePt t="47815" x="309563" y="3175000"/>
          <p14:tracePt t="47825" x="309563" y="3165475"/>
          <p14:tracePt t="47832" x="309563" y="3155950"/>
          <p14:tracePt t="47858" x="309563" y="3146425"/>
          <p14:tracePt t="47865" x="319088" y="3146425"/>
          <p14:tracePt t="47874" x="349250" y="3146425"/>
          <p14:tracePt t="47881" x="358775" y="3135313"/>
          <p14:tracePt t="47890" x="377825" y="3135313"/>
          <p14:tracePt t="47896" x="406400" y="3116263"/>
          <p14:tracePt t="47904" x="446088" y="3106738"/>
          <p14:tracePt t="47912" x="493713" y="3106738"/>
          <p14:tracePt t="47920" x="552450" y="3087688"/>
          <p14:tracePt t="47928" x="590550" y="3087688"/>
          <p14:tracePt t="47937" x="668338" y="3087688"/>
          <p14:tracePt t="47944" x="746125" y="3087688"/>
          <p14:tracePt t="47952" x="774700" y="3087688"/>
          <p14:tracePt t="47961" x="831850" y="3097213"/>
          <p14:tracePt t="47969" x="862013" y="3106738"/>
          <p14:tracePt t="47978" x="900113" y="3135313"/>
          <p14:tracePt t="47984" x="928688" y="3135313"/>
          <p14:tracePt t="47992" x="968375" y="3165475"/>
          <p14:tracePt t="48001" x="996950" y="3184525"/>
          <p14:tracePt t="48010" x="1025525" y="3194050"/>
          <p14:tracePt t="48016" x="1065213" y="3222625"/>
          <p14:tracePt t="48027" x="1074738" y="3232150"/>
          <p14:tracePt t="48032" x="1131888" y="3262313"/>
          <p14:tracePt t="48042" x="1162050" y="3271838"/>
          <p14:tracePt t="48047" x="1200150" y="3290888"/>
          <p14:tracePt t="48059" x="1209675" y="3290888"/>
          <p14:tracePt t="48064" x="1249363" y="3290888"/>
          <p14:tracePt t="48073" x="1277938" y="3290888"/>
          <p14:tracePt t="48080" x="1316038" y="3290888"/>
          <p14:tracePt t="48089" x="1355725" y="3290888"/>
          <p14:tracePt t="48097" x="1365250" y="3290888"/>
          <p14:tracePt t="48106" x="1403350" y="3290888"/>
          <p14:tracePt t="48113" x="1412875" y="3290888"/>
          <p14:tracePt t="48121" x="1443038" y="3290888"/>
          <p14:tracePt t="48128" x="1452563" y="3281363"/>
          <p14:tracePt t="48136" x="1490663" y="3262313"/>
          <p14:tracePt t="48144" x="1500188" y="3252788"/>
          <p14:tracePt t="48152" x="1509713" y="3252788"/>
          <p14:tracePt t="48160" x="1519238" y="3243263"/>
          <p14:tracePt t="48184" x="1519238" y="3232150"/>
          <p14:tracePt t="48217" x="1519238" y="3222625"/>
          <p14:tracePt t="48234" x="1509713" y="3222625"/>
          <p14:tracePt t="48242" x="1500188" y="3222625"/>
          <p14:tracePt t="48248" x="1462088" y="3222625"/>
          <p14:tracePt t="48259" x="1433513" y="3222625"/>
          <p14:tracePt t="48266" x="1374775" y="3222625"/>
          <p14:tracePt t="48272" x="1336675" y="3222625"/>
          <p14:tracePt t="48281" x="1316038" y="3222625"/>
          <p14:tracePt t="48291" x="1258888" y="3222625"/>
          <p14:tracePt t="48296" x="1228725" y="3222625"/>
          <p14:tracePt t="48306" x="1200150" y="3222625"/>
          <p14:tracePt t="48312" x="1190625" y="3222625"/>
          <p14:tracePt t="48353" x="1181100" y="3222625"/>
          <p14:tracePt t="48369" x="1181100" y="3232150"/>
          <p14:tracePt t="48425" x="1190625" y="3232150"/>
          <p14:tracePt t="48433" x="1249363" y="3232150"/>
          <p14:tracePt t="48442" x="1258888" y="3232150"/>
          <p14:tracePt t="48447" x="1325563" y="3232150"/>
          <p14:tracePt t="48457" x="1374775" y="3203575"/>
          <p14:tracePt t="48464" x="1433513" y="3184525"/>
          <p14:tracePt t="48473" x="1471613" y="3155950"/>
          <p14:tracePt t="48481" x="1471613" y="3146425"/>
          <p14:tracePt t="48489" x="1500188" y="3135313"/>
          <p14:tracePt t="48496" x="1500188" y="3116263"/>
          <p14:tracePt t="48529" x="1500188" y="3106738"/>
          <p14:tracePt t="48545" x="1500188" y="3097213"/>
          <p14:tracePt t="48554" x="1481138" y="3097213"/>
          <p14:tracePt t="48560" x="1471613" y="3087688"/>
          <p14:tracePt t="48569" x="1462088" y="3087688"/>
          <p14:tracePt t="48578" x="1422400" y="3078163"/>
          <p14:tracePt t="48584" x="1346200" y="3078163"/>
          <p14:tracePt t="48592" x="1325563" y="3078163"/>
          <p14:tracePt t="48600" x="1200150" y="3078163"/>
          <p14:tracePt t="48607" x="1162050" y="3078163"/>
          <p14:tracePt t="48616" x="1046163" y="3087688"/>
          <p14:tracePt t="48623" x="1016000" y="3097213"/>
          <p14:tracePt t="48632" x="939800" y="3116263"/>
          <p14:tracePt t="48640" x="890588" y="3116263"/>
          <p14:tracePt t="48648" x="871538" y="3125788"/>
          <p14:tracePt t="48661" x="842963" y="3125788"/>
          <p14:tracePt t="48674" x="831850" y="3125788"/>
          <p14:tracePt t="48683" x="822325" y="3125788"/>
          <p14:tracePt t="48697" x="822325" y="3135313"/>
          <p14:tracePt t="48737" x="831850" y="3135313"/>
          <p14:tracePt t="48745" x="842963" y="3135313"/>
          <p14:tracePt t="48753" x="852488" y="3135313"/>
          <p14:tracePt t="48759" x="919163" y="3135313"/>
          <p14:tracePt t="48768" x="949325" y="3135313"/>
          <p14:tracePt t="48776" x="1046163" y="3116263"/>
          <p14:tracePt t="48784" x="1162050" y="3059113"/>
          <p14:tracePt t="48793" x="1209675" y="3049588"/>
          <p14:tracePt t="48801" x="1287463" y="3009900"/>
          <p14:tracePt t="48807" x="1316038" y="2981325"/>
          <p14:tracePt t="48815" x="1346200" y="2971800"/>
          <p14:tracePt t="48865" x="1325563" y="2971800"/>
          <p14:tracePt t="48874" x="1316038" y="2971800"/>
          <p14:tracePt t="48881" x="1306513" y="2971800"/>
          <p14:tracePt t="48889" x="1258888" y="2971800"/>
          <p14:tracePt t="48911" x="1025525" y="3009900"/>
          <p14:tracePt t="48919" x="977900" y="3009900"/>
          <p14:tracePt t="48928" x="900113" y="3028950"/>
          <p14:tracePt t="48941" x="871538" y="3028950"/>
          <p14:tracePt t="48943" x="831850" y="3040063"/>
          <p14:tracePt t="48952" x="822325" y="3040063"/>
          <p14:tracePt t="49049" x="822325" y="3028950"/>
          <p14:tracePt t="49065" x="831850" y="3019425"/>
          <p14:tracePt t="49073" x="842963" y="3019425"/>
          <p14:tracePt t="49081" x="871538" y="3000375"/>
          <p14:tracePt t="49090" x="900113" y="2981325"/>
          <p14:tracePt t="49096" x="958850" y="2962275"/>
          <p14:tracePt t="49104" x="987425" y="2952750"/>
          <p14:tracePt t="49112" x="1006475" y="2932113"/>
          <p14:tracePt t="49119" x="1016000" y="2932113"/>
          <p14:tracePt t="49128" x="1016000" y="2922588"/>
          <p14:tracePt t="49218" x="1016000" y="2932113"/>
          <p14:tracePt t="49233" x="996950" y="2952750"/>
          <p14:tracePt t="49242" x="968375" y="2981325"/>
          <p14:tracePt t="49247" x="939800" y="3000375"/>
          <p14:tracePt t="49256" x="900113" y="3028950"/>
          <p14:tracePt t="49264" x="871538" y="3028950"/>
          <p14:tracePt t="49274" x="831850" y="3049588"/>
          <p14:tracePt t="49283" x="831850" y="3059113"/>
          <p14:tracePt t="49287" x="803275" y="3059113"/>
          <p14:tracePt t="49295" x="793750" y="3059113"/>
          <p14:tracePt t="49361" x="803275" y="3059113"/>
          <p14:tracePt t="49369" x="822325" y="3059113"/>
          <p14:tracePt t="49377" x="831850" y="3049588"/>
          <p14:tracePt t="49385" x="881063" y="3000375"/>
          <p14:tracePt t="49392" x="909638" y="2990850"/>
          <p14:tracePt t="49401" x="977900" y="2922588"/>
          <p14:tracePt t="49410" x="1016000" y="2913063"/>
          <p14:tracePt t="49416" x="1046163" y="2865438"/>
          <p14:tracePt t="49424" x="1093788" y="2855913"/>
          <p14:tracePt t="49431" x="1093788" y="2846388"/>
          <p14:tracePt t="49440" x="1103313" y="2835275"/>
          <p14:tracePt t="49459" x="1103313" y="2816225"/>
          <p14:tracePt t="49497" x="1103313" y="2806700"/>
          <p14:tracePt t="49522" x="1074738" y="2806700"/>
          <p14:tracePt t="49529" x="1055688" y="2806700"/>
          <p14:tracePt t="49537" x="1025525" y="2825750"/>
          <p14:tracePt t="49543" x="919163" y="2865438"/>
          <p14:tracePt t="49553" x="812800" y="2894013"/>
          <p14:tracePt t="49561" x="765175" y="2913063"/>
          <p14:tracePt t="49568" x="687388" y="2962275"/>
          <p14:tracePt t="49576" x="658813" y="2962275"/>
          <p14:tracePt t="49585" x="619125" y="2990850"/>
          <p14:tracePt t="49591" x="609600" y="2990850"/>
          <p14:tracePt t="49633" x="609600" y="2981325"/>
          <p14:tracePt t="49642" x="619125" y="2971800"/>
          <p14:tracePt t="49649" x="628650" y="2952750"/>
          <p14:tracePt t="49659" x="668338" y="2932113"/>
          <p14:tracePt t="49664" x="715963" y="2884488"/>
          <p14:tracePt t="49673" x="725488" y="2874963"/>
          <p14:tracePt t="49682" x="784225" y="2846388"/>
          <p14:tracePt t="49687" x="793750" y="2835275"/>
          <p14:tracePt t="49696" x="842963" y="2797175"/>
          <p14:tracePt t="49704" x="862013" y="2787650"/>
          <p14:tracePt t="49712" x="890588" y="2759075"/>
          <p14:tracePt t="49722" x="909638" y="2749550"/>
          <p14:tracePt t="49727" x="949325" y="2719388"/>
          <p14:tracePt t="49736" x="968375" y="2690813"/>
          <p14:tracePt t="49744" x="987425" y="2690813"/>
          <p14:tracePt t="49751" x="996950" y="2681288"/>
          <p14:tracePt t="49759" x="996950" y="2671763"/>
          <p14:tracePt t="49768" x="1016000" y="2662238"/>
          <p14:tracePt t="49776" x="1016000" y="2652713"/>
          <p14:tracePt t="49785" x="1025525" y="2652713"/>
          <p14:tracePt t="49791" x="1025525" y="2643188"/>
          <p14:tracePt t="49833" x="1036638" y="2643188"/>
          <p14:tracePt t="49913" x="1036638" y="2652713"/>
          <p14:tracePt t="49929" x="1036638" y="2662238"/>
          <p14:tracePt t="49953" x="1036638" y="2671763"/>
          <p14:tracePt t="50033" x="1055688" y="2671763"/>
          <p14:tracePt t="50042" x="1065213" y="2671763"/>
          <p14:tracePt t="50049" x="1084263" y="2671763"/>
          <p14:tracePt t="50058" x="1093788" y="2671763"/>
          <p14:tracePt t="50065" x="1103313" y="2671763"/>
          <p14:tracePt t="50074" x="1131888" y="2671763"/>
          <p14:tracePt t="50081" x="1162050" y="2643188"/>
          <p14:tracePt t="50088" x="1181100" y="2643188"/>
          <p14:tracePt t="50096" x="1228725" y="2613025"/>
          <p14:tracePt t="50104" x="1239838" y="2613025"/>
          <p14:tracePt t="50112" x="1258888" y="2603500"/>
          <p14:tracePt t="50119" x="1277938" y="2603500"/>
          <p14:tracePt t="50169" x="1287463" y="2603500"/>
          <p14:tracePt t="50177" x="1296988" y="2603500"/>
          <p14:tracePt t="50194" x="1306513" y="2603500"/>
          <p14:tracePt t="50234" x="1316038" y="2603500"/>
          <p14:tracePt t="50242" x="1325563" y="2603500"/>
          <p14:tracePt t="50260" x="1336675" y="2613025"/>
          <p14:tracePt t="50264" x="1355725" y="2643188"/>
          <p14:tracePt t="50274" x="1355725" y="2662238"/>
          <p14:tracePt t="50282" x="1365250" y="2709863"/>
          <p14:tracePt t="50287" x="1365250" y="2719388"/>
          <p14:tracePt t="50295" x="1365250" y="2768600"/>
          <p14:tracePt t="50304" x="1365250" y="2778125"/>
          <p14:tracePt t="50312" x="1365250" y="2806700"/>
          <p14:tracePt t="50320" x="1365250" y="2825750"/>
          <p14:tracePt t="50328" x="1365250" y="2846388"/>
          <p14:tracePt t="50336" x="1355725" y="2855913"/>
          <p14:tracePt t="50344" x="1355725" y="2865438"/>
          <p14:tracePt t="50352" x="1336675" y="2874963"/>
          <p14:tracePt t="50360" x="1325563" y="2884488"/>
          <p14:tracePt t="50368" x="1325563" y="2894013"/>
          <p14:tracePt t="50376" x="1325563" y="2922588"/>
          <p14:tracePt t="50384" x="1325563" y="2932113"/>
          <p14:tracePt t="50391" x="1325563" y="2952750"/>
          <p14:tracePt t="50400" x="1325563" y="2962275"/>
          <p14:tracePt t="50409" x="1316038" y="3000375"/>
          <p14:tracePt t="50416" x="1316038" y="3009900"/>
          <p14:tracePt t="50423" x="1316038" y="3040063"/>
          <p14:tracePt t="50432" x="1316038" y="3078163"/>
          <p14:tracePt t="50441" x="1316038" y="3087688"/>
          <p14:tracePt t="50448" x="1316038" y="3116263"/>
          <p14:tracePt t="50457" x="1316038" y="3125788"/>
          <p14:tracePt t="50464" x="1316038" y="3135313"/>
          <p14:tracePt t="50472" x="1316038" y="3146425"/>
          <p14:tracePt t="50489" x="1316038" y="3155950"/>
          <p14:tracePt t="50497" x="1316038" y="3165475"/>
          <p14:tracePt t="50512" x="1316038" y="3175000"/>
          <p14:tracePt t="50520" x="1325563" y="3175000"/>
          <p14:tracePt t="50529" x="1325563" y="3194050"/>
          <p14:tracePt t="50537" x="1325563" y="3213100"/>
          <p14:tracePt t="50546" x="1336675" y="3222625"/>
          <p14:tracePt t="50554" x="1336675" y="3232150"/>
          <p14:tracePt t="50559" x="1336675" y="3262313"/>
          <p14:tracePt t="50568" x="1336675" y="3271838"/>
          <p14:tracePt t="50575" x="1336675" y="3281363"/>
          <p14:tracePt t="50584" x="1336675" y="3290888"/>
          <p14:tracePt t="50592" x="1336675" y="3300413"/>
          <p14:tracePt t="50609" x="1336675" y="3309938"/>
          <p14:tracePt t="50626" x="1355725" y="3328988"/>
          <p14:tracePt t="50633" x="1355725" y="3340100"/>
          <p14:tracePt t="50643" x="1355725" y="3349625"/>
          <p14:tracePt t="50658" x="1355725" y="3359150"/>
          <p14:tracePt t="50673" x="1355725" y="3368675"/>
          <p14:tracePt t="50689" x="1355725" y="3378200"/>
          <p14:tracePt t="50697" x="1355725" y="3387725"/>
          <p14:tracePt t="50714" x="1355725" y="3397250"/>
          <p14:tracePt t="50720" x="1355725" y="3416300"/>
          <p14:tracePt t="50728" x="1355725" y="3425825"/>
          <p14:tracePt t="50744" x="1355725" y="3435350"/>
          <p14:tracePt t="50769" x="1355725" y="3446463"/>
          <p14:tracePt t="50891" x="1346200" y="3446463"/>
          <p14:tracePt t="50897" x="1346200" y="3435350"/>
          <p14:tracePt t="50916" x="1336675" y="3425825"/>
          <p14:tracePt t="50920" x="1336675" y="3406775"/>
          <p14:tracePt t="50929" x="1336675" y="3397250"/>
          <p14:tracePt t="50945" x="1325563" y="3387725"/>
          <p14:tracePt t="50953" x="1325563" y="3378200"/>
          <p14:tracePt t="50961" x="1316038" y="3368675"/>
          <p14:tracePt t="50969" x="1316038" y="3359150"/>
          <p14:tracePt t="50975" x="1316038" y="3349625"/>
          <p14:tracePt t="50984" x="1316038" y="3340100"/>
          <p14:tracePt t="51001" x="1316038" y="3319463"/>
          <p14:tracePt t="51017" x="1316038" y="3309938"/>
          <p14:tracePt t="51026" x="1306513" y="3309938"/>
          <p14:tracePt t="51033" x="1306513" y="3300413"/>
          <p14:tracePt t="51065" x="1306513" y="3290888"/>
          <p14:tracePt t="51153" x="1306513" y="3281363"/>
          <p14:tracePt t="51185" x="1306513" y="3271838"/>
          <p14:tracePt t="51219" x="1306513" y="3262313"/>
          <p14:tracePt t="51243" x="1296988" y="3243263"/>
          <p14:tracePt t="51268" x="1296988" y="3232150"/>
          <p14:tracePt t="51281" x="1287463" y="3222625"/>
          <p14:tracePt t="51297" x="1287463" y="3213100"/>
          <p14:tracePt t="51320" x="1287463" y="3203575"/>
          <p14:tracePt t="51329" x="1287463" y="3194050"/>
          <p14:tracePt t="51353" x="1287463" y="3184525"/>
          <p14:tracePt t="51433" x="1296988" y="3184525"/>
          <p14:tracePt t="51442" x="1296988" y="3194050"/>
          <p14:tracePt t="51451" x="1336675" y="3232150"/>
          <p14:tracePt t="51459" x="1365250" y="3262313"/>
          <p14:tracePt t="51464" x="1374775" y="3271838"/>
          <p14:tracePt t="51475" x="1393825" y="3290888"/>
          <p14:tracePt t="51483" x="1393825" y="3309938"/>
          <p14:tracePt t="51488" x="1393825" y="3319463"/>
          <p14:tracePt t="51496" x="1412875" y="3319463"/>
          <p14:tracePt t="51585" x="1403350" y="3319463"/>
          <p14:tracePt t="51601" x="1403350" y="3328988"/>
          <p14:tracePt t="51609" x="1393825" y="3328988"/>
          <p14:tracePt t="51615" x="1393825" y="3340100"/>
          <p14:tracePt t="51624" x="1384300" y="3340100"/>
          <p14:tracePt t="51632" x="1374775" y="3349625"/>
          <p14:tracePt t="51649" x="1365250" y="3349625"/>
          <p14:tracePt t="51659" x="1365250" y="3359150"/>
          <p14:tracePt t="51674" x="1355725" y="3359150"/>
          <p14:tracePt t="51690" x="1355725" y="3368675"/>
          <p14:tracePt t="51697" x="1346200" y="3368675"/>
          <p14:tracePt t="51706" x="1325563" y="3368675"/>
          <p14:tracePt t="51713" x="1316038" y="3368675"/>
          <p14:tracePt t="51720" x="1306513" y="3387725"/>
          <p14:tracePt t="51728" x="1296988" y="3397250"/>
          <p14:tracePt t="51735" x="1287463" y="3397250"/>
          <p14:tracePt t="51744" x="1258888" y="3406775"/>
          <p14:tracePt t="51752" x="1249363" y="3406775"/>
          <p14:tracePt t="51759" x="1228725" y="3416300"/>
          <p14:tracePt t="51768" x="1219200" y="3416300"/>
          <p14:tracePt t="51776" x="1190625" y="3425825"/>
          <p14:tracePt t="51784" x="1171575" y="3425825"/>
          <p14:tracePt t="51791" x="1171575" y="3446463"/>
          <p14:tracePt t="51994" x="1152525" y="3446463"/>
          <p14:tracePt t="52009" x="1152525" y="3435350"/>
          <p14:tracePt t="52025" x="1152525" y="3425825"/>
          <p14:tracePt t="52042" x="1152525" y="3416300"/>
          <p14:tracePt t="52059" x="1152525" y="3406775"/>
          <p14:tracePt t="52066" x="1152525" y="3397250"/>
          <p14:tracePt t="52073" x="1152525" y="3387725"/>
          <p14:tracePt t="52080" x="1152525" y="3378200"/>
          <p14:tracePt t="52097" x="1152525" y="3359150"/>
          <p14:tracePt t="52113" x="1152525" y="3349625"/>
          <p14:tracePt t="52122" x="1152525" y="3340100"/>
          <p14:tracePt t="52138" x="1152525" y="3328988"/>
          <p14:tracePt t="52153" x="1152525" y="3319463"/>
          <p14:tracePt t="52225" x="1152525" y="3309938"/>
          <p14:tracePt t="52297" x="1152525" y="3300413"/>
          <p14:tracePt t="52418" x="1152525" y="3290888"/>
          <p14:tracePt t="52458" x="1152525" y="3271838"/>
          <p14:tracePt t="52499" x="1152525" y="3262313"/>
          <p14:tracePt t="52505" x="1152525" y="3252788"/>
          <p14:tracePt t="52537" x="1143000" y="3243263"/>
          <p14:tracePt t="52553" x="1143000" y="3232150"/>
          <p14:tracePt t="52577" x="1143000" y="3222625"/>
          <p14:tracePt t="52609" x="1143000" y="3213100"/>
          <p14:tracePt t="52657" x="1143000" y="3194050"/>
          <p14:tracePt t="52682" x="1143000" y="3184525"/>
          <p14:tracePt t="52713" x="1143000" y="3175000"/>
          <p14:tracePt t="52721" x="1143000" y="3165475"/>
          <p14:tracePt t="52745" x="1143000" y="3155950"/>
          <p14:tracePt t="52772" x="1131888" y="3146425"/>
          <p14:tracePt t="52785" x="1131888" y="3135313"/>
          <p14:tracePt t="52809" x="1131888" y="3116263"/>
          <p14:tracePt t="52817" x="1131888" y="3106738"/>
          <p14:tracePt t="52825" x="1122363" y="3106738"/>
          <p14:tracePt t="52833" x="1122363" y="3097213"/>
          <p14:tracePt t="52842" x="1122363" y="3087688"/>
          <p14:tracePt t="52865" x="1122363" y="3078163"/>
          <p14:tracePt t="52893" x="1122363" y="3068638"/>
          <p14:tracePt t="53106" x="1112838" y="3068638"/>
          <p14:tracePt t="53131" x="1103313" y="3068638"/>
          <p14:tracePt t="53360" x="1103313" y="3059113"/>
          <p14:tracePt t="53401" x="1103313" y="3040063"/>
          <p14:tracePt t="53474" x="1103313" y="3028950"/>
          <p14:tracePt t="53681" x="1103313" y="3019425"/>
          <p14:tracePt t="53690" x="1103313" y="3009900"/>
          <p14:tracePt t="53696" x="1103313" y="3000375"/>
          <p14:tracePt t="53704" x="1103313" y="2990850"/>
          <p14:tracePt t="53713" x="1103313" y="2981325"/>
          <p14:tracePt t="53721" x="1112838" y="2981325"/>
          <p14:tracePt t="53728" x="1112838" y="2971800"/>
          <p14:tracePt t="53736" x="1112838" y="2952750"/>
          <p14:tracePt t="53744" x="1112838" y="2943225"/>
          <p14:tracePt t="53753" x="1122363" y="2932113"/>
          <p14:tracePt t="53761" x="1122363" y="2922588"/>
          <p14:tracePt t="53771" x="1131888" y="2922588"/>
          <p14:tracePt t="53776" x="1131888" y="2913063"/>
          <p14:tracePt t="53881" x="1131888" y="2922588"/>
          <p14:tracePt t="53890" x="1131888" y="2932113"/>
          <p14:tracePt t="53897" x="1131888" y="2943225"/>
          <p14:tracePt t="53904" x="1131888" y="2962275"/>
          <p14:tracePt t="53913" x="1131888" y="2971800"/>
          <p14:tracePt t="53921" x="1131888" y="2981325"/>
          <p14:tracePt t="53928" x="1131888" y="2990850"/>
          <p14:tracePt t="53937" x="1131888" y="3000375"/>
          <p14:tracePt t="53945" x="1131888" y="3009900"/>
          <p14:tracePt t="53970" x="1131888" y="3019425"/>
          <p14:tracePt t="54066" x="1131888" y="3009900"/>
          <p14:tracePt t="54073" x="1131888" y="3000375"/>
          <p14:tracePt t="54081" x="1131888" y="2990850"/>
          <p14:tracePt t="54089" x="1131888" y="2981325"/>
          <p14:tracePt t="54096" x="1131888" y="2971800"/>
          <p14:tracePt t="54104" x="1131888" y="2952750"/>
          <p14:tracePt t="54112" x="1131888" y="2943225"/>
          <p14:tracePt t="54121" x="1131888" y="2932113"/>
          <p14:tracePt t="54128" x="1131888" y="2922588"/>
          <p14:tracePt t="54241" x="1131888" y="2932113"/>
          <p14:tracePt t="54249" x="1131888" y="2943225"/>
          <p14:tracePt t="54258" x="1131888" y="2971800"/>
          <p14:tracePt t="54265" x="1122363" y="2981325"/>
          <p14:tracePt t="54274" x="1112838" y="2990850"/>
          <p14:tracePt t="54282" x="1112838" y="3000375"/>
          <p14:tracePt t="54530" x="1103313" y="3000375"/>
          <p14:tracePt t="54681" x="1093788" y="3000375"/>
          <p14:tracePt t="55057" x="1074738" y="3000375"/>
          <p14:tracePt t="55091" x="1074738" y="3009900"/>
          <p14:tracePt t="55265" x="1084263" y="3009900"/>
          <p14:tracePt t="55273" x="1093788" y="3009900"/>
          <p14:tracePt t="55281" x="1103313" y="3009900"/>
          <p14:tracePt t="55289" x="1122363" y="3009900"/>
          <p14:tracePt t="55297" x="1152525" y="3000375"/>
          <p14:tracePt t="55303" x="1181100" y="3000375"/>
          <p14:tracePt t="55312" x="1239838" y="2981325"/>
          <p14:tracePt t="55320" x="1258888" y="2981325"/>
          <p14:tracePt t="55328" x="1316038" y="2971800"/>
          <p14:tracePt t="55337" x="1365250" y="2971800"/>
          <p14:tracePt t="55345" x="1422400" y="2952750"/>
          <p14:tracePt t="55353" x="1462088" y="2922588"/>
          <p14:tracePt t="55359" x="1490663" y="2922588"/>
          <p14:tracePt t="55368" x="1519238" y="2913063"/>
          <p14:tracePt t="55377" x="1530350" y="2913063"/>
          <p14:tracePt t="55384" x="1549400" y="2903538"/>
          <p14:tracePt t="55391" x="1558925" y="2903538"/>
          <p14:tracePt t="55400" x="1587500" y="2884488"/>
          <p14:tracePt t="55409" x="1616075" y="2874963"/>
          <p14:tracePt t="55416" x="1636713" y="2874963"/>
          <p14:tracePt t="55425" x="1684338" y="2846388"/>
          <p14:tracePt t="55432" x="1703388" y="2846388"/>
          <p14:tracePt t="55440" x="1781175" y="2825750"/>
          <p14:tracePt t="55451" x="1809750" y="2825750"/>
          <p14:tracePt t="55456" x="1887538" y="2816225"/>
          <p14:tracePt t="55464" x="1936750" y="2797175"/>
          <p14:tracePt t="55475" x="2012950" y="2768600"/>
          <p14:tracePt t="55480" x="2100263" y="2728913"/>
          <p14:tracePt t="55490" x="2139950" y="2728913"/>
          <p14:tracePt t="55498" x="2265363" y="2700338"/>
          <p14:tracePt t="55504" x="2303463" y="2681288"/>
          <p14:tracePt t="55512" x="2449513" y="2662238"/>
          <p14:tracePt t="55520" x="2506663" y="2652713"/>
          <p14:tracePt t="55528" x="2690813" y="2632075"/>
          <p14:tracePt t="55536" x="2855913" y="2593975"/>
          <p14:tracePt t="55544" x="2914650" y="2593975"/>
          <p14:tracePt t="55552" x="3078163" y="2555875"/>
          <p14:tracePt t="55560" x="3117850" y="2555875"/>
          <p14:tracePt t="55568" x="3194050" y="2516188"/>
          <p14:tracePt t="55576" x="3224213" y="2506663"/>
          <p14:tracePt t="55586" x="3252788" y="2497138"/>
          <p14:tracePt t="55591" x="3271838" y="2478088"/>
          <p14:tracePt t="55601" x="3290888" y="2468563"/>
          <p14:tracePt t="55611" x="3300413" y="2459038"/>
          <p14:tracePt t="55615" x="3311525" y="2449513"/>
          <p14:tracePt t="55624" x="3321050" y="2438400"/>
          <p14:tracePt t="55642" x="3321050" y="2428875"/>
          <p14:tracePt t="55648" x="3330575" y="2428875"/>
          <p14:tracePt t="55657" x="3330575" y="2419350"/>
          <p14:tracePt t="55667" x="3330575" y="2400300"/>
          <p14:tracePt t="55672" x="3340100" y="2400300"/>
          <p14:tracePt t="55681" x="3340100" y="2390775"/>
          <p14:tracePt t="55689" x="3340100" y="2381250"/>
          <p14:tracePt t="55696" x="3340100" y="2371725"/>
          <p14:tracePt t="55721" x="3321050" y="2362200"/>
          <p14:tracePt t="55729" x="3321050" y="2352675"/>
          <p14:tracePt t="55737" x="3262313" y="2352675"/>
          <p14:tracePt t="55744" x="3243263" y="2332038"/>
          <p14:tracePt t="55752" x="3136900" y="2322513"/>
          <p14:tracePt t="55760" x="3097213" y="2322513"/>
          <p14:tracePt t="55768" x="2952750" y="2303463"/>
          <p14:tracePt t="55775" x="2894013" y="2303463"/>
          <p14:tracePt t="55785" x="2720975" y="2303463"/>
          <p14:tracePt t="55794" x="2506663" y="2303463"/>
          <p14:tracePt t="55801" x="2430463" y="2303463"/>
          <p14:tracePt t="55809" x="2274888" y="2303463"/>
          <p14:tracePt t="55816" x="2236788" y="2303463"/>
          <p14:tracePt t="55826" x="2159000" y="2303463"/>
          <p14:tracePt t="55833" x="2130425" y="2303463"/>
          <p14:tracePt t="55843" x="2090738" y="2303463"/>
          <p14:tracePt t="55849" x="2062163" y="2303463"/>
          <p14:tracePt t="55858" x="2052638" y="2303463"/>
          <p14:tracePt t="55867" x="2043113" y="2303463"/>
          <p14:tracePt t="55929" x="2052638" y="2303463"/>
          <p14:tracePt t="55936" x="2090738" y="2303463"/>
          <p14:tracePt t="55944" x="2139950" y="2303463"/>
          <p14:tracePt t="55953" x="2293938" y="2265363"/>
          <p14:tracePt t="55960" x="2362200" y="2246313"/>
          <p14:tracePt t="55968" x="2614613" y="2206625"/>
          <p14:tracePt t="55978" x="2730500" y="2168525"/>
          <p14:tracePt t="55984" x="2971800" y="2032000"/>
          <p14:tracePt t="55991" x="3262313" y="1916113"/>
          <p14:tracePt t="56002" x="3349625" y="1878013"/>
          <p14:tracePt t="56008" x="3514725" y="1838325"/>
          <p14:tracePt t="56016" x="3552825" y="1828800"/>
          <p14:tracePt t="56026" x="3581400" y="1800225"/>
          <p14:tracePt t="56032" x="3590925" y="1790700"/>
          <p14:tracePt t="56065" x="3562350" y="1790700"/>
          <p14:tracePt t="56074" x="3552825" y="1790700"/>
          <p14:tracePt t="56083" x="3465513" y="1790700"/>
          <p14:tracePt t="56087" x="3427413" y="1790700"/>
          <p14:tracePt t="56096" x="3281363" y="1809750"/>
          <p14:tracePt t="56106" x="3175000" y="1828800"/>
          <p14:tracePt t="56112" x="2962275" y="1868488"/>
          <p14:tracePt t="56120" x="2730500" y="1916113"/>
          <p14:tracePt t="56128" x="2624138" y="1925638"/>
          <p14:tracePt t="56136" x="2362200" y="1974850"/>
          <p14:tracePt t="56143" x="2284413" y="1993900"/>
          <p14:tracePt t="56153" x="2100263" y="2012950"/>
          <p14:tracePt t="56161" x="2033588" y="2022475"/>
          <p14:tracePt t="56169" x="1955800" y="2022475"/>
          <p14:tracePt t="56177" x="1927225" y="2041525"/>
          <p14:tracePt t="56184" x="1916113" y="2041525"/>
          <p14:tracePt t="56233" x="1916113" y="2052638"/>
          <p14:tracePt t="56249" x="1916113" y="2062163"/>
          <p14:tracePt t="56255" x="1916113" y="2071688"/>
          <p14:tracePt t="56264" x="1946275" y="2081213"/>
          <p14:tracePt t="56273" x="1974850" y="2100263"/>
          <p14:tracePt t="56280" x="1993900" y="2100263"/>
          <p14:tracePt t="56289" x="2043113" y="2100263"/>
          <p14:tracePt t="56296" x="2159000" y="2100263"/>
          <p14:tracePt t="56304" x="2312988" y="2100263"/>
          <p14:tracePt t="56312" x="2371725" y="2100263"/>
          <p14:tracePt t="56321" x="2536825" y="2090738"/>
          <p14:tracePt t="56329" x="2593975" y="2071688"/>
          <p14:tracePt t="56337" x="2730500" y="2052638"/>
          <p14:tracePt t="56344" x="2768600" y="2041525"/>
          <p14:tracePt t="56351" x="2827338" y="2041525"/>
          <p14:tracePt t="56360" x="2846388" y="2041525"/>
          <p14:tracePt t="56385" x="2836863" y="2041525"/>
          <p14:tracePt t="56393" x="2787650" y="2041525"/>
          <p14:tracePt t="56401" x="2759075" y="2062163"/>
          <p14:tracePt t="56410" x="2681288" y="2090738"/>
          <p14:tracePt t="56416" x="2633663" y="2100263"/>
          <p14:tracePt t="56426" x="2536825" y="2119313"/>
          <p14:tracePt t="56432" x="2352675" y="2138363"/>
          <p14:tracePt t="56441" x="2293938" y="2159000"/>
          <p14:tracePt t="56448" x="2139950" y="2178050"/>
          <p14:tracePt t="56457" x="2052638" y="2197100"/>
          <p14:tracePt t="56464" x="1916113" y="2216150"/>
          <p14:tracePt t="56473" x="1858963" y="2216150"/>
          <p14:tracePt t="56480" x="1762125" y="2216150"/>
          <p14:tracePt t="56488" x="1733550" y="2216150"/>
          <p14:tracePt t="56497" x="1655763" y="2216150"/>
          <p14:tracePt t="56505" x="1636713" y="2216150"/>
          <p14:tracePt t="56513" x="1606550" y="2216150"/>
          <p14:tracePt t="56521" x="1597025" y="2216150"/>
          <p14:tracePt t="56553" x="1597025" y="2206625"/>
          <p14:tracePt t="56569" x="1597025" y="2197100"/>
          <p14:tracePt t="56584" x="1606550" y="2187575"/>
          <p14:tracePt t="56591" x="1636713" y="2178050"/>
          <p14:tracePt t="56601" x="1646238" y="2168525"/>
          <p14:tracePt t="56608" x="1712913" y="2138363"/>
          <p14:tracePt t="56616" x="1743075" y="2138363"/>
          <p14:tracePt t="56624" x="1800225" y="2109788"/>
          <p14:tracePt t="56631" x="1887538" y="2071688"/>
          <p14:tracePt t="56641" x="1906588" y="2062163"/>
          <p14:tracePt t="56648" x="1927225" y="2052638"/>
          <p14:tracePt t="56656" x="1936750" y="2052638"/>
          <p14:tracePt t="56681" x="1927225" y="2052638"/>
          <p14:tracePt t="56689" x="1878013" y="2052638"/>
          <p14:tracePt t="56697" x="1849438" y="2052638"/>
          <p14:tracePt t="56707" x="1771650" y="2071688"/>
          <p14:tracePt t="56712" x="1722438" y="2071688"/>
          <p14:tracePt t="56720" x="1646238" y="2081213"/>
          <p14:tracePt t="56728" x="1616075" y="2100263"/>
          <p14:tracePt t="56737" x="1519238" y="2100263"/>
          <p14:tracePt t="56745" x="1500188" y="2100263"/>
          <p14:tracePt t="56753" x="1443038" y="2109788"/>
          <p14:tracePt t="56761" x="1384300" y="2109788"/>
          <p14:tracePt t="56769" x="1355725" y="2109788"/>
          <p14:tracePt t="56777" x="1336675" y="2109788"/>
          <p14:tracePt t="56783" x="1316038" y="2109788"/>
          <p14:tracePt t="56791" x="1296988" y="2109788"/>
          <p14:tracePt t="56800" x="1287463" y="2109788"/>
          <p14:tracePt t="56849" x="1287463" y="2100263"/>
          <p14:tracePt t="56857" x="1287463" y="2090738"/>
          <p14:tracePt t="56865" x="1296988" y="2081213"/>
          <p14:tracePt t="56873" x="1306513" y="2062163"/>
          <p14:tracePt t="56880" x="1336675" y="2052638"/>
          <p14:tracePt t="56889" x="1374775" y="2012950"/>
          <p14:tracePt t="56896" x="1422400" y="1993900"/>
          <p14:tracePt t="56907" x="1490663" y="1925638"/>
          <p14:tracePt t="56912" x="1509713" y="1916113"/>
          <p14:tracePt t="56920" x="1597025" y="1868488"/>
          <p14:tracePt t="56928" x="1606550" y="1838325"/>
          <p14:tracePt t="56936" x="1636713" y="1828800"/>
          <p14:tracePt t="56961" x="1636713" y="1819275"/>
          <p14:tracePt t="56977" x="1625600" y="1828800"/>
          <p14:tracePt t="56985" x="1616075" y="1838325"/>
          <p14:tracePt t="56994" x="1587500" y="1838325"/>
          <p14:tracePt t="57000" x="1577975" y="1868488"/>
          <p14:tracePt t="57010" x="1509713" y="1916113"/>
          <p14:tracePt t="57015" x="1403350" y="1955800"/>
          <p14:tracePt t="57025" x="1355725" y="1984375"/>
          <p14:tracePt t="57032" x="1228725" y="2032000"/>
          <p14:tracePt t="57043" x="1171575" y="2052638"/>
          <p14:tracePt t="57049" x="1055688" y="2100263"/>
          <p14:tracePt t="57057" x="1016000" y="2119313"/>
          <p14:tracePt t="57064" x="939800" y="2138363"/>
          <p14:tracePt t="57071" x="871538" y="2168525"/>
          <p14:tracePt t="57081" x="852488" y="2168525"/>
          <p14:tracePt t="57090" x="842963" y="2168525"/>
          <p14:tracePt t="57138" x="842963" y="2178050"/>
          <p14:tracePt t="57145" x="842963" y="2187575"/>
          <p14:tracePt t="57153" x="852488" y="2187575"/>
          <p14:tracePt t="57160" x="890588" y="2187575"/>
          <p14:tracePt t="57168" x="909638" y="2187575"/>
          <p14:tracePt t="57176" x="987425" y="2206625"/>
          <p14:tracePt t="57184" x="1046163" y="2206625"/>
          <p14:tracePt t="57191" x="1249363" y="2206625"/>
          <p14:tracePt t="57201" x="1509713" y="2206625"/>
          <p14:tracePt t="57209" x="1636713" y="2206625"/>
          <p14:tracePt t="57216" x="1927225" y="2168525"/>
          <p14:tracePt t="57225" x="2062163" y="2128838"/>
          <p14:tracePt t="57232" x="2352675" y="2090738"/>
          <p14:tracePt t="57241" x="2409825" y="2071688"/>
          <p14:tracePt t="57248" x="2546350" y="2052638"/>
          <p14:tracePt t="57257" x="2574925" y="2052638"/>
          <p14:tracePt t="57290" x="2565400" y="2052638"/>
          <p14:tracePt t="57297" x="2546350" y="2062163"/>
          <p14:tracePt t="57305" x="2536825" y="2062163"/>
          <p14:tracePt t="57313" x="2536825" y="2090738"/>
          <p14:tracePt t="57319" x="2506663" y="2119313"/>
          <p14:tracePt t="57327" x="2506663" y="2138363"/>
          <p14:tracePt t="57336" x="2506663" y="2149475"/>
          <p14:tracePt t="57344" x="2506663" y="2178050"/>
          <p14:tracePt t="57357" x="2506663" y="2187575"/>
          <p14:tracePt t="57359" x="2506663" y="2197100"/>
          <p14:tracePt t="57367" x="2517775" y="2197100"/>
          <p14:tracePt t="57375" x="2536825" y="2225675"/>
          <p14:tracePt t="57384" x="2565400" y="2235200"/>
          <p14:tracePt t="57393" x="2574925" y="2235200"/>
          <p14:tracePt t="57400" x="2624138" y="2246313"/>
          <p14:tracePt t="57410" x="2652713" y="2265363"/>
          <p14:tracePt t="57416" x="2730500" y="2274888"/>
          <p14:tracePt t="57425" x="2778125" y="2274888"/>
          <p14:tracePt t="57432" x="2894013" y="2274888"/>
          <p14:tracePt t="57444" x="2952750" y="2274888"/>
          <p14:tracePt t="57448" x="3068638" y="2274888"/>
          <p14:tracePt t="57457" x="3146425" y="2274888"/>
          <p14:tracePt t="57464" x="3300413" y="2274888"/>
          <p14:tracePt t="57473" x="3408363" y="2274888"/>
          <p14:tracePt t="57481" x="3436938" y="2274888"/>
          <p14:tracePt t="57488" x="3455988" y="2274888"/>
          <p14:tracePt t="57496" x="3475038" y="2274888"/>
          <p14:tracePt t="57505" x="3475038" y="2284413"/>
          <p14:tracePt t="57521" x="3465513" y="2303463"/>
          <p14:tracePt t="57528" x="3455988" y="2312988"/>
          <p14:tracePt t="57536" x="3446463" y="2312988"/>
          <p14:tracePt t="57544" x="3397250" y="2332038"/>
          <p14:tracePt t="57552" x="3349625" y="2352675"/>
          <p14:tracePt t="57560" x="3233738" y="2371725"/>
          <p14:tracePt t="57568" x="3184525" y="2381250"/>
          <p14:tracePt t="57576" x="3030538" y="2400300"/>
          <p14:tracePt t="57583" x="2962275" y="2419350"/>
          <p14:tracePt t="57592" x="2836863" y="2438400"/>
          <p14:tracePt t="57600" x="2730500" y="2438400"/>
          <p14:tracePt t="57609" x="2700338" y="2449513"/>
          <p14:tracePt t="57616" x="2643188" y="2449513"/>
          <p14:tracePt t="57624" x="2633663" y="2449513"/>
          <p14:tracePt t="57681" x="2652713" y="2449513"/>
          <p14:tracePt t="57689" x="2700338" y="2419350"/>
          <p14:tracePt t="57697" x="2740025" y="2400300"/>
          <p14:tracePt t="57705" x="2846388" y="2371725"/>
          <p14:tracePt t="57713" x="2884488" y="2352675"/>
          <p14:tracePt t="57721" x="3011488" y="2303463"/>
          <p14:tracePt t="57728" x="3146425" y="2265363"/>
          <p14:tracePt t="57735" x="3184525" y="2246313"/>
          <p14:tracePt t="57744" x="3271838" y="2235200"/>
          <p14:tracePt t="57753" x="3290888" y="2235200"/>
          <p14:tracePt t="57794" x="3271838" y="2235200"/>
          <p14:tracePt t="57801" x="3262313" y="2235200"/>
          <p14:tracePt t="57809" x="3224213" y="2246313"/>
          <p14:tracePt t="57816" x="3165475" y="2265363"/>
          <p14:tracePt t="57825" x="3136900" y="2274888"/>
          <p14:tracePt t="57833" x="3059113" y="2293938"/>
          <p14:tracePt t="57841" x="3030538" y="2293938"/>
          <p14:tracePt t="57847" x="2952750" y="2303463"/>
          <p14:tracePt t="57855" x="2903538" y="2303463"/>
          <p14:tracePt t="57864" x="2894013" y="2303463"/>
          <p14:tracePt t="57871" x="2884488" y="2303463"/>
          <p14:tracePt t="57880" x="2874963" y="2303463"/>
          <p14:tracePt t="57985" x="2865438" y="2293938"/>
          <p14:tracePt t="58201" x="2874963" y="2293938"/>
          <p14:tracePt t="58209" x="2884488" y="2293938"/>
          <p14:tracePt t="58217" x="2924175" y="2312988"/>
          <p14:tracePt t="58227" x="2981325" y="2322513"/>
          <p14:tracePt t="58232" x="3011488" y="2343150"/>
          <p14:tracePt t="58242" x="3078163" y="2390775"/>
          <p14:tracePt t="58250" x="3087688" y="2390775"/>
          <p14:tracePt t="58256" x="3165475" y="2449513"/>
          <p14:tracePt t="58263" x="3184525" y="2459038"/>
          <p14:tracePt t="58271" x="3290888" y="2546350"/>
          <p14:tracePt t="58280" x="3321050" y="2574925"/>
          <p14:tracePt t="58288" x="3465513" y="2662238"/>
          <p14:tracePt t="58296" x="3611563" y="2787650"/>
          <p14:tracePt t="58308" x="3659188" y="2816225"/>
          <p14:tracePt t="58313" x="3805238" y="2932113"/>
          <p14:tracePt t="58319" x="3871913" y="3000375"/>
          <p14:tracePt t="58328" x="4046538" y="3165475"/>
          <p14:tracePt t="58336" x="4095750" y="3232150"/>
          <p14:tracePt t="58344" x="4259263" y="3387725"/>
          <p14:tracePt t="58352" x="4433888" y="3552825"/>
          <p14:tracePt t="58359" x="4462463" y="3600450"/>
          <p14:tracePt t="58367" x="4549775" y="3725863"/>
          <p14:tracePt t="58376" x="4578350" y="3765550"/>
          <p14:tracePt t="58383" x="4665663" y="3871913"/>
          <p14:tracePt t="58391" x="4695825" y="3919538"/>
          <p14:tracePt t="58400" x="4752975" y="3997325"/>
          <p14:tracePt t="58408" x="4781550" y="4046538"/>
          <p14:tracePt t="58416" x="4830763" y="4152900"/>
          <p14:tracePt t="58424" x="4859338" y="4240213"/>
          <p14:tracePt t="58432" x="4889500" y="4278313"/>
          <p14:tracePt t="58441" x="4889500" y="4356100"/>
          <p14:tracePt t="58448" x="4889500" y="4394200"/>
          <p14:tracePt t="58456" x="4889500" y="4519613"/>
          <p14:tracePt t="58464" x="4889500" y="4540250"/>
          <p14:tracePt t="58472" x="4889500" y="4616450"/>
          <p14:tracePt t="58480" x="4889500" y="4665663"/>
          <p14:tracePt t="58489" x="4849813" y="4743450"/>
          <p14:tracePt t="58496" x="4811713" y="4772025"/>
          <p14:tracePt t="58506" x="4802188" y="4800600"/>
          <p14:tracePt t="58511" x="4752975" y="4829175"/>
          <p14:tracePt t="58520" x="4724400" y="4840288"/>
          <p14:tracePt t="58529" x="4705350" y="4859338"/>
          <p14:tracePt t="58537" x="4675188" y="4859338"/>
          <p14:tracePt t="58543" x="4637088" y="4868863"/>
          <p14:tracePt t="58552" x="4589463" y="4868863"/>
          <p14:tracePt t="58559" x="4568825" y="4868863"/>
          <p14:tracePt t="58569" x="4540250" y="4868863"/>
          <p14:tracePt t="58575" x="4521200" y="4868863"/>
          <p14:tracePt t="58585" x="4443413" y="4868863"/>
          <p14:tracePt t="58591" x="4414838" y="4868863"/>
          <p14:tracePt t="58600" x="4318000" y="4868863"/>
          <p14:tracePt t="58610" x="4278313" y="4868863"/>
          <p14:tracePt t="58616" x="4162425" y="4868863"/>
          <p14:tracePt t="58624" x="3998913" y="4906963"/>
          <p14:tracePt t="58632" x="3940175" y="4906963"/>
          <p14:tracePt t="58641" x="3794125" y="4946650"/>
          <p14:tracePt t="58648" x="3736975" y="4946650"/>
          <p14:tracePt t="58656" x="3640138" y="4965700"/>
          <p14:tracePt t="58665" x="3611563" y="4975225"/>
          <p14:tracePt t="58673" x="3552825" y="4975225"/>
          <p14:tracePt t="58681" x="3543300" y="4975225"/>
          <p14:tracePt t="58777" x="3571875" y="4975225"/>
          <p14:tracePt t="58785" x="3581400" y="4965700"/>
          <p14:tracePt t="58793" x="3602038" y="4937125"/>
          <p14:tracePt t="58802" x="3649663" y="4906963"/>
          <p14:tracePt t="58808" x="3678238" y="4878388"/>
          <p14:tracePt t="58816" x="3678238" y="4868863"/>
          <p14:tracePt t="58824" x="3687763" y="4868863"/>
          <p14:tracePt t="58858" x="3687763" y="4859338"/>
          <p14:tracePt t="58874" x="3659188" y="4859338"/>
          <p14:tracePt t="58883" x="3640138" y="4859338"/>
          <p14:tracePt t="58890" x="3590925" y="4859338"/>
          <p14:tracePt t="58895" x="3514725" y="4859338"/>
          <p14:tracePt t="58905" x="3475038" y="4859338"/>
          <p14:tracePt t="58912" x="3359150" y="4859338"/>
          <p14:tracePt t="58920" x="3321050" y="4859338"/>
          <p14:tracePt t="58928" x="3214688" y="4859338"/>
          <p14:tracePt t="58937" x="3087688" y="4859338"/>
          <p14:tracePt t="58944" x="3049588" y="4859338"/>
          <p14:tracePt t="58952" x="2990850" y="4859338"/>
          <p14:tracePt t="58959" x="2962275" y="4859338"/>
          <p14:tracePt t="58969" x="2943225" y="4859338"/>
          <p14:tracePt t="58976" x="2924175" y="4859338"/>
          <p14:tracePt t="59033" x="2933700" y="4859338"/>
          <p14:tracePt t="59041" x="2943225" y="4859338"/>
          <p14:tracePt t="59049" x="2962275" y="4859338"/>
          <p14:tracePt t="59058" x="2971800" y="4859338"/>
          <p14:tracePt t="59064" x="3040063" y="4859338"/>
          <p14:tracePt t="59072" x="3068638" y="4859338"/>
          <p14:tracePt t="59080" x="3146425" y="4859338"/>
          <p14:tracePt t="59087" x="3184525" y="4859338"/>
          <p14:tracePt t="59095" x="3243263" y="4840288"/>
          <p14:tracePt t="59104" x="3271838" y="4829175"/>
          <p14:tracePt t="59112" x="3300413" y="4810125"/>
          <p14:tracePt t="59153" x="3281363" y="4810125"/>
          <p14:tracePt t="59161" x="3271838" y="4810125"/>
          <p14:tracePt t="59169" x="3252788" y="4810125"/>
          <p14:tracePt t="59178" x="3224213" y="4810125"/>
          <p14:tracePt t="59184" x="3165475" y="4810125"/>
          <p14:tracePt t="59191" x="3049588" y="4810125"/>
          <p14:tracePt t="59200" x="3011488" y="4810125"/>
          <p14:tracePt t="59207" x="2865438" y="4810125"/>
          <p14:tracePt t="59216" x="2806700" y="4810125"/>
          <p14:tracePt t="59224" x="2690813" y="4810125"/>
          <p14:tracePt t="59233" x="2633663" y="4810125"/>
          <p14:tracePt t="59240" x="2517775" y="4810125"/>
          <p14:tracePt t="59248" x="2381250" y="4810125"/>
          <p14:tracePt t="59256" x="2343150" y="4810125"/>
          <p14:tracePt t="59264" x="2284413" y="4810125"/>
          <p14:tracePt t="59272" x="2255838" y="4810125"/>
          <p14:tracePt t="59280" x="2216150" y="4810125"/>
          <p14:tracePt t="59291" x="2206625" y="4810125"/>
          <p14:tracePt t="59304" x="2197100" y="4810125"/>
          <p14:tracePt t="59329" x="2187575" y="4810125"/>
          <p14:tracePt t="59401" x="2197100" y="4810125"/>
          <p14:tracePt t="59409" x="2236788" y="4810125"/>
          <p14:tracePt t="59416" x="2265363" y="4800600"/>
          <p14:tracePt t="59423" x="2303463" y="4800600"/>
          <p14:tracePt t="59432" x="2312988" y="4791075"/>
          <p14:tracePt t="59443" x="2352675" y="4791075"/>
          <p14:tracePt t="59448" x="2362200" y="4791075"/>
          <p14:tracePt t="59497" x="2352675" y="4791075"/>
          <p14:tracePt t="59505" x="2343150" y="4791075"/>
          <p14:tracePt t="59513" x="2312988" y="4791075"/>
          <p14:tracePt t="59522" x="2274888" y="4791075"/>
          <p14:tracePt t="59528" x="2246313" y="4791075"/>
          <p14:tracePt t="59536" x="2187575" y="4791075"/>
          <p14:tracePt t="59544" x="2168525" y="4791075"/>
          <p14:tracePt t="59552" x="2081213" y="4810125"/>
          <p14:tracePt t="59559" x="2062163" y="4810125"/>
          <p14:tracePt t="59568" x="2033588" y="4810125"/>
          <p14:tracePt t="59576" x="2012950" y="4810125"/>
          <p14:tracePt t="59625" x="2012950" y="4819650"/>
          <p14:tracePt t="59653" x="2024063" y="4819650"/>
          <p14:tracePt t="59655" x="2033588" y="4819650"/>
          <p14:tracePt t="59664" x="2043113" y="4829175"/>
          <p14:tracePt t="59673" x="2071688" y="4829175"/>
          <p14:tracePt t="59680" x="2109788" y="4849813"/>
          <p14:tracePt t="59688" x="2119313" y="4849813"/>
          <p14:tracePt t="59696" x="2178050" y="4868863"/>
          <p14:tracePt t="59705" x="2265363" y="4887913"/>
          <p14:tracePt t="59712" x="2284413" y="4906963"/>
          <p14:tracePt t="59720" x="2390775" y="4937125"/>
          <p14:tracePt t="59729" x="2430463" y="4937125"/>
          <p14:tracePt t="59737" x="2506663" y="4937125"/>
          <p14:tracePt t="59743" x="2536825" y="4937125"/>
          <p14:tracePt t="59753" x="2593975" y="4937125"/>
          <p14:tracePt t="59759" x="2614613" y="4937125"/>
          <p14:tracePt t="59768" x="2624138" y="4937125"/>
          <p14:tracePt t="59777" x="2633663" y="4937125"/>
          <p14:tracePt t="59785" x="2652713" y="4937125"/>
          <p14:tracePt t="59849" x="2643188" y="4937125"/>
          <p14:tracePt t="59858" x="2633663" y="4937125"/>
          <p14:tracePt t="59864" x="2614613" y="4926013"/>
          <p14:tracePt t="59873" x="2603500" y="4926013"/>
          <p14:tracePt t="59881" x="2546350" y="4926013"/>
          <p14:tracePt t="59890" x="2487613" y="4906963"/>
          <p14:tracePt t="59898" x="2468563" y="4906963"/>
          <p14:tracePt t="59908" x="2420938" y="4897438"/>
          <p14:tracePt t="59912" x="2400300" y="4897438"/>
          <p14:tracePt t="59920" x="2371725" y="4897438"/>
          <p14:tracePt t="59927" x="2362200" y="4887913"/>
          <p14:tracePt t="59961" x="2362200" y="4868863"/>
          <p14:tracePt t="59969" x="2371725" y="4868863"/>
          <p14:tracePt t="59977" x="2390775" y="4868863"/>
          <p14:tracePt t="59986" x="2400300" y="4868863"/>
          <p14:tracePt t="59991" x="2449513" y="4868863"/>
          <p14:tracePt t="60000" x="2478088" y="4859338"/>
          <p14:tracePt t="60007" x="2555875" y="4859338"/>
          <p14:tracePt t="60016" x="2614613" y="4840288"/>
          <p14:tracePt t="60025" x="2633663" y="4840288"/>
          <p14:tracePt t="60031" x="2740025" y="4840288"/>
          <p14:tracePt t="60040" x="2759075" y="4840288"/>
          <p14:tracePt t="60048" x="2836863" y="4840288"/>
          <p14:tracePt t="60056" x="2874963" y="4840288"/>
          <p14:tracePt t="60064" x="2952750" y="4840288"/>
          <p14:tracePt t="60073" x="2981325" y="4840288"/>
          <p14:tracePt t="60081" x="3040063" y="4840288"/>
          <p14:tracePt t="60091" x="3078163" y="4840288"/>
          <p14:tracePt t="60095" x="3087688" y="4840288"/>
          <p14:tracePt t="60104" x="3097213" y="4840288"/>
          <p14:tracePt t="60209" x="3087688" y="4840288"/>
          <p14:tracePt t="60217" x="3068638" y="4840288"/>
          <p14:tracePt t="60225" x="3059113" y="4849813"/>
          <p14:tracePt t="60233" x="3000375" y="4859338"/>
          <p14:tracePt t="60243" x="2981325" y="4859338"/>
          <p14:tracePt t="60249" x="2903538" y="4859338"/>
          <p14:tracePt t="60258" x="2874963" y="4868863"/>
          <p14:tracePt t="60264" x="2797175" y="4868863"/>
          <p14:tracePt t="60274" x="2740025" y="4868863"/>
          <p14:tracePt t="60280" x="2709863" y="4868863"/>
          <p14:tracePt t="60288" x="2652713" y="4868863"/>
          <p14:tracePt t="60298" x="2633663" y="4868863"/>
          <p14:tracePt t="60304" x="2584450" y="4840288"/>
          <p14:tracePt t="60312" x="2565400" y="4819650"/>
          <p14:tracePt t="60320" x="2546350" y="4810125"/>
          <p14:tracePt t="60329" x="2546350" y="4800600"/>
          <p14:tracePt t="60336" x="2536825" y="4800600"/>
          <p14:tracePt t="60344" x="2536825" y="4791075"/>
          <p14:tracePt t="60353" x="2527300" y="4791075"/>
          <p14:tracePt t="60361" x="2517775" y="4781550"/>
          <p14:tracePt t="60369" x="2517775" y="4772025"/>
          <p14:tracePt t="60378" x="2487613" y="4762500"/>
          <p14:tracePt t="60387" x="2478088" y="4743450"/>
          <p14:tracePt t="60391" x="2459038" y="4732338"/>
          <p14:tracePt t="60400" x="2430463" y="4722813"/>
          <p14:tracePt t="60408" x="2420938" y="4713288"/>
          <p14:tracePt t="60415" x="2390775" y="4694238"/>
          <p14:tracePt t="60424" x="2381250" y="4684713"/>
          <p14:tracePt t="60441" x="2381250" y="4675188"/>
          <p14:tracePt t="60460" x="2400300" y="4675188"/>
          <p14:tracePt t="60466" x="2400300" y="4665663"/>
          <p14:tracePt t="60472" x="2420938" y="4665663"/>
          <p14:tracePt t="60480" x="2449513" y="4665663"/>
          <p14:tracePt t="60488" x="2468563" y="4656138"/>
          <p14:tracePt t="60496" x="2478088" y="4656138"/>
          <p14:tracePt t="60507" x="2506663" y="4637088"/>
          <p14:tracePt t="60512" x="2517775" y="4637088"/>
          <p14:tracePt t="60521" x="2555875" y="4625975"/>
          <p14:tracePt t="60530" x="2614613" y="4625975"/>
          <p14:tracePt t="60536" x="2643188" y="4625975"/>
          <p14:tracePt t="60544" x="2700338" y="4616450"/>
          <p14:tracePt t="60554" x="2720975" y="4616450"/>
          <p14:tracePt t="60560" x="2778125" y="4616450"/>
          <p14:tracePt t="60568" x="2806700" y="4616450"/>
          <p14:tracePt t="60575" x="2865438" y="4616450"/>
          <p14:tracePt t="60584" x="2884488" y="4616450"/>
          <p14:tracePt t="60591" x="2933700" y="4616450"/>
          <p14:tracePt t="60600" x="2990850" y="4616450"/>
          <p14:tracePt t="60608" x="3000375" y="4597400"/>
          <p14:tracePt t="60616" x="3040063" y="4597400"/>
          <p14:tracePt t="60624" x="3049588" y="4597400"/>
          <p14:tracePt t="60633" x="3049588" y="4587875"/>
          <p14:tracePt t="60643" x="3030538" y="4587875"/>
          <p14:tracePt t="60649" x="3021013" y="4587875"/>
          <p14:tracePt t="60657" x="2981325" y="4587875"/>
          <p14:tracePt t="60777" x="2981325" y="4578350"/>
          <p14:tracePt t="60785" x="2990850" y="4559300"/>
          <p14:tracePt t="60793" x="3000375" y="4559300"/>
          <p14:tracePt t="60803" x="3000375" y="4529138"/>
          <p14:tracePt t="60808" x="3011488" y="4519613"/>
          <p14:tracePt t="60816" x="3021013" y="4500563"/>
          <p14:tracePt t="60829" x="3021013" y="4481513"/>
          <p14:tracePt t="60831" x="3021013" y="4471988"/>
          <p14:tracePt t="60841" x="3021013" y="4462463"/>
          <p14:tracePt t="60849" x="3030538" y="4452938"/>
          <p14:tracePt t="60875" x="3030538" y="4443413"/>
          <p14:tracePt t="60931" x="3030538" y="4432300"/>
          <p14:tracePt t="60955" x="3021013" y="4422775"/>
          <p14:tracePt t="60960" x="3011488" y="4422775"/>
          <p14:tracePt t="60969" x="3000375" y="4403725"/>
          <p14:tracePt t="60978" x="2990850" y="4403725"/>
          <p14:tracePt t="60984" x="2971800" y="4403725"/>
          <p14:tracePt t="60991" x="2971800" y="4394200"/>
          <p14:tracePt t="61001" x="2962275" y="4394200"/>
          <p14:tracePt t="61090" x="2962275" y="4384675"/>
          <p14:tracePt t="61105" x="2962275" y="4375150"/>
          <p14:tracePt t="61115" x="2962275" y="4365625"/>
          <p14:tracePt t="61129" x="2981325" y="4356100"/>
          <p14:tracePt t="61139" x="2990850" y="4346575"/>
          <p14:tracePt t="61143" x="2990850" y="4316413"/>
          <p14:tracePt t="61152" x="3000375" y="4316413"/>
          <p14:tracePt t="61159" x="3000375" y="4306888"/>
          <p14:tracePt t="61169" x="3000375" y="4297363"/>
          <p14:tracePt t="61177" x="3000375" y="4287838"/>
          <p14:tracePt t="61184" x="3000375" y="4278313"/>
          <p14:tracePt t="61203" x="2990850" y="4278313"/>
          <p14:tracePt t="61207" x="2971800" y="4259263"/>
          <p14:tracePt t="61216" x="2962275" y="4259263"/>
          <p14:tracePt t="61225" x="2943225" y="4249738"/>
          <p14:tracePt t="61231" x="2914650" y="4249738"/>
          <p14:tracePt t="61241" x="2894013" y="4249738"/>
          <p14:tracePt t="61247" x="2846388" y="4240213"/>
          <p14:tracePt t="61256" x="2787650" y="4240213"/>
          <p14:tracePt t="61264" x="2778125" y="4229100"/>
          <p14:tracePt t="61273" x="2768600" y="4210050"/>
          <p14:tracePt t="61281" x="2759075" y="4210050"/>
          <p14:tracePt t="61290" x="2749550" y="4200525"/>
          <p14:tracePt t="61299" x="2740025" y="4191000"/>
          <p14:tracePt t="61304" x="2740025" y="4181475"/>
          <p14:tracePt t="61312" x="2740025" y="4171950"/>
          <p14:tracePt t="61323" x="2740025" y="4152900"/>
          <p14:tracePt t="61327" x="2740025" y="4122738"/>
          <p14:tracePt t="61337" x="2740025" y="4113213"/>
          <p14:tracePt t="61343" x="2749550" y="4075113"/>
          <p14:tracePt t="61352" x="2759075" y="4065588"/>
          <p14:tracePt t="61360" x="2787650" y="4025900"/>
          <p14:tracePt t="61368" x="2836863" y="3978275"/>
          <p14:tracePt t="61375" x="2846388" y="3949700"/>
          <p14:tracePt t="61385" x="2894013" y="3890963"/>
          <p14:tracePt t="61392" x="2924175" y="3843338"/>
          <p14:tracePt t="61400" x="2971800" y="3784600"/>
          <p14:tracePt t="61410" x="2981325" y="3756025"/>
          <p14:tracePt t="61415" x="3000375" y="3697288"/>
          <p14:tracePt t="61424" x="3000375" y="3668713"/>
          <p14:tracePt t="61431" x="3000375" y="3609975"/>
          <p14:tracePt t="61442" x="3000375" y="3552825"/>
          <p14:tracePt t="61448" x="3000375" y="3543300"/>
          <p14:tracePt t="61458" x="2981325" y="3503613"/>
          <p14:tracePt t="61465" x="2971800" y="3494088"/>
          <p14:tracePt t="61473" x="2962275" y="3475038"/>
          <p14:tracePt t="61480" x="2952750" y="3465513"/>
          <p14:tracePt t="61487" x="2933700" y="3435350"/>
          <p14:tracePt t="61496" x="2933700" y="3416300"/>
          <p14:tracePt t="61504" x="2933700" y="3397250"/>
          <p14:tracePt t="61513" x="2924175" y="3397250"/>
          <p14:tracePt t="61520" x="2924175" y="3387725"/>
          <p14:tracePt t="61528" x="2914650" y="3378200"/>
          <p14:tracePt t="61537" x="2914650" y="3368675"/>
          <p14:tracePt t="61545" x="2914650" y="3359150"/>
          <p14:tracePt t="61553" x="2903538" y="3349625"/>
          <p14:tracePt t="61571" x="2903538" y="3340100"/>
          <p14:tracePt t="61575" x="2894013" y="3340100"/>
          <p14:tracePt t="61585" x="2894013" y="3319463"/>
          <p14:tracePt t="61609" x="2884488" y="3309938"/>
          <p14:tracePt t="61626" x="2874963" y="3309938"/>
          <p14:tracePt t="61642" x="2865438" y="3309938"/>
          <p14:tracePt t="61649" x="2846388" y="3309938"/>
          <p14:tracePt t="61658" x="2836863" y="3309938"/>
          <p14:tracePt t="61668" x="2827338" y="3309938"/>
          <p14:tracePt t="61698" x="2817813" y="3309938"/>
          <p14:tracePt t="61713" x="2806700" y="3309938"/>
          <p14:tracePt t="61723" x="2797175" y="3328988"/>
          <p14:tracePt t="61737" x="2797175" y="3340100"/>
          <p14:tracePt t="61744" x="2787650" y="3340100"/>
          <p14:tracePt t="61751" x="2787650" y="3349625"/>
          <p14:tracePt t="61759" x="2768600" y="3349625"/>
          <p14:tracePt t="61777" x="2768600" y="3359150"/>
          <p14:tracePt t="61792" x="2768600" y="3368675"/>
          <p14:tracePt t="61833" x="2768600" y="3378200"/>
          <p14:tracePt t="61842" x="2778125" y="3378200"/>
          <p14:tracePt t="61849" x="2787650" y="3378200"/>
          <p14:tracePt t="61858" x="2797175" y="3378200"/>
          <p14:tracePt t="61865" x="2817813" y="3378200"/>
          <p14:tracePt t="61873" x="2827338" y="3378200"/>
          <p14:tracePt t="61881" x="2855913" y="3378200"/>
          <p14:tracePt t="61887" x="2865438" y="3378200"/>
          <p14:tracePt t="61909" x="2874963" y="3378200"/>
          <p14:tracePt t="61977" x="2874963" y="3387725"/>
          <p14:tracePt t="62003" x="2865438" y="3387725"/>
          <p14:tracePt t="62009" x="2855913" y="3406775"/>
          <p14:tracePt t="62016" x="2846388" y="3406775"/>
          <p14:tracePt t="62025" x="2817813" y="3416300"/>
          <p14:tracePt t="62032" x="2806700" y="3416300"/>
          <p14:tracePt t="62044" x="2778125" y="3425825"/>
          <p14:tracePt t="62049" x="2768600" y="3435350"/>
          <p14:tracePt t="62056" x="2749550" y="3435350"/>
          <p14:tracePt t="62064" x="2749550" y="3446463"/>
          <p14:tracePt t="62072" x="2740025" y="3446463"/>
          <p14:tracePt t="62154" x="2749550" y="3455988"/>
          <p14:tracePt t="62161" x="2759075" y="3455988"/>
          <p14:tracePt t="62169" x="2787650" y="3455988"/>
          <p14:tracePt t="62178" x="2797175" y="3455988"/>
          <p14:tracePt t="62184" x="2817813" y="3455988"/>
          <p14:tracePt t="62191" x="2827338" y="3455988"/>
          <p14:tracePt t="62353" x="2827338" y="3475038"/>
          <p14:tracePt t="62361" x="2817813" y="3475038"/>
          <p14:tracePt t="62378" x="2806700" y="3475038"/>
          <p14:tracePt t="62449" x="2806700" y="3484563"/>
          <p14:tracePt t="62473" x="2817813" y="3484563"/>
          <p14:tracePt t="62481" x="2827338" y="3484563"/>
          <p14:tracePt t="62490" x="2836863" y="3484563"/>
          <p14:tracePt t="62498" x="2874963" y="3484563"/>
          <p14:tracePt t="62504" x="2903538" y="3484563"/>
          <p14:tracePt t="62512" x="2914650" y="3484563"/>
          <p14:tracePt t="62520" x="2924175" y="3484563"/>
          <p14:tracePt t="62577" x="2914650" y="3484563"/>
          <p14:tracePt t="62585" x="2914650" y="3494088"/>
          <p14:tracePt t="62592" x="2903538" y="3494088"/>
          <p14:tracePt t="62600" x="2884488" y="3494088"/>
          <p14:tracePt t="62608" x="2865438" y="3503613"/>
          <p14:tracePt t="62616" x="2855913" y="3503613"/>
          <p14:tracePt t="62627" x="2817813" y="3503613"/>
          <p14:tracePt t="62633" x="2806700" y="3513138"/>
          <p14:tracePt t="62644" x="2778125" y="3513138"/>
          <p14:tracePt t="62653" x="2740025" y="3532188"/>
          <p14:tracePt t="62657" x="2730500" y="3543300"/>
          <p14:tracePt t="62665" x="2700338" y="3543300"/>
          <p14:tracePt t="62674" x="2700338" y="3552825"/>
          <p14:tracePt t="62681" x="2690813" y="3552825"/>
          <p14:tracePt t="62753" x="2690813" y="3562350"/>
          <p14:tracePt t="62761" x="2709863" y="3562350"/>
          <p14:tracePt t="62769" x="2730500" y="3562350"/>
          <p14:tracePt t="62777" x="2768600" y="3562350"/>
          <p14:tracePt t="62783" x="2778125" y="3562350"/>
          <p14:tracePt t="62792" x="2836863" y="3571875"/>
          <p14:tracePt t="62800" x="2855913" y="3571875"/>
          <p14:tracePt t="62809" x="2884488" y="3571875"/>
          <p14:tracePt t="62815" x="2894013" y="3571875"/>
          <p14:tracePt t="62889" x="2894013" y="3590925"/>
          <p14:tracePt t="62898" x="2884488" y="3590925"/>
          <p14:tracePt t="62905" x="2874963" y="3600450"/>
          <p14:tracePt t="62912" x="2865438" y="3600450"/>
          <p14:tracePt t="62920" x="2836863" y="3609975"/>
          <p14:tracePt t="62929" x="2827338" y="3609975"/>
          <p14:tracePt t="62937" x="2797175" y="3619500"/>
          <p14:tracePt t="62943" x="2797175" y="3629025"/>
          <p14:tracePt t="62952" x="2787650" y="3649663"/>
          <p14:tracePt t="62960" x="2778125" y="3649663"/>
          <p14:tracePt t="63025" x="2778125" y="3659188"/>
          <p14:tracePt t="63035" x="2787650" y="3659188"/>
          <p14:tracePt t="63042" x="2806700" y="3659188"/>
          <p14:tracePt t="63048" x="2817813" y="3659188"/>
          <p14:tracePt t="63056" x="2827338" y="3659188"/>
          <p14:tracePt t="63066" x="2836863" y="3659188"/>
          <p14:tracePt t="63073" x="2846388" y="3659188"/>
          <p14:tracePt t="63081" x="2855913" y="3659188"/>
          <p14:tracePt t="63193" x="2855913" y="3668713"/>
          <p14:tracePt t="63201" x="2846388" y="3668713"/>
          <p14:tracePt t="63209" x="2836863" y="3678238"/>
          <p14:tracePt t="63220" x="2806700" y="3687763"/>
          <p14:tracePt t="63225" x="2787650" y="3687763"/>
          <p14:tracePt t="63232" x="2778125" y="3697288"/>
          <p14:tracePt t="63242" x="2749550" y="3697288"/>
          <p14:tracePt t="63248" x="2740025" y="3706813"/>
          <p14:tracePt t="63259" x="2740025" y="3725863"/>
          <p14:tracePt t="63345" x="2749550" y="3725863"/>
          <p14:tracePt t="63353" x="2759075" y="3716338"/>
          <p14:tracePt t="63361" x="2797175" y="3716338"/>
          <p14:tracePt t="63370" x="2806700" y="3716338"/>
          <p14:tracePt t="63375" x="2836863" y="3716338"/>
          <p14:tracePt t="63497" x="2836863" y="3725863"/>
          <p14:tracePt t="63505" x="2827338" y="3725863"/>
          <p14:tracePt t="63513" x="2806700" y="3735388"/>
          <p14:tracePt t="63522" x="2797175" y="3735388"/>
          <p14:tracePt t="63529" x="2787650" y="3746500"/>
          <p14:tracePt t="63536" x="2778125" y="3756025"/>
          <p14:tracePt t="63543" x="2768600" y="3756025"/>
          <p14:tracePt t="63552" x="2768600" y="3765550"/>
          <p14:tracePt t="63559" x="2759075" y="3765550"/>
          <p14:tracePt t="63568" x="2759075" y="3775075"/>
          <p14:tracePt t="63576" x="2749550" y="3775075"/>
          <p14:tracePt t="63650" x="2759075" y="3784600"/>
          <p14:tracePt t="63658" x="2768600" y="3784600"/>
          <p14:tracePt t="63665" x="2778125" y="3784600"/>
          <p14:tracePt t="63675" x="2817813" y="3784600"/>
          <p14:tracePt t="63679" x="2827338" y="3784600"/>
          <p14:tracePt t="63689" x="2865438" y="3784600"/>
          <p14:tracePt t="63698" x="2874963" y="3784600"/>
          <p14:tracePt t="63704" x="2903538" y="3784600"/>
          <p14:tracePt t="63793" x="2894013" y="3784600"/>
          <p14:tracePt t="63809" x="2884488" y="3784600"/>
          <p14:tracePt t="63818" x="2874963" y="3784600"/>
          <p14:tracePt t="63823" x="2865438" y="3803650"/>
          <p14:tracePt t="63832" x="2855913" y="3813175"/>
          <p14:tracePt t="63843" x="2846388" y="3813175"/>
          <p14:tracePt t="63848" x="2836863" y="3813175"/>
          <p14:tracePt t="63858" x="2836863" y="3822700"/>
          <p14:tracePt t="63905" x="2836863" y="3832225"/>
          <p14:tracePt t="63961" x="2836863" y="3843338"/>
          <p14:tracePt t="63969" x="2846388" y="3843338"/>
          <p14:tracePt t="63988" x="2855913" y="3852863"/>
          <p14:tracePt t="64001" x="2865438" y="3852863"/>
          <p14:tracePt t="64057" x="2865438" y="3862388"/>
          <p14:tracePt t="64084" x="2855913" y="3881438"/>
          <p14:tracePt t="64088" x="2846388" y="3881438"/>
          <p14:tracePt t="64096" x="2836863" y="3890963"/>
          <p14:tracePt t="64106" x="2817813" y="3890963"/>
          <p14:tracePt t="64112" x="2797175" y="3900488"/>
          <p14:tracePt t="64119" x="2787650" y="3910013"/>
          <p14:tracePt t="64129" x="2759075" y="3910013"/>
          <p14:tracePt t="64135" x="2759075" y="3919538"/>
          <p14:tracePt t="64144" x="2749550" y="3919538"/>
          <p14:tracePt t="64241" x="2749550" y="3910013"/>
          <p14:tracePt t="64251" x="2759075" y="3910013"/>
          <p14:tracePt t="64258" x="2778125" y="3910013"/>
          <p14:tracePt t="64264" x="2778125" y="3900488"/>
          <p14:tracePt t="64401" x="2787650" y="3900488"/>
          <p14:tracePt t="64425" x="2787650" y="3910013"/>
          <p14:tracePt t="64433" x="2787650" y="3919538"/>
          <p14:tracePt t="64442" x="2787650" y="3929063"/>
          <p14:tracePt t="64451" x="2787650" y="3940175"/>
          <p14:tracePt t="64456" x="2787650" y="3959225"/>
          <p14:tracePt t="64464" x="2787650" y="3968750"/>
          <p14:tracePt t="64471" x="2787650" y="3978275"/>
          <p14:tracePt t="64481" x="2787650" y="3987800"/>
          <p14:tracePt t="64498" x="2787650" y="3997325"/>
          <p14:tracePt t="64507" x="2787650" y="4006850"/>
          <p14:tracePt t="64513" x="2787650" y="4016375"/>
          <p14:tracePt t="64520" x="2787650" y="4037013"/>
          <p14:tracePt t="64569" x="2797175" y="4046538"/>
          <p14:tracePt t="64577" x="2806700" y="4046538"/>
          <p14:tracePt t="64585" x="2817813" y="4046538"/>
          <p14:tracePt t="64593" x="2827338" y="4046538"/>
          <p14:tracePt t="64599" x="2865438" y="4046538"/>
          <p14:tracePt t="64607" x="2894013" y="4046538"/>
          <p14:tracePt t="64616" x="2933700" y="4046538"/>
          <p14:tracePt t="64625" x="2962275" y="4046538"/>
          <p14:tracePt t="64632" x="2981325" y="4046538"/>
          <p14:tracePt t="64657" x="2981325" y="4056063"/>
          <p14:tracePt t="64673" x="2981325" y="4065588"/>
          <p14:tracePt t="64681" x="2981325" y="4075113"/>
          <p14:tracePt t="64696" x="2981325" y="4084638"/>
          <p14:tracePt t="64704" x="2971800" y="4094163"/>
          <p14:tracePt t="64712" x="2943225" y="4113213"/>
          <p14:tracePt t="64719" x="2933700" y="4113213"/>
          <p14:tracePt t="64728" x="2924175" y="4122738"/>
          <p14:tracePt t="64736" x="2914650" y="4122738"/>
          <p14:tracePt t="64743" x="2894013" y="4122738"/>
          <p14:tracePt t="64752" x="2874963" y="4132263"/>
          <p14:tracePt t="64760" x="2865438" y="4132263"/>
          <p14:tracePt t="64768" x="2855913" y="4143375"/>
          <p14:tracePt t="64775" x="2846388" y="4143375"/>
          <p14:tracePt t="64784" x="2836863" y="4143375"/>
          <p14:tracePt t="64865" x="2846388" y="4143375"/>
          <p14:tracePt t="64874" x="2855913" y="4143375"/>
          <p14:tracePt t="64881" x="2865438" y="4143375"/>
          <p14:tracePt t="64890" x="2894013" y="4143375"/>
          <p14:tracePt t="64909" x="2924175" y="4143375"/>
          <p14:tracePt t="64911" x="2943225" y="4143375"/>
          <p14:tracePt t="64920" x="2952750" y="4143375"/>
          <p14:tracePt t="65009" x="2933700" y="4143375"/>
          <p14:tracePt t="65035" x="2924175" y="4143375"/>
          <p14:tracePt t="65065" x="2914650" y="4152900"/>
          <p14:tracePt t="65345" x="2903538" y="4152900"/>
          <p14:tracePt t="65705" x="2894013" y="4152900"/>
          <p14:tracePt t="65720" x="2884488" y="4152900"/>
          <p14:tracePt t="65728" x="2884488" y="4162425"/>
          <p14:tracePt t="65736" x="2874963" y="4162425"/>
          <p14:tracePt t="65747" x="2865438" y="4162425"/>
          <p14:tracePt t="65752" x="2846388" y="4162425"/>
          <p14:tracePt t="65760" x="2836863" y="4162425"/>
          <p14:tracePt t="65776" x="2827338" y="4162425"/>
          <p14:tracePt t="65785" x="2817813" y="4162425"/>
          <p14:tracePt t="65809" x="2806700" y="4152900"/>
          <p14:tracePt t="65817" x="2806700" y="4132263"/>
          <p14:tracePt t="65828" x="2806700" y="4075113"/>
          <p14:tracePt t="65833" x="2806700" y="4065588"/>
          <p14:tracePt t="65841" x="2787650" y="3987800"/>
          <p14:tracePt t="65848" x="2787650" y="3978275"/>
          <p14:tracePt t="65856" x="2787650" y="3929063"/>
          <p14:tracePt t="65864" x="2787650" y="3890963"/>
          <p14:tracePt t="65872" x="2787650" y="3881438"/>
          <p14:tracePt t="65880" x="2787650" y="3852863"/>
          <p14:tracePt t="65888" x="2787650" y="3843338"/>
          <p14:tracePt t="65914" x="2797175" y="3813175"/>
          <p14:tracePt t="65920" x="2797175" y="3794125"/>
          <p14:tracePt t="65929" x="2797175" y="3784600"/>
          <p14:tracePt t="65935" x="2817813" y="3775075"/>
          <p14:tracePt t="65943" x="2817813" y="3765550"/>
          <p14:tracePt t="65952" x="2846388" y="3756025"/>
          <p14:tracePt t="65959" x="2846388" y="3725863"/>
          <p14:tracePt t="65968" x="2865438" y="3716338"/>
          <p14:tracePt t="65975" x="2865438" y="3706813"/>
          <p14:tracePt t="65983" x="2874963" y="3687763"/>
          <p14:tracePt t="65991" x="2894013" y="3678238"/>
          <p14:tracePt t="65999" x="2894013" y="3668713"/>
          <p14:tracePt t="66016" x="2894013" y="3659188"/>
          <p14:tracePt t="66031" x="2894013" y="3649663"/>
          <p14:tracePt t="66048" x="2894013" y="3640138"/>
          <p14:tracePt t="66056" x="2894013" y="3629025"/>
          <p14:tracePt t="66063" x="2894013" y="3609975"/>
          <p14:tracePt t="66072" x="2894013" y="3600450"/>
          <p14:tracePt t="66079" x="2884488" y="3590925"/>
          <p14:tracePt t="66095" x="2884488" y="3581400"/>
          <p14:tracePt t="66103" x="2884488" y="3571875"/>
          <p14:tracePt t="66120" x="2874963" y="3571875"/>
          <p14:tracePt t="66127" x="2874963" y="3562350"/>
          <p14:tracePt t="66144" x="2874963" y="3552825"/>
          <p14:tracePt t="66159" x="2865438" y="3552825"/>
          <p14:tracePt t="66289" x="2855913" y="3552825"/>
          <p14:tracePt t="66305" x="2846388" y="3552825"/>
          <p14:tracePt t="66321" x="2836863" y="3552825"/>
          <p14:tracePt t="66353" x="2827338" y="3552825"/>
          <p14:tracePt t="66458" x="2827338" y="3562350"/>
          <p14:tracePt t="66617" x="2827338" y="3571875"/>
          <p14:tracePt t="66625" x="2827338" y="3581400"/>
          <p14:tracePt t="66633" x="2806700" y="3581400"/>
          <p14:tracePt t="66642" x="2806700" y="3590925"/>
          <p14:tracePt t="66649" x="2787650" y="3609975"/>
          <p14:tracePt t="66658" x="2778125" y="3619500"/>
          <p14:tracePt t="66665" x="2749550" y="3629025"/>
          <p14:tracePt t="66672" x="2740025" y="3629025"/>
          <p14:tracePt t="66680" x="2730500" y="3640138"/>
          <p14:tracePt t="66689" x="2730500" y="3649663"/>
          <p14:tracePt t="66696" x="2720975" y="3649663"/>
          <p14:tracePt t="66704" x="2709863" y="3659188"/>
          <p14:tracePt t="66761" x="2709863" y="3678238"/>
          <p14:tracePt t="66769" x="2720975" y="3678238"/>
          <p14:tracePt t="66777" x="2730500" y="3678238"/>
          <p14:tracePt t="66785" x="2759075" y="3678238"/>
          <p14:tracePt t="66793" x="2797175" y="3678238"/>
          <p14:tracePt t="66800" x="2806700" y="3678238"/>
          <p14:tracePt t="66808" x="2827338" y="3678238"/>
          <p14:tracePt t="66891" x="2827338" y="3687763"/>
          <p14:tracePt t="66897" x="2827338" y="3697288"/>
          <p14:tracePt t="66905" x="2827338" y="3706813"/>
          <p14:tracePt t="66915" x="2827338" y="3716338"/>
          <p14:tracePt t="66919" x="2827338" y="3725863"/>
          <p14:tracePt t="66928" x="2827338" y="3735388"/>
          <p14:tracePt t="66936" x="2806700" y="3765550"/>
          <p14:tracePt t="66943" x="2797175" y="3765550"/>
          <p14:tracePt t="66953" x="2768600" y="3803650"/>
          <p14:tracePt t="66960" x="2740025" y="3832225"/>
          <p14:tracePt t="66968" x="2740025" y="3852863"/>
          <p14:tracePt t="66978" x="2730500" y="3881438"/>
          <p14:tracePt t="66983" x="2720975" y="3881438"/>
          <p14:tracePt t="66991" x="2720975" y="3900488"/>
          <p14:tracePt t="67000" x="2720975" y="3919538"/>
          <p14:tracePt t="67017" x="2720975" y="3929063"/>
          <p14:tracePt t="67033" x="2720975" y="3940175"/>
          <p14:tracePt t="67048" x="2740025" y="3959225"/>
          <p14:tracePt t="67058" x="2749550" y="3959225"/>
          <p14:tracePt t="67066" x="2778125" y="3978275"/>
          <p14:tracePt t="67072" x="2778125" y="3987800"/>
          <p14:tracePt t="67080" x="2817813" y="3997325"/>
          <p14:tracePt t="67091" x="2846388" y="4025900"/>
          <p14:tracePt t="67096" x="2865438" y="4037013"/>
          <p14:tracePt t="67104" x="2884488" y="4046538"/>
          <p14:tracePt t="67112" x="2894013" y="4065588"/>
          <p14:tracePt t="67120" x="2903538" y="4075113"/>
          <p14:tracePt t="67128" x="2903538" y="4084638"/>
          <p14:tracePt t="67136" x="2903538" y="4094163"/>
          <p14:tracePt t="67144" x="2903538" y="4103688"/>
          <p14:tracePt t="67162" x="2903538" y="4113213"/>
          <p14:tracePt t="67168" x="2903538" y="4122738"/>
          <p14:tracePt t="67176" x="2884488" y="4152900"/>
          <p14:tracePt t="67184" x="2874963" y="4152900"/>
          <p14:tracePt t="67193" x="2874963" y="4171950"/>
          <p14:tracePt t="67201" x="2865438" y="4171950"/>
          <p14:tracePt t="67208" x="2855913" y="4200525"/>
          <p14:tracePt t="67216" x="2846388" y="4210050"/>
          <p14:tracePt t="67228" x="2846388" y="4219575"/>
          <p14:tracePt t="67231" x="2846388" y="4229100"/>
          <p14:tracePt t="67239" x="2846388" y="4240213"/>
          <p14:tracePt t="67257" x="2846388" y="4259263"/>
          <p14:tracePt t="67265" x="2855913" y="4259263"/>
          <p14:tracePt t="67273" x="2865438" y="4259263"/>
          <p14:tracePt t="67282" x="2894013" y="4259263"/>
          <p14:tracePt t="67288" x="2914650" y="4259263"/>
          <p14:tracePt t="67296" x="2924175" y="4259263"/>
          <p14:tracePt t="67305" x="2933700" y="4259263"/>
          <p14:tracePt t="67737" x="2933700" y="4268788"/>
          <p14:tracePt t="67881" x="2933700" y="4278313"/>
          <p14:tracePt t="67889" x="2924175" y="4278313"/>
          <p14:tracePt t="67977" x="2914650" y="4287838"/>
          <p14:tracePt t="68033" x="2903538" y="4287838"/>
          <p14:tracePt t="68060" x="2894013" y="4287838"/>
          <p14:tracePt t="68073" x="2884488" y="4287838"/>
          <p14:tracePt t="68961" x="2894013" y="4287838"/>
          <p14:tracePt t="68969" x="2903538" y="4278313"/>
          <p14:tracePt t="68977" x="2914650" y="4278313"/>
          <p14:tracePt t="68985" x="2924175" y="4268788"/>
          <p14:tracePt t="68993" x="2933700" y="4268788"/>
          <p14:tracePt t="69000" x="2952750" y="4249738"/>
          <p14:tracePt t="69010" x="2971800" y="4240213"/>
          <p14:tracePt t="69015" x="2981325" y="4240213"/>
          <p14:tracePt t="69025" x="2990850" y="4229100"/>
          <p14:tracePt t="69031" x="3000375" y="4229100"/>
          <p14:tracePt t="69040" x="3030538" y="4219575"/>
          <p14:tracePt t="69048" x="3030538" y="4210050"/>
          <p14:tracePt t="69056" x="3040063" y="4191000"/>
          <p14:tracePt t="69064" x="3068638" y="4181475"/>
          <p14:tracePt t="69072" x="3068638" y="4171950"/>
          <p14:tracePt t="69080" x="3078163" y="4152900"/>
          <p14:tracePt t="69088" x="3087688" y="4132263"/>
          <p14:tracePt t="69096" x="3097213" y="4113213"/>
          <p14:tracePt t="69104" x="3108325" y="4103688"/>
          <p14:tracePt t="69112" x="3127375" y="4065588"/>
          <p14:tracePt t="69121" x="3127375" y="4056063"/>
          <p14:tracePt t="69127" x="3136900" y="4025900"/>
          <p14:tracePt t="69136" x="3146425" y="4016375"/>
          <p14:tracePt t="69143" x="3146425" y="4006850"/>
          <p14:tracePt t="69152" x="3146425" y="3997325"/>
          <p14:tracePt t="69159" x="3146425" y="3987800"/>
          <p14:tracePt t="69169" x="3155950" y="3987800"/>
          <p14:tracePt t="69177" x="3155950" y="3978275"/>
          <p14:tracePt t="69184" x="3165475" y="3978275"/>
          <p14:tracePt t="69192" x="3184525" y="3959225"/>
          <p14:tracePt t="69211" x="3194050" y="3959225"/>
          <p14:tracePt t="69216" x="3194050" y="3949700"/>
          <p14:tracePt t="69228" x="3203575" y="3949700"/>
          <p14:tracePt t="69235" x="3214688" y="3949700"/>
          <p14:tracePt t="69241" x="3224213" y="3949700"/>
          <p14:tracePt t="69248" x="3224213" y="3940175"/>
          <p14:tracePt t="69259" x="3233738" y="3940175"/>
          <p14:tracePt t="69264" x="3233738" y="3929063"/>
          <p14:tracePt t="69272" x="3243263" y="3929063"/>
          <p14:tracePt t="69282" x="3243263" y="3919538"/>
          <p14:tracePt t="69287" x="3252788" y="3919538"/>
          <p14:tracePt t="69295" x="3281363" y="3910013"/>
          <p14:tracePt t="69303" x="3281363" y="3890963"/>
          <p14:tracePt t="69312" x="3321050" y="3871913"/>
          <p14:tracePt t="69320" x="3349625" y="3852863"/>
          <p14:tracePt t="69328" x="3368675" y="3843338"/>
          <p14:tracePt t="69336" x="3417888" y="3813175"/>
          <p14:tracePt t="69343" x="3427413" y="3803650"/>
          <p14:tracePt t="69353" x="3455988" y="3775075"/>
          <p14:tracePt t="69362" x="3475038" y="3775075"/>
          <p14:tracePt t="69369" x="3524250" y="3765550"/>
          <p14:tracePt t="69376" x="3533775" y="3756025"/>
          <p14:tracePt t="69385" x="3552825" y="3746500"/>
          <p14:tracePt t="69393" x="3581400" y="3746500"/>
          <p14:tracePt t="69400" x="3590925" y="3725863"/>
          <p14:tracePt t="69408" x="3611563" y="3716338"/>
          <p14:tracePt t="69416" x="3630613" y="3716338"/>
          <p14:tracePt t="69424" x="3649663" y="3706813"/>
          <p14:tracePt t="69432" x="3678238" y="3706813"/>
          <p14:tracePt t="69440" x="3717925" y="3687763"/>
          <p14:tracePt t="69449" x="3727450" y="3678238"/>
          <p14:tracePt t="69457" x="3775075" y="3668713"/>
          <p14:tracePt t="69464" x="3843338" y="3640138"/>
          <p14:tracePt t="69471" x="3881438" y="3640138"/>
          <p14:tracePt t="69480" x="3949700" y="3590925"/>
          <p14:tracePt t="69489" x="3987800" y="3590925"/>
          <p14:tracePt t="69495" x="4056063" y="3562350"/>
          <p14:tracePt t="69505" x="4095750" y="3543300"/>
          <p14:tracePt t="69512" x="4171950" y="3543300"/>
          <p14:tracePt t="69519" x="4259263" y="3522663"/>
          <p14:tracePt t="69528" x="4278313" y="3522663"/>
          <p14:tracePt t="69536" x="4356100" y="3513138"/>
          <p14:tracePt t="69545" x="4405313" y="3513138"/>
          <p14:tracePt t="69553" x="4481513" y="3513138"/>
          <p14:tracePt t="69561" x="4502150" y="3513138"/>
          <p14:tracePt t="69567" x="4598988" y="3513138"/>
          <p14:tracePt t="69576" x="4705350" y="3513138"/>
          <p14:tracePt t="69584" x="4743450" y="3513138"/>
          <p14:tracePt t="69592" x="4821238" y="3513138"/>
          <p14:tracePt t="69601" x="4868863" y="3513138"/>
          <p14:tracePt t="69608" x="4946650" y="3513138"/>
          <p14:tracePt t="69616" x="4965700" y="3513138"/>
          <p14:tracePt t="69627" x="5024438" y="3513138"/>
          <p14:tracePt t="69631" x="5043488" y="3513138"/>
          <p14:tracePt t="69641" x="5072063" y="3532188"/>
          <p14:tracePt t="69649" x="5102225" y="3532188"/>
          <p14:tracePt t="69657" x="5102225" y="3543300"/>
          <p14:tracePt t="69665" x="5121275" y="3552825"/>
          <p14:tracePt t="69674" x="5140325" y="3562350"/>
          <p14:tracePt t="69690" x="5149850" y="3571875"/>
          <p14:tracePt t="69696" x="5149850" y="3581400"/>
          <p14:tracePt t="69704" x="5159375" y="3581400"/>
          <p14:tracePt t="69712" x="5159375" y="3600450"/>
          <p14:tracePt t="69720" x="5180013" y="3609975"/>
          <p14:tracePt t="69728" x="5199063" y="3619500"/>
          <p14:tracePt t="69737" x="5208588" y="3629025"/>
          <p14:tracePt t="69744" x="5218113" y="3629025"/>
          <p14:tracePt t="69761" x="5227638" y="3640138"/>
          <p14:tracePt t="69769" x="5227638" y="3649663"/>
          <p14:tracePt t="69777" x="5246688" y="3668713"/>
          <p14:tracePt t="69784" x="5265738" y="3668713"/>
          <p14:tracePt t="69792" x="5286375" y="3687763"/>
          <p14:tracePt t="69800" x="5295900" y="3697288"/>
          <p14:tracePt t="69813" x="5324475" y="3716338"/>
          <p14:tracePt t="69816" x="5353050" y="3735388"/>
          <p14:tracePt t="69827" x="5362575" y="3746500"/>
          <p14:tracePt t="69831" x="5383213" y="3765550"/>
          <p14:tracePt t="69841" x="5392738" y="3775075"/>
          <p14:tracePt t="69849" x="5411788" y="3784600"/>
          <p14:tracePt t="69873" x="5411788" y="3794125"/>
          <p14:tracePt t="69894" x="5421313" y="3803650"/>
          <p14:tracePt t="69904" x="5421313" y="3813175"/>
          <p14:tracePt t="69929" x="5421313" y="3832225"/>
          <p14:tracePt t="69977" x="5421313" y="3843338"/>
          <p14:tracePt t="70017" x="5421313" y="3852863"/>
          <p14:tracePt t="70043" x="5402263" y="3852863"/>
          <p14:tracePt t="70049" x="5383213" y="3862388"/>
          <p14:tracePt t="70058" x="5372100" y="3862388"/>
          <p14:tracePt t="70066" x="5362575" y="3862388"/>
          <p14:tracePt t="70071" x="5353050" y="3871913"/>
          <p14:tracePt t="70080" x="5324475" y="3871913"/>
          <p14:tracePt t="70088" x="5305425" y="3871913"/>
          <p14:tracePt t="70096" x="5286375" y="3881438"/>
          <p14:tracePt t="70104" x="5265738" y="3881438"/>
          <p14:tracePt t="70112" x="5256213" y="3881438"/>
          <p14:tracePt t="70120" x="5246688" y="3881438"/>
          <p14:tracePt t="70128" x="5237163" y="3881438"/>
          <p14:tracePt t="70145" x="5218113" y="3881438"/>
          <p14:tracePt t="70314" x="5227638" y="3881438"/>
          <p14:tracePt t="70329" x="5227638" y="3871913"/>
          <p14:tracePt t="70433" x="5237163" y="3871913"/>
          <p14:tracePt t="70459" x="5246688" y="3881438"/>
          <p14:tracePt t="70484" x="5246688" y="3900488"/>
          <p14:tracePt t="70689" x="5237163" y="3900488"/>
          <p14:tracePt t="70697" x="5218113" y="3900488"/>
          <p14:tracePt t="70715" x="5208588" y="3900488"/>
          <p14:tracePt t="70719" x="5208588" y="3910013"/>
          <p14:tracePt t="70729" x="5199063" y="3910013"/>
          <p14:tracePt t="70736" x="5189538" y="3910013"/>
          <p14:tracePt t="71537" x="5199063" y="3910013"/>
          <p14:tracePt t="71552" x="5208588" y="3910013"/>
          <p14:tracePt t="71559" x="5227638" y="3910013"/>
          <p14:tracePt t="71568" x="5246688" y="3910013"/>
          <p14:tracePt t="71576" x="5256213" y="3910013"/>
          <p14:tracePt t="71585" x="5265738" y="3890963"/>
          <p14:tracePt t="71592" x="5276850" y="3890963"/>
          <p14:tracePt t="71600" x="5314950" y="3890963"/>
          <p14:tracePt t="71609" x="5324475" y="3890963"/>
          <p14:tracePt t="71617" x="5353050" y="3890963"/>
          <p14:tracePt t="71624" x="5362575" y="3890963"/>
          <p14:tracePt t="71632" x="5402263" y="3900488"/>
          <p14:tracePt t="71640" x="5421313" y="3900488"/>
          <p14:tracePt t="71648" x="5440363" y="3900488"/>
          <p14:tracePt t="71657" x="5459413" y="3910013"/>
          <p14:tracePt t="71663" x="5468938" y="3919538"/>
          <p14:tracePt t="71672" x="5499100" y="3919538"/>
          <p14:tracePt t="71682" x="5508625" y="3919538"/>
          <p14:tracePt t="71688" x="5518150" y="3919538"/>
          <p14:tracePt t="71696" x="5527675" y="3919538"/>
          <p14:tracePt t="71705" x="5537200" y="3919538"/>
          <p14:tracePt t="71711" x="5546725" y="3929063"/>
          <p14:tracePt t="71729" x="5556250" y="3929063"/>
          <p14:tracePt t="71735" x="5576888" y="3929063"/>
          <p14:tracePt t="71755" x="5586413" y="3940175"/>
          <p14:tracePt t="71759" x="5595938" y="3940175"/>
          <p14:tracePt t="71793" x="5595938" y="3949700"/>
          <p14:tracePt t="71801" x="5605463" y="3949700"/>
          <p14:tracePt t="71817" x="5614988" y="3949700"/>
          <p14:tracePt t="71826" x="5614988" y="3968750"/>
          <p14:tracePt t="71833" x="5624513" y="3968750"/>
          <p14:tracePt t="71843" x="5634038" y="3968750"/>
          <p14:tracePt t="71849" x="5653088" y="3978275"/>
          <p14:tracePt t="71858" x="5662613" y="3978275"/>
          <p14:tracePt t="71865" x="5673725" y="3987800"/>
          <p14:tracePt t="71872" x="5692775" y="3987800"/>
          <p14:tracePt t="71880" x="5702300" y="3987800"/>
          <p14:tracePt t="71888" x="5711825" y="3997325"/>
          <p14:tracePt t="71912" x="5759450" y="4006850"/>
          <p14:tracePt t="71919" x="5770563" y="4016375"/>
          <p14:tracePt t="71928" x="5780088" y="4016375"/>
          <p14:tracePt t="71937" x="5799138" y="4016375"/>
          <p14:tracePt t="71943" x="5808663" y="4016375"/>
          <p14:tracePt t="71952" x="5846763" y="4016375"/>
          <p14:tracePt t="71959" x="5856288" y="4025900"/>
          <p14:tracePt t="71968" x="5865813" y="4025900"/>
          <p14:tracePt t="71978" x="5876925" y="4025900"/>
          <p14:tracePt t="71984" x="5895975" y="4025900"/>
          <p14:tracePt t="71991" x="5915025" y="4025900"/>
          <p14:tracePt t="72098" x="5924550" y="4025900"/>
          <p14:tracePt t="72169" x="5924550" y="4046538"/>
          <p14:tracePt t="73162" x="5905500" y="4046538"/>
          <p14:tracePt t="73186" x="5895975" y="4046538"/>
          <p14:tracePt t="73211" x="5886450" y="4046538"/>
          <p14:tracePt t="73226" x="5886450" y="4056063"/>
          <p14:tracePt t="73249" x="5886450" y="4065588"/>
          <p14:tracePt t="73289" x="5886450" y="4075113"/>
          <p14:tracePt t="73297" x="5876925" y="4075113"/>
          <p14:tracePt t="73674" x="5876925" y="4084638"/>
          <p14:tracePt t="73713" x="5876925" y="4094163"/>
          <p14:tracePt t="73722" x="5886450" y="4103688"/>
          <p14:tracePt t="73745" x="5895975" y="4122738"/>
          <p14:tracePt t="73761" x="5915025" y="4132263"/>
          <p14:tracePt t="73771" x="5924550" y="4143375"/>
          <p14:tracePt t="73785" x="5934075" y="4152900"/>
          <p14:tracePt t="73809" x="5934075" y="4162425"/>
          <p14:tracePt t="73835" x="5934075" y="4171950"/>
          <p14:tracePt t="73945" x="5934075" y="4181475"/>
          <p14:tracePt t="73961" x="5934075" y="4200525"/>
          <p14:tracePt t="73971" x="5934075" y="4210050"/>
          <p14:tracePt t="73975" x="5934075" y="4219575"/>
          <p14:tracePt t="73984" x="5934075" y="4229100"/>
          <p14:tracePt t="73993" x="5934075" y="4240213"/>
          <p14:tracePt t="73999" x="5934075" y="4259263"/>
          <p14:tracePt t="74009" x="5934075" y="4278313"/>
          <p14:tracePt t="74017" x="5934075" y="4316413"/>
          <p14:tracePt t="74030" x="5934075" y="4337050"/>
          <p14:tracePt t="74033" x="5934075" y="4394200"/>
          <p14:tracePt t="74041" x="5915025" y="4432300"/>
          <p14:tracePt t="74049" x="5915025" y="4481513"/>
          <p14:tracePt t="74058" x="5915025" y="4519613"/>
          <p14:tracePt t="74064" x="5915025" y="4578350"/>
          <p14:tracePt t="74071" x="5915025" y="4637088"/>
          <p14:tracePt t="74080" x="5924550" y="4675188"/>
          <p14:tracePt t="74088" x="5934075" y="4732338"/>
          <p14:tracePt t="74096" x="5934075" y="4781550"/>
          <p14:tracePt t="74104" x="5953125" y="4840288"/>
          <p14:tracePt t="74113" x="5953125" y="4859338"/>
          <p14:tracePt t="74120" x="5953125" y="4906963"/>
          <p14:tracePt t="74127" x="5962650" y="4926013"/>
          <p14:tracePt t="74135" x="5973763" y="4994275"/>
          <p14:tracePt t="74144" x="5973763" y="5053013"/>
          <p14:tracePt t="74152" x="5992813" y="5072063"/>
          <p14:tracePt t="74159" x="6002338" y="5159375"/>
          <p14:tracePt t="74168" x="6002338" y="5178425"/>
          <p14:tracePt t="74176" x="6021388" y="5237163"/>
          <p14:tracePt t="74184" x="6021388" y="5265738"/>
          <p14:tracePt t="74194" x="6021388" y="5322888"/>
          <p14:tracePt t="74199" x="6030913" y="5362575"/>
          <p14:tracePt t="74208" x="6030913" y="5391150"/>
          <p14:tracePt t="74217" x="6030913" y="5410200"/>
          <p14:tracePt t="74224" x="6030913" y="5419725"/>
          <p14:tracePt t="74232" x="6030913" y="5440363"/>
          <p14:tracePt t="74240" x="6030913" y="5449888"/>
          <p14:tracePt t="74249" x="6030913" y="5459413"/>
          <p14:tracePt t="74256" x="6030913" y="5468938"/>
          <p14:tracePt t="74264" x="6030913" y="5478463"/>
          <p14:tracePt t="74289" x="6030913" y="5487988"/>
          <p14:tracePt t="74313" x="6030913" y="5497513"/>
          <p14:tracePt t="74337" x="6021388" y="5497513"/>
          <p14:tracePt t="74345" x="6021388" y="5516563"/>
          <p14:tracePt t="74353" x="6011863" y="5516563"/>
          <p14:tracePt t="74360" x="6002338" y="5526088"/>
          <p14:tracePt t="74401" x="5992813" y="5526088"/>
          <p14:tracePt t="74409" x="5992813" y="5537200"/>
          <p14:tracePt t="74416" x="5983288" y="5537200"/>
          <p14:tracePt t="74427" x="5973763" y="5546725"/>
          <p14:tracePt t="74433" x="5953125" y="5546725"/>
          <p14:tracePt t="74442" x="5943600" y="5556250"/>
          <p14:tracePt t="74450" x="5924550" y="5556250"/>
          <p14:tracePt t="74455" x="5895975" y="5565775"/>
          <p14:tracePt t="74463" x="5886450" y="5565775"/>
          <p14:tracePt t="74472" x="5846763" y="5565775"/>
          <p14:tracePt t="74480" x="5837238" y="5565775"/>
          <p14:tracePt t="74489" x="5808663" y="5584825"/>
          <p14:tracePt t="74495" x="5799138" y="5584825"/>
          <p14:tracePt t="74504" x="5780088" y="5584825"/>
          <p14:tracePt t="74511" x="5770563" y="5584825"/>
          <p14:tracePt t="74520" x="5759450" y="5594350"/>
          <p14:tracePt t="74527" x="5730875" y="5594350"/>
          <p14:tracePt t="74536" x="5721350" y="5594350"/>
          <p14:tracePt t="74543" x="5711825" y="5594350"/>
          <p14:tracePt t="74552" x="5711825" y="5603875"/>
          <p14:tracePt t="74673" x="5721350" y="5603875"/>
          <p14:tracePt t="74681" x="5730875" y="5603875"/>
          <p14:tracePt t="74689" x="5730875" y="5594350"/>
          <p14:tracePt t="74921" x="5721350" y="5594350"/>
          <p14:tracePt t="74929" x="5711825" y="5584825"/>
          <p14:tracePt t="74937" x="5702300" y="5584825"/>
          <p14:tracePt t="74954" x="5692775" y="5584825"/>
          <p14:tracePt t="74961" x="5683250" y="5584825"/>
          <p14:tracePt t="74968" x="5662613" y="5584825"/>
          <p14:tracePt t="74976" x="5653088" y="5584825"/>
          <p14:tracePt t="74984" x="5634038" y="5584825"/>
          <p14:tracePt t="74991" x="5624513" y="5584825"/>
          <p14:tracePt t="75000" x="5586413" y="5584825"/>
          <p14:tracePt t="75008" x="5576888" y="5584825"/>
          <p14:tracePt t="75018" x="5546725" y="5584825"/>
          <p14:tracePt t="75024" x="5537200" y="5584825"/>
          <p14:tracePt t="75031" x="5499100" y="5584825"/>
          <p14:tracePt t="75039" x="5489575" y="5584825"/>
          <p14:tracePt t="75169" x="5489575" y="5594350"/>
          <p14:tracePt t="75200" x="5499100" y="5594350"/>
          <p14:tracePt t="75208" x="5518150" y="5603875"/>
          <p14:tracePt t="75217" x="5527675" y="5603875"/>
          <p14:tracePt t="75225" x="5546725" y="5603875"/>
          <p14:tracePt t="75232" x="5556250" y="5603875"/>
          <p14:tracePt t="75240" x="5586413" y="5613400"/>
          <p14:tracePt t="75248" x="5605463" y="5613400"/>
          <p14:tracePt t="75256" x="5634038" y="5613400"/>
          <p14:tracePt t="75264" x="5643563" y="5613400"/>
          <p14:tracePt t="75272" x="5653088" y="5613400"/>
          <p14:tracePt t="75281" x="5662613" y="5613400"/>
          <p14:tracePt t="75346" x="5662613" y="5622925"/>
          <p14:tracePt t="75361" x="5653088" y="5622925"/>
          <p14:tracePt t="75372" x="5643563" y="5622925"/>
          <p14:tracePt t="75375" x="5634038" y="5622925"/>
          <p14:tracePt t="75384" x="5605463" y="5622925"/>
          <p14:tracePt t="75395" x="5595938" y="5622925"/>
          <p14:tracePt t="75399" x="5576888" y="5622925"/>
          <p14:tracePt t="75410" x="5565775" y="5622925"/>
          <p14:tracePt t="75416" x="5546725" y="5622925"/>
          <p14:tracePt t="75427" x="5537200" y="5622925"/>
          <p14:tracePt t="75505" x="5556250" y="5622925"/>
          <p14:tracePt t="75513" x="5565775" y="5613400"/>
          <p14:tracePt t="75521" x="5576888" y="5613400"/>
          <p14:tracePt t="75528" x="5595938" y="5594350"/>
          <p14:tracePt t="75536" x="5614988" y="5575300"/>
          <p14:tracePt t="75543" x="5653088" y="5556250"/>
          <p14:tracePt t="75552" x="5673725" y="5537200"/>
          <p14:tracePt t="75559" x="5683250" y="5526088"/>
          <p14:tracePt t="75568" x="5711825" y="5507038"/>
          <p14:tracePt t="75575" x="5711825" y="5497513"/>
          <p14:tracePt t="75584" x="5740400" y="5468938"/>
          <p14:tracePt t="75592" x="5749925" y="5459413"/>
          <p14:tracePt t="75600" x="5759450" y="5459413"/>
          <p14:tracePt t="75608" x="5770563" y="5449888"/>
          <p14:tracePt t="75615" x="5789613" y="5440363"/>
          <p14:tracePt t="75624" x="5808663" y="5419725"/>
          <p14:tracePt t="75631" x="5818188" y="5419725"/>
          <p14:tracePt t="75641" x="5827713" y="5400675"/>
          <p14:tracePt t="75674" x="5827713" y="5391150"/>
          <p14:tracePt t="75700" x="5827713" y="5381625"/>
          <p14:tracePt t="75712" x="5818188" y="5372100"/>
          <p14:tracePt t="75729" x="5789613" y="5343525"/>
          <p14:tracePt t="75735" x="5780088" y="5334000"/>
          <p14:tracePt t="75751" x="5770563" y="5334000"/>
          <p14:tracePt t="75759" x="5759450" y="5322888"/>
          <p14:tracePt t="75809" x="5759450" y="5313363"/>
          <p14:tracePt t="75826" x="5770563" y="5313363"/>
          <p14:tracePt t="75835" x="5780088" y="5313363"/>
          <p14:tracePt t="75839" x="5808663" y="5294313"/>
          <p14:tracePt t="75848" x="5827713" y="5294313"/>
          <p14:tracePt t="75857" x="5886450" y="5284788"/>
          <p14:tracePt t="75864" x="5915025" y="5275263"/>
          <p14:tracePt t="75873" x="6011863" y="5275263"/>
          <p14:tracePt t="75880" x="6099175" y="5256213"/>
          <p14:tracePt t="75895" x="6127750" y="5237163"/>
          <p14:tracePt t="75899" x="6186488" y="5237163"/>
          <p14:tracePt t="75903" x="6205538" y="5226050"/>
          <p14:tracePt t="75911" x="6264275" y="5226050"/>
          <p14:tracePt t="75919" x="6273800" y="5226050"/>
          <p14:tracePt t="75927" x="6311900" y="5216525"/>
          <p14:tracePt t="75938" x="6340475" y="5216525"/>
          <p14:tracePt t="75943" x="6350000" y="5216525"/>
          <p14:tracePt t="75951" x="6389688" y="5197475"/>
          <p14:tracePt t="75960" x="6399213" y="5197475"/>
          <p14:tracePt t="75967" x="6437313" y="5197475"/>
          <p14:tracePt t="75975" x="6477000" y="5197475"/>
          <p14:tracePt t="75984" x="6534150" y="5197475"/>
          <p14:tracePt t="75993" x="6564313" y="5187950"/>
          <p14:tracePt t="76000" x="6661150" y="5187950"/>
          <p14:tracePt t="76008" x="6737350" y="5187950"/>
          <p14:tracePt t="76016" x="6786563" y="5178425"/>
          <p14:tracePt t="76025" x="6843713" y="5159375"/>
          <p14:tracePt t="76032" x="6883400" y="5159375"/>
          <p14:tracePt t="76042" x="6940550" y="5149850"/>
          <p14:tracePt t="76048" x="6950075" y="5129213"/>
          <p14:tracePt t="76055" x="6989763" y="5129213"/>
          <p14:tracePt t="76064" x="6989763" y="5119688"/>
          <p14:tracePt t="76080" x="6989763" y="5110163"/>
          <p14:tracePt t="76089" x="6999288" y="5110163"/>
          <p14:tracePt t="76096" x="6999288" y="5100638"/>
          <p14:tracePt t="76104" x="6999288" y="5091113"/>
          <p14:tracePt t="76112" x="7008813" y="5091113"/>
          <p14:tracePt t="76120" x="7008813" y="5081588"/>
          <p14:tracePt t="76127" x="7008813" y="5072063"/>
          <p14:tracePt t="76137" x="7027863" y="5053013"/>
          <p14:tracePt t="76145" x="7037388" y="5043488"/>
          <p14:tracePt t="76153" x="7046913" y="5033963"/>
          <p14:tracePt t="76161" x="7058025" y="5033963"/>
          <p14:tracePt t="76172" x="7067550" y="5022850"/>
          <p14:tracePt t="76175" x="7077075" y="5022850"/>
          <p14:tracePt t="76183" x="7086600" y="5013325"/>
          <p14:tracePt t="76193" x="7105650" y="5013325"/>
          <p14:tracePt t="76199" x="7124700" y="4984750"/>
          <p14:tracePt t="76208" x="7164388" y="4984750"/>
          <p14:tracePt t="76216" x="7192963" y="4984750"/>
          <p14:tracePt t="76225" x="7251700" y="4975225"/>
          <p14:tracePt t="76233" x="7280275" y="4975225"/>
          <p14:tracePt t="76241" x="7358063" y="4956175"/>
          <p14:tracePt t="76248" x="7377113" y="4956175"/>
          <p14:tracePt t="76257" x="7483475" y="4937125"/>
          <p14:tracePt t="76264" x="7540625" y="4926013"/>
          <p14:tracePt t="76272" x="7570788" y="4916488"/>
          <p14:tracePt t="76280" x="7648575" y="4916488"/>
          <p14:tracePt t="76289" x="7667625" y="4897438"/>
          <p14:tracePt t="76297" x="7724775" y="4897438"/>
          <p14:tracePt t="76306" x="7745413" y="4887913"/>
          <p14:tracePt t="76311" x="7773988" y="4878388"/>
          <p14:tracePt t="76320" x="7793038" y="4868863"/>
          <p14:tracePt t="76327" x="7812088" y="4849813"/>
          <p14:tracePt t="76337" x="7842250" y="4849813"/>
          <p14:tracePt t="76344" x="7851775" y="4840288"/>
          <p14:tracePt t="76353" x="7870825" y="4840288"/>
          <p14:tracePt t="76361" x="7870825" y="4829175"/>
          <p14:tracePt t="76368" x="7899400" y="4819650"/>
          <p14:tracePt t="76382" x="7899400" y="4810125"/>
          <p14:tracePt t="76383" x="7918450" y="4791075"/>
          <p14:tracePt t="76391" x="7927975" y="4781550"/>
          <p14:tracePt t="76400" x="7939088" y="4772025"/>
          <p14:tracePt t="76408" x="7967663" y="4772025"/>
          <p14:tracePt t="76416" x="7967663" y="4762500"/>
          <p14:tracePt t="76428" x="7977188" y="4752975"/>
          <p14:tracePt t="76432" x="7986713" y="4743450"/>
          <p14:tracePt t="76440" x="8015288" y="4743450"/>
          <p14:tracePt t="76448" x="8015288" y="4732338"/>
          <p14:tracePt t="76457" x="8045450" y="4732338"/>
          <p14:tracePt t="76464" x="8074025" y="4713288"/>
          <p14:tracePt t="76476" x="8083550" y="4713288"/>
          <p14:tracePt t="76480" x="8112125" y="4703763"/>
          <p14:tracePt t="76488" x="8121650" y="4694238"/>
          <p14:tracePt t="76497" x="8142288" y="4684713"/>
          <p14:tracePt t="76504" x="8161338" y="4665663"/>
          <p14:tracePt t="76512" x="8180388" y="4637088"/>
          <p14:tracePt t="76520" x="8228013" y="4606925"/>
          <p14:tracePt t="76528" x="8239125" y="4587875"/>
          <p14:tracePt t="76537" x="8277225" y="4549775"/>
          <p14:tracePt t="76546" x="8286750" y="4529138"/>
          <p14:tracePt t="76551" x="8335963" y="4481513"/>
          <p14:tracePt t="76559" x="8345488" y="4452938"/>
          <p14:tracePt t="76567" x="8393113" y="4394200"/>
          <p14:tracePt t="76576" x="8412163" y="4365625"/>
          <p14:tracePt t="76584" x="8451850" y="4316413"/>
          <p14:tracePt t="76592" x="8470900" y="4259263"/>
          <p14:tracePt t="76600" x="8470900" y="4240213"/>
          <p14:tracePt t="76611" x="8480425" y="4181475"/>
          <p14:tracePt t="76615" x="8499475" y="4152900"/>
          <p14:tracePt t="76627" x="8499475" y="4113213"/>
          <p14:tracePt t="76634" x="8499475" y="4084638"/>
          <p14:tracePt t="76640" x="8499475" y="4046538"/>
          <p14:tracePt t="76648" x="8499475" y="3987800"/>
          <p14:tracePt t="76658" x="8499475" y="3978275"/>
          <p14:tracePt t="76664" x="8499475" y="3940175"/>
          <p14:tracePt t="76672" x="8499475" y="3910013"/>
          <p14:tracePt t="76683" x="8499475" y="3890963"/>
          <p14:tracePt t="76688" x="8499475" y="3871913"/>
          <p14:tracePt t="76697" x="8509000" y="3852863"/>
          <p14:tracePt t="76704" x="8518525" y="3852863"/>
          <p14:tracePt t="76712" x="8528050" y="3822700"/>
          <p14:tracePt t="76720" x="8528050" y="3813175"/>
          <p14:tracePt t="76727" x="8528050" y="3794125"/>
          <p14:tracePt t="76736" x="8539163" y="3784600"/>
          <p14:tracePt t="76745" x="8539163" y="3775075"/>
          <p14:tracePt t="76761" x="8539163" y="3756025"/>
          <p14:tracePt t="76777" x="8539163" y="3746500"/>
          <p14:tracePt t="76785" x="8539163" y="3735388"/>
          <p14:tracePt t="76792" x="8539163" y="3725863"/>
          <p14:tracePt t="76800" x="8539163" y="3716338"/>
          <p14:tracePt t="76809" x="8539163" y="3706813"/>
          <p14:tracePt t="76816" x="8539163" y="3697288"/>
          <p14:tracePt t="76825" x="8539163" y="3687763"/>
          <p14:tracePt t="76832" x="8539163" y="3668713"/>
          <p14:tracePt t="76840" x="8539163" y="3659188"/>
          <p14:tracePt t="76848" x="8528050" y="3649663"/>
          <p14:tracePt t="76857" x="8528050" y="3640138"/>
          <p14:tracePt t="76865" x="8528050" y="3629025"/>
          <p14:tracePt t="76873" x="8518525" y="3619500"/>
          <p14:tracePt t="76881" x="8509000" y="3590925"/>
          <p14:tracePt t="76892" x="8509000" y="3581400"/>
          <p14:tracePt t="76913" x="8499475" y="3562350"/>
          <p14:tracePt t="76920" x="8499475" y="3552825"/>
          <p14:tracePt t="76927" x="8499475" y="3543300"/>
          <p14:tracePt t="76937" x="8480425" y="3543300"/>
          <p14:tracePt t="76943" x="8480425" y="3522663"/>
          <p14:tracePt t="76977" x="8480425" y="3513138"/>
          <p14:tracePt t="76985" x="8470900" y="3513138"/>
          <p14:tracePt t="77010" x="8470900" y="3503613"/>
          <p14:tracePt t="77026" x="8470900" y="3494088"/>
          <p14:tracePt t="77289" x="8470900" y="3503613"/>
          <p14:tracePt t="77305" x="8470900" y="3513138"/>
          <p14:tracePt t="77320" x="8470900" y="3532188"/>
          <p14:tracePt t="77329" x="8470900" y="3543300"/>
          <p14:tracePt t="77346" x="8470900" y="3552825"/>
          <p14:tracePt t="77352" x="8470900" y="3562350"/>
          <p14:tracePt t="77369" x="8470900" y="3571875"/>
          <p14:tracePt t="77395" x="8470900" y="3581400"/>
          <p14:tracePt t="77420" x="8489950" y="3581400"/>
          <p14:tracePt t="77424" x="8489950" y="3590925"/>
          <p14:tracePt t="77465" x="8499475" y="3590925"/>
          <p14:tracePt t="77554" x="8480425" y="3590925"/>
          <p14:tracePt t="77570" x="8470900" y="3590925"/>
          <p14:tracePt t="77593" x="8461375" y="3590925"/>
          <p14:tracePt t="77651" x="8451850" y="3590925"/>
          <p14:tracePt t="77841" x="8432800" y="3590925"/>
          <p14:tracePt t="77857" x="8412163" y="3590925"/>
          <p14:tracePt t="77867" x="8402638" y="3590925"/>
          <p14:tracePt t="77913" x="8421688" y="3590925"/>
          <p14:tracePt t="77953" x="8412163" y="3590925"/>
          <p14:tracePt t="77961" x="8402638" y="3590925"/>
          <p14:tracePt t="77969" x="8393113" y="3590925"/>
          <p14:tracePt t="77978" x="8383588" y="3590925"/>
          <p14:tracePt t="77984" x="8374063" y="3590925"/>
          <p14:tracePt t="77992" x="8345488" y="3619500"/>
          <p14:tracePt t="78002" x="8305800" y="3649663"/>
          <p14:tracePt t="78007" x="8277225" y="3678238"/>
          <p14:tracePt t="78016" x="8228013" y="3735388"/>
          <p14:tracePt t="78025" x="8218488" y="3765550"/>
          <p14:tracePt t="78032" x="8151813" y="3832225"/>
          <p14:tracePt t="78041" x="8131175" y="3871913"/>
          <p14:tracePt t="78047" x="8083550" y="3959225"/>
          <p14:tracePt t="78055" x="8074025" y="3987800"/>
          <p14:tracePt t="78063" x="8045450" y="4065588"/>
          <p14:tracePt t="78072" x="8005763" y="4152900"/>
          <p14:tracePt t="78080" x="7977188" y="4200525"/>
          <p14:tracePt t="78088" x="7948613" y="4259263"/>
          <p14:tracePt t="78096" x="7948613" y="4268788"/>
          <p14:tracePt t="78104" x="7918450" y="4325938"/>
          <p14:tracePt t="78112" x="7908925" y="4337050"/>
          <p14:tracePt t="78120" x="7889875" y="4384675"/>
          <p14:tracePt t="78128" x="7880350" y="4432300"/>
          <p14:tracePt t="78136" x="7870825" y="4443413"/>
          <p14:tracePt t="78143" x="7861300" y="4481513"/>
          <p14:tracePt t="78152" x="7861300" y="4491038"/>
          <p14:tracePt t="78159" x="7842250" y="4510088"/>
          <p14:tracePt t="78168" x="7842250" y="4519613"/>
          <p14:tracePt t="78178" x="7842250" y="4529138"/>
          <p14:tracePt t="78185" x="7842250" y="4549775"/>
          <p14:tracePt t="78212" x="7842250" y="4559300"/>
          <p14:tracePt t="78225" x="7842250" y="4568825"/>
          <p14:tracePt t="78281" x="7842250" y="4578350"/>
          <p14:tracePt t="78297" x="7842250" y="4587875"/>
          <p14:tracePt t="78313" x="7842250" y="4597400"/>
          <p14:tracePt t="78329" x="7842250" y="4606925"/>
          <p14:tracePt t="78340" x="7831138" y="4606925"/>
          <p14:tracePt t="78343" x="7831138" y="4625975"/>
          <p14:tracePt t="78352" x="7821613" y="4625975"/>
          <p14:tracePt t="78362" x="7821613" y="4637088"/>
          <p14:tracePt t="78367" x="7821613" y="4646613"/>
          <p14:tracePt t="78392" x="7821613" y="4656138"/>
          <p14:tracePt t="78410" x="7821613" y="4665663"/>
          <p14:tracePt t="78417" x="7812088" y="4665663"/>
          <p14:tracePt t="78425" x="7812088" y="4675188"/>
          <p14:tracePt t="78432" x="7812088" y="4684713"/>
          <p14:tracePt t="78441" x="7802563" y="4684713"/>
          <p14:tracePt t="78448" x="7802563" y="4703763"/>
          <p14:tracePt t="78456" x="7802563" y="4713288"/>
          <p14:tracePt t="78464" x="7802563" y="4722813"/>
          <p14:tracePt t="78480" x="7802563" y="4732338"/>
          <p14:tracePt t="78851" x="7793038" y="4732338"/>
          <p14:tracePt t="78865" x="7773988" y="4732338"/>
          <p14:tracePt t="78875" x="7764463" y="4732338"/>
          <p14:tracePt t="78880" x="7754938" y="4732338"/>
          <p14:tracePt t="78888" x="7715250" y="4732338"/>
          <p14:tracePt t="78911" x="7648575" y="4732338"/>
          <p14:tracePt t="78915" x="7608888" y="4732338"/>
          <p14:tracePt t="78920" x="7589838" y="4732338"/>
          <p14:tracePt t="78929" x="7540625" y="4732338"/>
          <p14:tracePt t="78936" x="7521575" y="4732338"/>
          <p14:tracePt t="78943" x="7473950" y="4732338"/>
          <p14:tracePt t="78953" x="7464425" y="4732338"/>
          <p14:tracePt t="78959" x="7424738" y="4732338"/>
          <p14:tracePt t="78968" x="7415213" y="4732338"/>
          <p14:tracePt t="78975" x="7405688" y="4732338"/>
          <p14:tracePt t="78984" x="7396163" y="4732338"/>
          <p14:tracePt t="79073" x="7396163" y="4743450"/>
          <p14:tracePt t="79089" x="7396163" y="4752975"/>
          <p14:tracePt t="79121" x="7396163" y="4762500"/>
          <p14:tracePt t="79129" x="7405688" y="4762500"/>
          <p14:tracePt t="79137" x="7415213" y="4762500"/>
          <p14:tracePt t="79144" x="7443788" y="4772025"/>
          <p14:tracePt t="79151" x="7454900" y="4772025"/>
          <p14:tracePt t="79159" x="7464425" y="4772025"/>
          <p14:tracePt t="79168" x="7473950" y="4772025"/>
          <p14:tracePt t="79193" x="7493000" y="4772025"/>
          <p14:tracePt t="79281" x="7493000" y="4791075"/>
          <p14:tracePt t="79308" x="7483475" y="4791075"/>
          <p14:tracePt t="79321" x="7473950" y="4791075"/>
          <p14:tracePt t="79330" x="7464425" y="4791075"/>
          <p14:tracePt t="79335" x="7454900" y="4791075"/>
          <p14:tracePt t="79761" x="7443788" y="4791075"/>
          <p14:tracePt t="79881" x="7415213" y="4791075"/>
          <p14:tracePt t="79889" x="7405688" y="4791075"/>
          <p14:tracePt t="79897" x="7396163" y="4791075"/>
          <p14:tracePt t="79908" x="7377113" y="4791075"/>
          <p14:tracePt t="79911" x="7327900" y="4791075"/>
          <p14:tracePt t="79919" x="7308850" y="4800600"/>
          <p14:tracePt t="79928" x="7261225" y="4800600"/>
          <p14:tracePt t="79936" x="7221538" y="4800600"/>
          <p14:tracePt t="79943" x="7212013" y="4810125"/>
          <p14:tracePt t="79952" x="7192963" y="4810125"/>
          <p14:tracePt t="79959" x="7173913" y="4810125"/>
          <p14:tracePt t="79969" x="7164388" y="4810125"/>
          <p14:tracePt t="80009" x="7154863" y="4810125"/>
          <p14:tracePt t="80049" x="7143750" y="4810125"/>
          <p14:tracePt t="80058" x="7143750" y="4800600"/>
          <p14:tracePt t="80081" x="7143750" y="4791075"/>
          <p14:tracePt t="80089" x="7143750" y="4772025"/>
          <p14:tracePt t="80097" x="7143750" y="4762500"/>
          <p14:tracePt t="80105" x="7154863" y="4752975"/>
          <p14:tracePt t="80113" x="7183438" y="4752975"/>
          <p14:tracePt t="80121" x="7212013" y="4722813"/>
          <p14:tracePt t="80127" x="7221538" y="4713288"/>
          <p14:tracePt t="80135" x="7240588" y="4694238"/>
          <p14:tracePt t="80143" x="7251700" y="4694238"/>
          <p14:tracePt t="80152" x="7280275" y="4665663"/>
          <p14:tracePt t="80162" x="7289800" y="4665663"/>
          <p14:tracePt t="80217" x="7289800" y="4656138"/>
          <p14:tracePt t="80257" x="7280275" y="4656138"/>
          <p14:tracePt t="80265" x="7270750" y="4646613"/>
          <p14:tracePt t="80273" x="7261225" y="4646613"/>
          <p14:tracePt t="80281" x="7231063" y="4646613"/>
          <p14:tracePt t="80288" x="7221538" y="4637088"/>
          <p14:tracePt t="80296" x="7183438" y="4637088"/>
          <p14:tracePt t="80304" x="7164388" y="4637088"/>
          <p14:tracePt t="80312" x="7115175" y="4616450"/>
          <p14:tracePt t="80320" x="7096125" y="4616450"/>
          <p14:tracePt t="80327" x="7086600" y="4616450"/>
          <p14:tracePt t="80337" x="7058025" y="4616450"/>
          <p14:tracePt t="80345" x="7046913" y="4616450"/>
          <p14:tracePt t="80353" x="7037388" y="4616450"/>
          <p14:tracePt t="80466" x="7046913" y="4616450"/>
          <p14:tracePt t="80472" x="7058025" y="4616450"/>
          <p14:tracePt t="80490" x="7067550" y="4616450"/>
          <p14:tracePt t="80497" x="7086600" y="4616450"/>
          <p14:tracePt t="80521" x="7096125" y="4616450"/>
          <p14:tracePt t="80528" x="7105650" y="4606925"/>
          <p14:tracePt t="80546" x="7115175" y="4606925"/>
          <p14:tracePt t="80552" x="7124700" y="4606925"/>
          <p14:tracePt t="80560" x="7134225" y="4606925"/>
          <p14:tracePt t="80568" x="7164388" y="4606925"/>
          <p14:tracePt t="80577" x="7183438" y="4597400"/>
          <p14:tracePt t="80585" x="7202488" y="4597400"/>
          <p14:tracePt t="80594" x="7251700" y="4578350"/>
          <p14:tracePt t="80601" x="7261225" y="4578350"/>
          <p14:tracePt t="80610" x="7318375" y="4559300"/>
          <p14:tracePt t="80615" x="7327900" y="4540250"/>
          <p14:tracePt t="80626" x="7367588" y="4529138"/>
          <p14:tracePt t="80631" x="7377113" y="4529138"/>
          <p14:tracePt t="80640" x="7386638" y="4510088"/>
          <p14:tracePt t="80648" x="7415213" y="4491038"/>
          <p14:tracePt t="80656" x="7415213" y="4481513"/>
          <p14:tracePt t="80665" x="7424738" y="4481513"/>
          <p14:tracePt t="80674" x="7434263" y="4481513"/>
          <p14:tracePt t="80680" x="7464425" y="4462463"/>
          <p14:tracePt t="80688" x="7473950" y="4462463"/>
          <p14:tracePt t="80696" x="7493000" y="4443413"/>
          <p14:tracePt t="80703" x="7540625" y="4432300"/>
          <p14:tracePt t="80712" x="7551738" y="4432300"/>
          <p14:tracePt t="80721" x="7570788" y="4422775"/>
          <p14:tracePt t="80727" x="7580313" y="4403725"/>
          <p14:tracePt t="80736" x="7599363" y="4403725"/>
          <p14:tracePt t="80743" x="7608888" y="4403725"/>
          <p14:tracePt t="80751" x="7618413" y="4394200"/>
          <p14:tracePt t="80759" x="7627938" y="4394200"/>
          <p14:tracePt t="80768" x="7627938" y="4384675"/>
          <p14:tracePt t="80775" x="7637463" y="4384675"/>
          <p14:tracePt t="80785" x="7648575" y="4384675"/>
          <p14:tracePt t="80792" x="7658100" y="4384675"/>
          <p14:tracePt t="80800" x="7677150" y="4375150"/>
          <p14:tracePt t="80812" x="7696200" y="4375150"/>
          <p14:tracePt t="80815" x="7705725" y="4375150"/>
          <p14:tracePt t="80825" x="7745413" y="4365625"/>
          <p14:tracePt t="80832" x="7783513" y="4346575"/>
          <p14:tracePt t="80840" x="7812088" y="4346575"/>
          <p14:tracePt t="80849" x="7851775" y="4346575"/>
          <p14:tracePt t="80857" x="7880350" y="4337050"/>
          <p14:tracePt t="80865" x="7958138" y="4316413"/>
          <p14:tracePt t="80874" x="7986713" y="4316413"/>
          <p14:tracePt t="80879" x="8045450" y="4287838"/>
          <p14:tracePt t="80892" x="8093075" y="4259263"/>
          <p14:tracePt t="80895" x="8112125" y="4249738"/>
          <p14:tracePt t="80904" x="8142288" y="4229100"/>
          <p14:tracePt t="80911" x="8151813" y="4219575"/>
          <p14:tracePt t="80920" x="8161338" y="4200525"/>
          <p14:tracePt t="80927" x="8180388" y="4200525"/>
          <p14:tracePt t="80936" x="8189913" y="4171950"/>
          <p14:tracePt t="80944" x="8199438" y="4171950"/>
          <p14:tracePt t="80953" x="8199438" y="4152900"/>
          <p14:tracePt t="80969" x="8199438" y="4143375"/>
          <p14:tracePt t="80977" x="8199438" y="4132263"/>
          <p14:tracePt t="80991" x="8199438" y="4113213"/>
          <p14:tracePt t="81000" x="8170863" y="4113213"/>
          <p14:tracePt t="81008" x="8161338" y="4113213"/>
          <p14:tracePt t="81016" x="8112125" y="4103688"/>
          <p14:tracePt t="81026" x="8083550" y="4103688"/>
          <p14:tracePt t="81032" x="8005763" y="4084638"/>
          <p14:tracePt t="81042" x="7948613" y="4075113"/>
          <p14:tracePt t="81047" x="7842250" y="4056063"/>
          <p14:tracePt t="81055" x="7793038" y="4056063"/>
          <p14:tracePt t="81063" x="7696200" y="4016375"/>
          <p14:tracePt t="81072" x="7658100" y="4006850"/>
          <p14:tracePt t="81080" x="7589838" y="3959225"/>
          <p14:tracePt t="81088" x="7531100" y="3949700"/>
          <p14:tracePt t="81096" x="7521575" y="3929063"/>
          <p14:tracePt t="81105" x="7483475" y="3890963"/>
          <p14:tracePt t="81111" x="7454900" y="3881438"/>
          <p14:tracePt t="81120" x="7424738" y="3852863"/>
          <p14:tracePt t="81128" x="7415213" y="3843338"/>
          <p14:tracePt t="81135" x="7386638" y="3813175"/>
          <p14:tracePt t="81144" x="7358063" y="3794125"/>
          <p14:tracePt t="81153" x="7348538" y="3775075"/>
          <p14:tracePt t="81159" x="7337425" y="3756025"/>
          <p14:tracePt t="81168" x="7327900" y="3725863"/>
          <p14:tracePt t="81175" x="7299325" y="3716338"/>
          <p14:tracePt t="81185" x="7289800" y="3687763"/>
          <p14:tracePt t="81196" x="7261225" y="3659188"/>
          <p14:tracePt t="81200" x="7251700" y="3649663"/>
          <p14:tracePt t="81208" x="7231063" y="3629025"/>
          <p14:tracePt t="81216" x="7221538" y="3619500"/>
          <p14:tracePt t="81223" x="7212013" y="3590925"/>
          <p14:tracePt t="81233" x="7202488" y="3562350"/>
          <p14:tracePt t="81240" x="7183438" y="3552825"/>
          <p14:tracePt t="81248" x="7183438" y="3532188"/>
          <p14:tracePt t="81257" x="7173913" y="3532188"/>
          <p14:tracePt t="81263" x="7164388" y="3494088"/>
          <p14:tracePt t="81272" x="7154863" y="3465513"/>
          <p14:tracePt t="81280" x="7143750" y="3455988"/>
          <p14:tracePt t="81288" x="7115175" y="3425825"/>
          <p14:tracePt t="81296" x="7105650" y="3416300"/>
          <p14:tracePt t="81303" x="7077075" y="3397250"/>
          <p14:tracePt t="81312" x="7067550" y="3387725"/>
          <p14:tracePt t="81320" x="7046913" y="3368675"/>
          <p14:tracePt t="81328" x="7037388" y="3368675"/>
          <p14:tracePt t="81337" x="7008813" y="3359150"/>
          <p14:tracePt t="81344" x="6970713" y="3328988"/>
          <p14:tracePt t="81352" x="6950075" y="3328988"/>
          <p14:tracePt t="81359" x="6911975" y="3319463"/>
          <p14:tracePt t="81368" x="6902450" y="3309938"/>
          <p14:tracePt t="81375" x="6883400" y="3309938"/>
          <p14:tracePt t="81385" x="6854825" y="3290888"/>
          <p14:tracePt t="81395" x="6815138" y="3281363"/>
          <p14:tracePt t="81403" x="6786563" y="3281363"/>
          <p14:tracePt t="81408" x="6767513" y="3281363"/>
          <p14:tracePt t="81417" x="6737350" y="3281363"/>
          <p14:tracePt t="81425" x="6727825" y="3281363"/>
          <p14:tracePt t="81432" x="6718300" y="3281363"/>
          <p14:tracePt t="81439" x="6708775" y="3281363"/>
          <p14:tracePt t="81472" x="6699250" y="3281363"/>
          <p14:tracePt t="81505" x="6680200" y="3281363"/>
          <p14:tracePt t="81649" x="6670675" y="3281363"/>
          <p14:tracePt t="81801" x="6661150" y="3281363"/>
          <p14:tracePt t="81827" x="6650038" y="3281363"/>
          <p14:tracePt t="81841" x="6650038" y="3290888"/>
          <p14:tracePt t="81865" x="6640513" y="3290888"/>
          <p14:tracePt t="81881" x="6630988" y="3290888"/>
          <p14:tracePt t="81923" x="6621463" y="3290888"/>
          <p14:tracePt t="81953" x="6602413" y="3290888"/>
          <p14:tracePt t="81969" x="6592888" y="3290888"/>
          <p14:tracePt t="81985" x="6583363" y="3290888"/>
          <p14:tracePt t="82043" x="6573838" y="3290888"/>
          <p14:tracePt t="82305" x="6564313" y="3290888"/>
          <p14:tracePt t="82329" x="6553200" y="3290888"/>
          <p14:tracePt t="82481" x="6543675" y="3290888"/>
          <p14:tracePt t="83714" x="6524625" y="3290888"/>
          <p14:tracePt t="84097" x="6515100" y="3281363"/>
          <p14:tracePt t="84113" x="6505575" y="3271838"/>
          <p14:tracePt t="84129" x="6496050" y="3271838"/>
          <p14:tracePt t="84161" x="6486525" y="3262313"/>
          <p14:tracePt t="84257" x="6477000" y="3262313"/>
          <p14:tracePt t="84289" x="6467475" y="3243263"/>
          <p14:tracePt t="84305" x="6456363" y="3232150"/>
          <p14:tracePt t="84320" x="6437313" y="3232150"/>
          <p14:tracePt t="84361" x="6427788" y="3222625"/>
          <p14:tracePt t="84441" x="6418263" y="3213100"/>
          <p14:tracePt t="84458" x="6408738" y="3203575"/>
          <p14:tracePt t="84481" x="6399213" y="3194050"/>
          <p14:tracePt t="84497" x="6399213" y="3184525"/>
          <p14:tracePt t="84529" x="6389688" y="3165475"/>
          <p14:tracePt t="85005" x="6380163" y="3165475"/>
          <p14:tracePt t="85697" x="6380163" y="3175000"/>
          <p14:tracePt t="85705" x="6380163" y="3184525"/>
          <p14:tracePt t="85729" x="6359525" y="3184525"/>
          <p14:tracePt t="85761" x="6359525" y="3194050"/>
          <p14:tracePt t="85777" x="6359525" y="3203575"/>
          <p14:tracePt t="85793" x="6359525" y="3213100"/>
          <p14:tracePt t="85801" x="6359525" y="3222625"/>
          <p14:tracePt t="85810" x="6359525" y="3232150"/>
          <p14:tracePt t="85826" x="6359525" y="3252788"/>
          <p14:tracePt t="85833" x="6359525" y="3262313"/>
          <p14:tracePt t="85841" x="6359525" y="3271838"/>
          <p14:tracePt t="85850" x="6359525" y="3281363"/>
          <p14:tracePt t="85855" x="6359525" y="3300413"/>
          <p14:tracePt t="85864" x="6359525" y="3309938"/>
          <p14:tracePt t="85875" x="6359525" y="3340100"/>
          <p14:tracePt t="85880" x="6359525" y="3359150"/>
          <p14:tracePt t="85894" x="6359525" y="3378200"/>
          <p14:tracePt t="85896" x="6359525" y="3397250"/>
          <p14:tracePt t="85904" x="6359525" y="3425825"/>
          <p14:tracePt t="85912" x="6359525" y="3465513"/>
          <p14:tracePt t="85919" x="6359525" y="3475038"/>
          <p14:tracePt t="85927" x="6359525" y="3513138"/>
          <p14:tracePt t="85935" x="6359525" y="3522663"/>
          <p14:tracePt t="85943" x="6359525" y="3562350"/>
          <p14:tracePt t="85952" x="6370638" y="3619500"/>
          <p14:tracePt t="85959" x="6370638" y="3629025"/>
          <p14:tracePt t="85968" x="6370638" y="3668713"/>
          <p14:tracePt t="85976" x="6370638" y="3687763"/>
          <p14:tracePt t="85984" x="6370638" y="3746500"/>
          <p14:tracePt t="85992" x="6370638" y="3775075"/>
          <p14:tracePt t="86000" x="6370638" y="3832225"/>
          <p14:tracePt t="86011" x="6370638" y="3862388"/>
          <p14:tracePt t="86016" x="6370638" y="3919538"/>
          <p14:tracePt t="86024" x="6370638" y="3959225"/>
          <p14:tracePt t="86034" x="6370638" y="3997325"/>
          <p14:tracePt t="86039" x="6370638" y="4037013"/>
          <p14:tracePt t="86048" x="6370638" y="4084638"/>
          <p14:tracePt t="86055" x="6359525" y="4122738"/>
          <p14:tracePt t="86064" x="6359525" y="4162425"/>
          <p14:tracePt t="86072" x="6330950" y="4249738"/>
          <p14:tracePt t="86080" x="6302375" y="4337050"/>
          <p14:tracePt t="86088" x="6283325" y="4356100"/>
          <p14:tracePt t="86096" x="6215063" y="4422775"/>
          <p14:tracePt t="86104" x="6196013" y="4452938"/>
          <p14:tracePt t="86111" x="6127750" y="4540250"/>
          <p14:tracePt t="86120" x="6080125" y="4568825"/>
          <p14:tracePt t="86127" x="6030913" y="4646613"/>
          <p14:tracePt t="86136" x="5983288" y="4675188"/>
          <p14:tracePt t="86143" x="5886450" y="4752975"/>
          <p14:tracePt t="86152" x="5789613" y="4819650"/>
          <p14:tracePt t="86161" x="5721350" y="4859338"/>
          <p14:tracePt t="86168" x="5576888" y="4975225"/>
          <p14:tracePt t="86175" x="5537200" y="5003800"/>
          <p14:tracePt t="86183" x="5392738" y="5081588"/>
          <p14:tracePt t="86192" x="5324475" y="5110163"/>
          <p14:tracePt t="86199" x="5140325" y="5178425"/>
          <p14:tracePt t="86208" x="5005388" y="5237163"/>
          <p14:tracePt t="86216" x="4937125" y="5265738"/>
          <p14:tracePt t="86223" x="4802188" y="5303838"/>
          <p14:tracePt t="86232" x="4762500" y="5334000"/>
          <p14:tracePt t="86241" x="4656138" y="5381625"/>
          <p14:tracePt t="86247" x="4608513" y="5410200"/>
          <p14:tracePt t="86255" x="4549775" y="5459413"/>
          <p14:tracePt t="86264" x="4521200" y="5487988"/>
          <p14:tracePt t="86272" x="4414838" y="5546725"/>
          <p14:tracePt t="86280" x="4356100" y="5575300"/>
          <p14:tracePt t="86288" x="4327525" y="5584825"/>
          <p14:tracePt t="86296" x="4249738" y="5622925"/>
          <p14:tracePt t="86304" x="4221163" y="5634038"/>
          <p14:tracePt t="86311" x="4114800" y="5662613"/>
          <p14:tracePt t="86320" x="4075113" y="5681663"/>
          <p14:tracePt t="86328" x="3987800" y="5710238"/>
          <p14:tracePt t="86335" x="3968750" y="5730875"/>
          <p14:tracePt t="86343" x="3862388" y="5759450"/>
          <p14:tracePt t="86352" x="3746500" y="5816600"/>
          <p14:tracePt t="86359" x="3708400" y="5837238"/>
          <p14:tracePt t="86368" x="3602038" y="5865813"/>
          <p14:tracePt t="86378" x="3581400" y="5894388"/>
          <p14:tracePt t="86383" x="3475038" y="5922963"/>
          <p14:tracePt t="86391" x="3455988" y="5922963"/>
          <p14:tracePt t="86399" x="3368675" y="5962650"/>
          <p14:tracePt t="86409" x="3262313" y="6000750"/>
          <p14:tracePt t="86416" x="3214688" y="6000750"/>
          <p14:tracePt t="86425" x="3136900" y="6010275"/>
          <p14:tracePt t="86432" x="3108325" y="6030913"/>
          <p14:tracePt t="86442" x="3049588" y="6040438"/>
          <p14:tracePt t="86447" x="3030538" y="6040438"/>
          <p14:tracePt t="86456" x="2981325" y="6059488"/>
          <p14:tracePt t="86464" x="2962275" y="6069013"/>
          <p14:tracePt t="86471" x="2894013" y="6097588"/>
          <p14:tracePt t="86479" x="2855913" y="6126163"/>
          <p14:tracePt t="86487" x="2827338" y="6126163"/>
          <p14:tracePt t="86496" x="2730500" y="6165850"/>
          <p14:tracePt t="86504" x="2681288" y="6194425"/>
          <p14:tracePt t="86512" x="2603500" y="6203950"/>
          <p14:tracePt t="86519" x="2574925" y="6223000"/>
          <p14:tracePt t="86527" x="2517775" y="6223000"/>
          <p14:tracePt t="86536" x="2478088" y="6234113"/>
          <p14:tracePt t="86543" x="2430463" y="6234113"/>
          <p14:tracePt t="86552" x="2390775" y="6253163"/>
          <p14:tracePt t="86559" x="2381250" y="6253163"/>
          <p14:tracePt t="86567" x="2362200" y="6253163"/>
          <p14:tracePt t="86575" x="2343150" y="6253163"/>
          <p14:tracePt t="86583" x="2333625" y="6253163"/>
          <p14:tracePt t="86649" x="2324100" y="6253163"/>
          <p14:tracePt t="86697" x="2324100" y="6234113"/>
          <p14:tracePt t="86721" x="2324100" y="6223000"/>
          <p14:tracePt t="86803" x="2324100" y="6213475"/>
          <p14:tracePt t="86810" x="2324100" y="6203950"/>
          <p14:tracePt t="86817" x="2324100" y="6194425"/>
          <p14:tracePt t="86831" x="2333625" y="6184900"/>
          <p14:tracePt t="86840" x="2352675" y="6175375"/>
          <p14:tracePt t="86849" x="2371725" y="6175375"/>
          <p14:tracePt t="86858" x="2400300" y="6146800"/>
          <p14:tracePt t="86864" x="2430463" y="6116638"/>
          <p14:tracePt t="86877" x="2439988" y="6107113"/>
          <p14:tracePt t="86879" x="2449513" y="6097588"/>
          <p14:tracePt t="86888" x="2459038" y="6078538"/>
          <p14:tracePt t="86896" x="2459038" y="6069013"/>
          <p14:tracePt t="86904" x="2459038" y="6059488"/>
          <p14:tracePt t="86911" x="2468563" y="6049963"/>
          <p14:tracePt t="86920" x="2468563" y="6030913"/>
          <p14:tracePt t="86927" x="2468563" y="6010275"/>
          <p14:tracePt t="86941" x="2468563" y="6000750"/>
          <p14:tracePt t="86943" x="2468563" y="5991225"/>
          <p14:tracePt t="86951" x="2468563" y="5981700"/>
          <p14:tracePt t="86959" x="2459038" y="5972175"/>
          <p14:tracePt t="86968" x="2420938" y="5943600"/>
          <p14:tracePt t="86976" x="2409825" y="5934075"/>
          <p14:tracePt t="86984" x="2352675" y="5903913"/>
          <p14:tracePt t="86993" x="2274888" y="5894388"/>
          <p14:tracePt t="87000" x="2246313" y="5875338"/>
          <p14:tracePt t="87011" x="2178050" y="5846763"/>
          <p14:tracePt t="87017" x="2159000" y="5837238"/>
          <p14:tracePt t="87027" x="2109788" y="5816600"/>
          <p14:tracePt t="87032" x="2100263" y="5816600"/>
          <p14:tracePt t="87042" x="2081213" y="5807075"/>
          <p14:tracePt t="87049" x="2071688" y="5797550"/>
          <p14:tracePt t="87152" x="2081213" y="5797550"/>
          <p14:tracePt t="87159" x="2090738" y="5797550"/>
          <p14:tracePt t="87169" x="2139950" y="5778500"/>
          <p14:tracePt t="87177" x="2187575" y="5768975"/>
          <p14:tracePt t="87183" x="2206625" y="5759450"/>
          <p14:tracePt t="87193" x="2236788" y="5740400"/>
          <p14:tracePt t="87200" x="2246313" y="5730875"/>
          <p14:tracePt t="87214" x="2255838" y="5719763"/>
          <p14:tracePt t="87305" x="2274888" y="5719763"/>
          <p14:tracePt t="87321" x="2284413" y="5719763"/>
          <p14:tracePt t="87329" x="2293938" y="5719763"/>
          <p14:tracePt t="87336" x="2303463" y="5730875"/>
          <p14:tracePt t="87345" x="2312988" y="5740400"/>
          <p14:tracePt t="87354" x="2352675" y="5759450"/>
          <p14:tracePt t="87359" x="2381250" y="5768975"/>
          <p14:tracePt t="87368" x="2439988" y="5788025"/>
          <p14:tracePt t="87378" x="2497138" y="5797550"/>
          <p14:tracePt t="87383" x="2536825" y="5797550"/>
          <p14:tracePt t="87394" x="2593975" y="5797550"/>
          <p14:tracePt t="87400" x="2603500" y="5797550"/>
          <p14:tracePt t="87411" x="2643188" y="5797550"/>
          <p14:tracePt t="87417" x="2671763" y="5797550"/>
          <p14:tracePt t="87427" x="2709863" y="5797550"/>
          <p14:tracePt t="87433" x="2740025" y="5778500"/>
          <p14:tracePt t="87441" x="2768600" y="5778500"/>
          <p14:tracePt t="87451" x="2787650" y="5759450"/>
          <p14:tracePt t="87455" x="2806700" y="5759450"/>
          <p14:tracePt t="87463" x="2827338" y="5740400"/>
          <p14:tracePt t="87472" x="2836863" y="5740400"/>
          <p14:tracePt t="87479" x="2865438" y="5730875"/>
          <p14:tracePt t="87488" x="2874963" y="5719763"/>
          <p14:tracePt t="87495" x="2914650" y="5710238"/>
          <p14:tracePt t="87504" x="2943225" y="5681663"/>
          <p14:tracePt t="87512" x="2952750" y="5653088"/>
          <p14:tracePt t="87521" x="3000375" y="5584825"/>
          <p14:tracePt t="87528" x="3011488" y="5565775"/>
          <p14:tracePt t="87537" x="3059113" y="5478463"/>
          <p14:tracePt t="87544" x="3078163" y="5440363"/>
          <p14:tracePt t="87552" x="3108325" y="5334000"/>
          <p14:tracePt t="87560" x="3146425" y="5246688"/>
          <p14:tracePt t="87568" x="3146425" y="5207000"/>
          <p14:tracePt t="87576" x="3165475" y="5081588"/>
          <p14:tracePt t="87584" x="3175000" y="5062538"/>
          <p14:tracePt t="87592" x="3175000" y="4965700"/>
          <p14:tracePt t="87600" x="3194050" y="4916488"/>
          <p14:tracePt t="87613" x="3203575" y="4819650"/>
          <p14:tracePt t="87616" x="3203575" y="4791075"/>
          <p14:tracePt t="87625" x="3203575" y="4713288"/>
          <p14:tracePt t="87632" x="3203575" y="4606925"/>
          <p14:tracePt t="87641" x="3203575" y="4568825"/>
          <p14:tracePt t="87648" x="3203575" y="4471988"/>
          <p14:tracePt t="87659" x="3224213" y="4443413"/>
          <p14:tracePt t="87664" x="3224213" y="4346575"/>
          <p14:tracePt t="87672" x="3233738" y="4306888"/>
          <p14:tracePt t="87682" x="3252788" y="4229100"/>
          <p14:tracePt t="87688" x="3252788" y="4143375"/>
          <p14:tracePt t="87696" x="3262313" y="4103688"/>
          <p14:tracePt t="87704" x="3281363" y="4025900"/>
          <p14:tracePt t="87712" x="3281363" y="3997325"/>
          <p14:tracePt t="87721" x="3281363" y="3919538"/>
          <p14:tracePt t="87729" x="3281363" y="3900488"/>
          <p14:tracePt t="87735" x="3281363" y="3822700"/>
          <p14:tracePt t="87743" x="3281363" y="3794125"/>
          <p14:tracePt t="87752" x="3243263" y="3735388"/>
          <p14:tracePt t="87761" x="3224213" y="3706813"/>
          <p14:tracePt t="87768" x="3203575" y="3697288"/>
          <p14:tracePt t="87777" x="3184525" y="3668713"/>
          <p14:tracePt t="87784" x="3175000" y="3640138"/>
          <p14:tracePt t="87794" x="3127375" y="3600450"/>
          <p14:tracePt t="87800" x="3097213" y="3581400"/>
          <p14:tracePt t="87810" x="3059113" y="3543300"/>
          <p14:tracePt t="87816" x="2971800" y="3503613"/>
          <p14:tracePt t="87825" x="2943225" y="3494088"/>
          <p14:tracePt t="87832" x="2836863" y="3455988"/>
          <p14:tracePt t="87842" x="2817813" y="3446463"/>
          <p14:tracePt t="87847" x="2730500" y="3406775"/>
          <p14:tracePt t="87855" x="2690813" y="3397250"/>
          <p14:tracePt t="87864" x="2603500" y="3349625"/>
          <p14:tracePt t="87872" x="2565400" y="3349625"/>
          <p14:tracePt t="87880" x="2506663" y="3328988"/>
          <p14:tracePt t="87896" x="2390775" y="3319463"/>
          <p14:tracePt t="87904" x="2343150" y="3319463"/>
          <p14:tracePt t="87911" x="2312988" y="3319463"/>
          <p14:tracePt t="87920" x="2236788" y="3319463"/>
          <p14:tracePt t="87928" x="2206625" y="3319463"/>
          <p14:tracePt t="87936" x="2168525" y="3319463"/>
          <p14:tracePt t="87943" x="2109788" y="3319463"/>
          <p14:tracePt t="87952" x="2081213" y="3319463"/>
          <p14:tracePt t="87959" x="2043113" y="3340100"/>
          <p14:tracePt t="87968" x="2033588" y="3340100"/>
          <p14:tracePt t="87976" x="1993900" y="3349625"/>
          <p14:tracePt t="87984" x="1984375" y="3359150"/>
          <p14:tracePt t="87991" x="1955800" y="3387725"/>
          <p14:tracePt t="88000" x="1946275" y="3397250"/>
          <p14:tracePt t="88011" x="1936750" y="3416300"/>
          <p14:tracePt t="88015" x="1936750" y="3455988"/>
          <p14:tracePt t="88026" x="1936750" y="3484563"/>
          <p14:tracePt t="88034" x="1936750" y="3522663"/>
          <p14:tracePt t="88040" x="1936750" y="3552825"/>
          <p14:tracePt t="88048" x="1936750" y="3590925"/>
          <p14:tracePt t="88056" x="1936750" y="3619500"/>
          <p14:tracePt t="88064" x="1984375" y="3697288"/>
          <p14:tracePt t="88072" x="2043113" y="3765550"/>
          <p14:tracePt t="88080" x="2071688" y="3813175"/>
          <p14:tracePt t="88088" x="2168525" y="3881438"/>
          <p14:tracePt t="88097" x="2197100" y="3910013"/>
          <p14:tracePt t="88104" x="2324100" y="3949700"/>
          <p14:tracePt t="88112" x="2390775" y="3978275"/>
          <p14:tracePt t="88122" x="2546350" y="4016375"/>
          <p14:tracePt t="88127" x="2603500" y="4037013"/>
          <p14:tracePt t="88137" x="2709863" y="4037013"/>
          <p14:tracePt t="88143" x="2817813" y="4046538"/>
          <p14:tracePt t="88152" x="2846388" y="4046538"/>
          <p14:tracePt t="88159" x="2924175" y="4046538"/>
          <p14:tracePt t="88168" x="2943225" y="4046538"/>
          <p14:tracePt t="88177" x="3021013" y="4046538"/>
          <p14:tracePt t="88184" x="3040063" y="4046538"/>
          <p14:tracePt t="88192" x="3087688" y="4046538"/>
          <p14:tracePt t="88200" x="3194050" y="4025900"/>
          <p14:tracePt t="88212" x="3243263" y="4016375"/>
          <p14:tracePt t="88217" x="3359150" y="3959225"/>
          <p14:tracePt t="88224" x="3408363" y="3949700"/>
          <p14:tracePt t="88232" x="3505200" y="3890963"/>
          <p14:tracePt t="88243" x="3552825" y="3881438"/>
          <p14:tracePt t="88247" x="3630613" y="3852863"/>
          <p14:tracePt t="88256" x="3649663" y="3822700"/>
          <p14:tracePt t="88266" x="3708400" y="3775075"/>
          <p14:tracePt t="88271" x="3727450" y="3735388"/>
          <p14:tracePt t="88280" x="3736975" y="3716338"/>
          <p14:tracePt t="88288" x="3746500" y="3668713"/>
          <p14:tracePt t="88296" x="3746500" y="3649663"/>
          <p14:tracePt t="88305" x="3746500" y="3581400"/>
          <p14:tracePt t="88312" x="3746500" y="3562350"/>
          <p14:tracePt t="88320" x="3708400" y="3494088"/>
          <p14:tracePt t="88329" x="3678238" y="3435350"/>
          <p14:tracePt t="88336" x="3668713" y="3425825"/>
          <p14:tracePt t="88343" x="3640138" y="3368675"/>
          <p14:tracePt t="88352" x="3611563" y="3340100"/>
          <p14:tracePt t="88360" x="3571875" y="3300413"/>
          <p14:tracePt t="88369" x="3543300" y="3271838"/>
          <p14:tracePt t="88379" x="3494088" y="3222625"/>
          <p14:tracePt t="88384" x="3465513" y="3194050"/>
          <p14:tracePt t="88395" x="3408363" y="3165475"/>
          <p14:tracePt t="88400" x="3340100" y="3116263"/>
          <p14:tracePt t="88408" x="3311525" y="3087688"/>
          <p14:tracePt t="88416" x="3214688" y="3059113"/>
          <p14:tracePt t="88424" x="3184525" y="3040063"/>
          <p14:tracePt t="88432" x="3097213" y="2990850"/>
          <p14:tracePt t="88441" x="3059113" y="2981325"/>
          <p14:tracePt t="88448" x="2981325" y="2943225"/>
          <p14:tracePt t="88455" x="2952750" y="2943225"/>
          <p14:tracePt t="88464" x="2874963" y="2913063"/>
          <p14:tracePt t="88472" x="2759075" y="2894013"/>
          <p14:tracePt t="88480" x="2740025" y="2894013"/>
          <p14:tracePt t="88489" x="2662238" y="2894013"/>
          <p14:tracePt t="88497" x="2633663" y="2894013"/>
          <p14:tracePt t="88504" x="2555875" y="2894013"/>
          <p14:tracePt t="88511" x="2536825" y="2894013"/>
          <p14:tracePt t="88520" x="2459038" y="2894013"/>
          <p14:tracePt t="88528" x="2400300" y="2894013"/>
          <p14:tracePt t="88537" x="2371725" y="2894013"/>
          <p14:tracePt t="88545" x="2293938" y="2894013"/>
          <p14:tracePt t="88553" x="2265363" y="2913063"/>
          <p14:tracePt t="88562" x="2206625" y="2943225"/>
          <p14:tracePt t="88567" x="2197100" y="2952750"/>
          <p14:tracePt t="88575" x="2139950" y="2962275"/>
          <p14:tracePt t="88584" x="2130425" y="2981325"/>
          <p14:tracePt t="88592" x="2090738" y="3019425"/>
          <p14:tracePt t="88600" x="2062163" y="3059113"/>
          <p14:tracePt t="88609" x="2052638" y="3087688"/>
          <p14:tracePt t="88617" x="2033588" y="3165475"/>
          <p14:tracePt t="88626" x="2033588" y="3194050"/>
          <p14:tracePt t="88631" x="2033588" y="3252788"/>
          <p14:tracePt t="88640" x="2033588" y="3271838"/>
          <p14:tracePt t="88648" x="2033588" y="3349625"/>
          <p14:tracePt t="88656" x="2062163" y="3416300"/>
          <p14:tracePt t="88664" x="2071688" y="3435350"/>
          <p14:tracePt t="88672" x="2100263" y="3503613"/>
          <p14:tracePt t="88680" x="2130425" y="3532188"/>
          <p14:tracePt t="88689" x="2159000" y="3571875"/>
          <p14:tracePt t="88695" x="2187575" y="3600450"/>
          <p14:tracePt t="88704" x="2216150" y="3640138"/>
          <p14:tracePt t="88712" x="2246313" y="3659188"/>
          <p14:tracePt t="88721" x="2284413" y="3697288"/>
          <p14:tracePt t="88729" x="2333625" y="3725863"/>
          <p14:tracePt t="88738" x="2343150" y="3746500"/>
          <p14:tracePt t="88743" x="2390775" y="3765550"/>
          <p14:tracePt t="88753" x="2420938" y="3794125"/>
          <p14:tracePt t="88762" x="2487613" y="3843338"/>
          <p14:tracePt t="88767" x="2517775" y="3862388"/>
          <p14:tracePt t="88775" x="2574925" y="3900488"/>
          <p14:tracePt t="88783" x="2662238" y="3959225"/>
          <p14:tracePt t="88792" x="2709863" y="3978275"/>
          <p14:tracePt t="88800" x="2768600" y="4006850"/>
          <p14:tracePt t="88811" x="2797175" y="4016375"/>
          <p14:tracePt t="88816" x="2865438" y="4065588"/>
          <p14:tracePt t="88826" x="2884488" y="4075113"/>
          <p14:tracePt t="88834" x="2933700" y="4103688"/>
          <p14:tracePt t="88840" x="2943225" y="4103688"/>
          <p14:tracePt t="88848" x="2981325" y="4122738"/>
          <p14:tracePt t="88857" x="3011488" y="4132263"/>
          <p14:tracePt t="88864" x="3021013" y="4143375"/>
          <p14:tracePt t="88873" x="3030538" y="4143375"/>
          <p14:tracePt t="88882" x="3040063" y="4143375"/>
          <p14:tracePt t="88892" x="3049588" y="4152900"/>
          <p14:tracePt t="88896" x="3059113" y="4152900"/>
          <p14:tracePt t="88905" x="3097213" y="4171950"/>
          <p14:tracePt t="88911" x="3127375" y="4181475"/>
          <p14:tracePt t="88920" x="3136900" y="4191000"/>
          <p14:tracePt t="88927" x="3175000" y="4200525"/>
          <p14:tracePt t="88936" x="3184525" y="4200525"/>
          <p14:tracePt t="88945" x="3214688" y="4219575"/>
          <p14:tracePt t="88953" x="3224213" y="4229100"/>
          <p14:tracePt t="88962" x="3233738" y="4229100"/>
          <p14:tracePt t="88970" x="3233738" y="4240213"/>
          <p14:tracePt t="88975" x="3243263" y="4240213"/>
          <p14:tracePt t="88984" x="3243263" y="4249738"/>
          <p14:tracePt t="88993" x="3252788" y="4259263"/>
          <p14:tracePt t="89000" x="3262313" y="4259263"/>
          <p14:tracePt t="89011" x="3262313" y="4268788"/>
          <p14:tracePt t="89015" x="3271838" y="4268788"/>
          <p14:tracePt t="89023" x="3271838" y="4278313"/>
          <p14:tracePt t="89034" x="3290888" y="4278313"/>
          <p14:tracePt t="89040" x="3300413" y="4297363"/>
          <p14:tracePt t="89048" x="3311525" y="4306888"/>
          <p14:tracePt t="89058" x="3311525" y="4316413"/>
          <p14:tracePt t="89064" x="3311525" y="4325938"/>
          <p14:tracePt t="89080" x="3311525" y="4337050"/>
          <p14:tracePt t="89088" x="3321050" y="4346575"/>
          <p14:tracePt t="89099" x="3321050" y="4356100"/>
          <p14:tracePt t="89112" x="3321050" y="4375150"/>
          <p14:tracePt t="89129" x="3321050" y="4384675"/>
          <p14:tracePt t="89953" x="3311525" y="4384675"/>
          <p14:tracePt t="89961" x="3300413" y="4384675"/>
          <p14:tracePt t="89969" x="3281363" y="4384675"/>
          <p14:tracePt t="89979" x="3271838" y="4384675"/>
          <p14:tracePt t="89984" x="3262313" y="4384675"/>
          <p14:tracePt t="89992" x="3252788" y="4365625"/>
          <p14:tracePt t="90011" x="3243263" y="4365625"/>
          <p14:tracePt t="90057" x="3233738" y="4365625"/>
          <p14:tracePt t="90105" x="3233738" y="4375150"/>
          <p14:tracePt t="90121" x="3233738" y="4384675"/>
          <p14:tracePt t="90129" x="3233738" y="4394200"/>
          <p14:tracePt t="90136" x="3233738" y="4413250"/>
          <p14:tracePt t="90143" x="3243263" y="4432300"/>
          <p14:tracePt t="90152" x="3271838" y="4452938"/>
          <p14:tracePt t="90161" x="3281363" y="4481513"/>
          <p14:tracePt t="90168" x="3311525" y="4510088"/>
          <p14:tracePt t="90176" x="3340100" y="4519613"/>
          <p14:tracePt t="90185" x="3378200" y="4529138"/>
          <p14:tracePt t="90196" x="3436938" y="4568825"/>
          <p14:tracePt t="90200" x="3455988" y="4578350"/>
          <p14:tracePt t="90211" x="3505200" y="4587875"/>
          <p14:tracePt t="90216" x="3533775" y="4606925"/>
          <p14:tracePt t="90225" x="3552825" y="4625975"/>
          <p14:tracePt t="90232" x="3602038" y="4646613"/>
          <p14:tracePt t="90244" x="3659188" y="4675188"/>
          <p14:tracePt t="90249" x="3708400" y="4703763"/>
          <p14:tracePt t="90255" x="3805238" y="4722813"/>
          <p14:tracePt t="90263" x="3921125" y="4762500"/>
          <p14:tracePt t="90272" x="3940175" y="4762500"/>
          <p14:tracePt t="90289" x="3949700" y="4752975"/>
          <p14:tracePt t="90295" x="4037013" y="4743450"/>
          <p14:tracePt t="90320" x="4084638" y="4722813"/>
          <p14:tracePt t="90329" x="4124325" y="4722813"/>
          <p14:tracePt t="90337" x="4259263" y="4722813"/>
          <p14:tracePt t="90343" x="4346575" y="4722813"/>
          <p14:tracePt t="90351" x="4578350" y="4722813"/>
          <p14:tracePt t="90360" x="4656138" y="4722813"/>
          <p14:tracePt t="90368" x="4811713" y="4703763"/>
          <p14:tracePt t="90379" x="4868863" y="4694238"/>
          <p14:tracePt t="90383" x="5005388" y="4675188"/>
          <p14:tracePt t="90393" x="5189538" y="4637088"/>
          <p14:tracePt t="90401" x="5227638" y="4637088"/>
          <p14:tracePt t="90409" x="5353050" y="4616450"/>
          <p14:tracePt t="90416" x="5411788" y="4597400"/>
          <p14:tracePt t="90425" x="5518150" y="4578350"/>
          <p14:tracePt t="90432" x="5565775" y="4568825"/>
          <p14:tracePt t="90441" x="5643563" y="4519613"/>
          <p14:tracePt t="90448" x="5692775" y="4519613"/>
          <p14:tracePt t="90457" x="5770563" y="4481513"/>
          <p14:tracePt t="90465" x="5808663" y="4471988"/>
          <p14:tracePt t="90473" x="5837238" y="4462463"/>
          <p14:tracePt t="90481" x="5905500" y="4422775"/>
          <p14:tracePt t="90491" x="5924550" y="4413250"/>
          <p14:tracePt t="90496" x="5992813" y="4365625"/>
          <p14:tracePt t="90504" x="6021388" y="4337050"/>
          <p14:tracePt t="90514" x="6059488" y="4306888"/>
          <p14:tracePt t="90519" x="6089650" y="4278313"/>
          <p14:tracePt t="90527" x="6099175" y="4268788"/>
          <p14:tracePt t="90536" x="6108700" y="4259263"/>
          <p14:tracePt t="90543" x="6118225" y="4249738"/>
          <p14:tracePt t="90552" x="6146800" y="4249738"/>
          <p14:tracePt t="90559" x="6146800" y="4240213"/>
          <p14:tracePt t="90567" x="6167438" y="4229100"/>
          <p14:tracePt t="90575" x="6176963" y="4229100"/>
          <p14:tracePt t="90584" x="6205538" y="4210050"/>
          <p14:tracePt t="90593" x="6234113" y="4210050"/>
          <p14:tracePt t="90600" x="6243638" y="4200525"/>
          <p14:tracePt t="90609" x="6292850" y="4191000"/>
          <p14:tracePt t="90616" x="6302375" y="4191000"/>
          <p14:tracePt t="90624" x="6350000" y="4191000"/>
          <p14:tracePt t="90633" x="6370638" y="4181475"/>
          <p14:tracePt t="90640" x="6418263" y="4181475"/>
          <p14:tracePt t="90648" x="6446838" y="4162425"/>
          <p14:tracePt t="90658" x="6456363" y="4162425"/>
          <p14:tracePt t="90664" x="6505575" y="4162425"/>
          <p14:tracePt t="90673" x="6515100" y="4162425"/>
          <p14:tracePt t="90683" x="6543675" y="4152900"/>
          <p14:tracePt t="90688" x="6553200" y="4152900"/>
          <p14:tracePt t="90696" x="6592888" y="4143375"/>
          <p14:tracePt t="90704" x="6611938" y="4143375"/>
          <p14:tracePt t="90712" x="6621463" y="4132263"/>
          <p14:tracePt t="90720" x="6650038" y="4113213"/>
          <p14:tracePt t="90727" x="6661150" y="4113213"/>
          <p14:tracePt t="90736" x="6661150" y="4103688"/>
          <p14:tracePt t="90753" x="6661150" y="4094163"/>
          <p14:tracePt t="90761" x="6661150" y="4084638"/>
          <p14:tracePt t="90768" x="6650038" y="4075113"/>
          <p14:tracePt t="90776" x="6564313" y="4046538"/>
          <p14:tracePt t="90785" x="6496050" y="4025900"/>
          <p14:tracePt t="90794" x="6359525" y="3968750"/>
          <p14:tracePt t="90800" x="6273800" y="3949700"/>
          <p14:tracePt t="90808" x="6089650" y="3890963"/>
          <p14:tracePt t="90816" x="6002338" y="3852863"/>
          <p14:tracePt t="90823" x="5818188" y="3813175"/>
          <p14:tracePt t="90831" x="5749925" y="3784600"/>
          <p14:tracePt t="90841" x="5614988" y="3725863"/>
          <p14:tracePt t="90849" x="5508625" y="3687763"/>
          <p14:tracePt t="90857" x="5480050" y="3678238"/>
          <p14:tracePt t="90864" x="5449888" y="3649663"/>
          <p14:tracePt t="90872" x="5421313" y="3629025"/>
          <p14:tracePt t="90880" x="5411788" y="3609975"/>
          <p14:tracePt t="90888" x="5411788" y="3590925"/>
          <p14:tracePt t="90896" x="5402263" y="3571875"/>
          <p14:tracePt t="90905" x="5383213" y="3532188"/>
          <p14:tracePt t="90911" x="5372100" y="3503613"/>
          <p14:tracePt t="90920" x="5372100" y="3465513"/>
          <p14:tracePt t="90927" x="5362575" y="3446463"/>
          <p14:tracePt t="90945" x="5314950" y="3368675"/>
          <p14:tracePt t="90951" x="5286375" y="3290888"/>
          <p14:tracePt t="90959" x="5276850" y="3262313"/>
          <p14:tracePt t="90968" x="5246688" y="3213100"/>
          <p14:tracePt t="90976" x="5199063" y="3135313"/>
          <p14:tracePt t="90984" x="5180013" y="3106738"/>
          <p14:tracePt t="90992" x="5168900" y="3049588"/>
          <p14:tracePt t="91000" x="5159375" y="3040063"/>
          <p14:tracePt t="91010" x="5159375" y="3000375"/>
          <p14:tracePt t="91017" x="5159375" y="2971800"/>
          <p14:tracePt t="91024" x="5159375" y="2952750"/>
          <p14:tracePt t="91032" x="5140325" y="2903538"/>
          <p14:tracePt t="91043" x="5140325" y="2884488"/>
          <p14:tracePt t="91047" x="5140325" y="2855913"/>
          <p14:tracePt t="91056" x="5140325" y="2846388"/>
          <p14:tracePt t="91064" x="5140325" y="2806700"/>
          <p14:tracePt t="91071" x="5140325" y="2797175"/>
          <p14:tracePt t="91080" x="5159375" y="2759075"/>
          <p14:tracePt t="91088" x="5189538" y="2719388"/>
          <p14:tracePt t="91096" x="5199063" y="2719388"/>
          <p14:tracePt t="91105" x="5218113" y="2681288"/>
          <p14:tracePt t="91111" x="5246688" y="2652713"/>
          <p14:tracePt t="91121" x="5276850" y="2622550"/>
          <p14:tracePt t="91127" x="5276850" y="2603500"/>
          <p14:tracePt t="91136" x="5324475" y="2574925"/>
          <p14:tracePt t="91145" x="5334000" y="2546350"/>
          <p14:tracePt t="91152" x="5362575" y="2516188"/>
          <p14:tracePt t="91159" x="5392738" y="2478088"/>
          <p14:tracePt t="91168" x="5402263" y="2449513"/>
          <p14:tracePt t="91178" x="5430838" y="2400300"/>
          <p14:tracePt t="91183" x="5440363" y="2400300"/>
          <p14:tracePt t="91192" x="5459413" y="2362200"/>
          <p14:tracePt t="91200" x="5468938" y="2352675"/>
          <p14:tracePt t="91208" x="5489575" y="2343150"/>
          <p14:tracePt t="91216" x="5508625" y="2312988"/>
          <p14:tracePt t="91224" x="5518150" y="2312988"/>
          <p14:tracePt t="91232" x="5537200" y="2303463"/>
          <p14:tracePt t="91241" x="5546725" y="2293938"/>
          <p14:tracePt t="91248" x="5576888" y="2284413"/>
          <p14:tracePt t="91255" x="5586413" y="2284413"/>
          <p14:tracePt t="91264" x="5624513" y="2265363"/>
          <p14:tracePt t="91272" x="5643563" y="2265363"/>
          <p14:tracePt t="91280" x="5692775" y="2265363"/>
          <p14:tracePt t="91288" x="5749925" y="2265363"/>
          <p14:tracePt t="91295" x="5759450" y="2255838"/>
          <p14:tracePt t="91304" x="5808663" y="2255838"/>
          <p14:tracePt t="91313" x="5837238" y="2255838"/>
          <p14:tracePt t="91321" x="5876925" y="2255838"/>
          <p14:tracePt t="91327" x="5905500" y="2255838"/>
          <p14:tracePt t="91338" x="5983288" y="2255838"/>
          <p14:tracePt t="91343" x="6021388" y="2255838"/>
          <p14:tracePt t="91352" x="6040438" y="2255838"/>
          <p14:tracePt t="91360" x="6118225" y="2255838"/>
          <p14:tracePt t="91368" x="6127750" y="2255838"/>
          <p14:tracePt t="91375" x="6186488" y="2255838"/>
          <p14:tracePt t="91383" x="6205538" y="2255838"/>
          <p14:tracePt t="91392" x="6253163" y="2255838"/>
          <p14:tracePt t="91400" x="6273800" y="2255838"/>
          <p14:tracePt t="91408" x="6302375" y="2255838"/>
          <p14:tracePt t="91415" x="6340475" y="2265363"/>
          <p14:tracePt t="91424" x="6350000" y="2265363"/>
          <p14:tracePt t="91431" x="6389688" y="2274888"/>
          <p14:tracePt t="91441" x="6399213" y="2274888"/>
          <p14:tracePt t="91450" x="6437313" y="2284413"/>
          <p14:tracePt t="91458" x="6467475" y="2284413"/>
          <p14:tracePt t="91464" x="6524625" y="2284413"/>
          <p14:tracePt t="91474" x="6602413" y="2284413"/>
          <p14:tracePt t="91479" x="6640513" y="2284413"/>
          <p14:tracePt t="91487" x="6718300" y="2284413"/>
          <p14:tracePt t="91495" x="6757988" y="2284413"/>
          <p14:tracePt t="91504" x="6873875" y="2284413"/>
          <p14:tracePt t="91514" x="6931025" y="2284413"/>
          <p14:tracePt t="91520" x="7037388" y="2284413"/>
          <p14:tracePt t="91528" x="7134225" y="2284413"/>
          <p14:tracePt t="91537" x="7183438" y="2284413"/>
          <p14:tracePt t="91543" x="7261225" y="2284413"/>
          <p14:tracePt t="91551" x="7289800" y="2265363"/>
          <p14:tracePt t="91559" x="7386638" y="2265363"/>
          <p14:tracePt t="91567" x="7415213" y="2255838"/>
          <p14:tracePt t="91575" x="7493000" y="2235200"/>
          <p14:tracePt t="91583" x="7531100" y="2235200"/>
          <p14:tracePt t="91591" x="7608888" y="2225675"/>
          <p14:tracePt t="91600" x="7667625" y="2206625"/>
          <p14:tracePt t="91610" x="7715250" y="2197100"/>
          <p14:tracePt t="91617" x="7793038" y="2197100"/>
          <p14:tracePt t="91625" x="7802563" y="2178050"/>
          <p14:tracePt t="91635" x="7870825" y="2178050"/>
          <p14:tracePt t="91639" x="7899400" y="2168525"/>
          <p14:tracePt t="91648" x="7958138" y="2168525"/>
          <p14:tracePt t="91656" x="8015288" y="2159000"/>
          <p14:tracePt t="91663" x="8034338" y="2159000"/>
          <p14:tracePt t="91671" x="8093075" y="2138363"/>
          <p14:tracePt t="91679" x="8121650" y="2138363"/>
          <p14:tracePt t="91688" x="8161338" y="2128838"/>
          <p14:tracePt t="91695" x="8208963" y="2128838"/>
          <p14:tracePt t="91703" x="8267700" y="2128838"/>
          <p14:tracePt t="91711" x="8277225" y="2109788"/>
          <p14:tracePt t="91720" x="8324850" y="2109788"/>
          <p14:tracePt t="91727" x="8364538" y="2100263"/>
          <p14:tracePt t="91736" x="8393113" y="2100263"/>
          <p14:tracePt t="91743" x="8451850" y="2100263"/>
          <p14:tracePt t="91752" x="8480425" y="2100263"/>
          <p14:tracePt t="91759" x="8499475" y="2100263"/>
          <p14:tracePt t="91768" x="8528050" y="2100263"/>
          <p14:tracePt t="91775" x="8586788" y="2100263"/>
          <p14:tracePt t="91784" x="8624888" y="2100263"/>
          <p14:tracePt t="91793" x="8645525" y="2100263"/>
          <p14:tracePt t="91799" x="8702675" y="2100263"/>
          <p14:tracePt t="91810" x="8751888" y="2100263"/>
          <p14:tracePt t="91816" x="8809038" y="2100263"/>
          <p14:tracePt t="91825" x="8829675" y="2100263"/>
          <p14:tracePt t="91833" x="8886825" y="2100263"/>
          <p14:tracePt t="91839" x="8936038" y="2100263"/>
          <p14:tracePt t="91848" x="8993188" y="2100263"/>
          <p14:tracePt t="91856" x="9051925" y="2100263"/>
          <p14:tracePt t="91864" x="9061450" y="2100263"/>
          <p14:tracePt t="91873" x="9099550" y="2119313"/>
          <p14:tracePt t="91879" x="9109075" y="2119313"/>
          <p14:tracePt t="91887" x="9118600" y="2128838"/>
          <p14:tracePt t="91912" x="9139238" y="2149475"/>
          <p14:tracePt t="91929" x="9148763" y="2159000"/>
          <p14:tracePt t="91936" x="9167813" y="2159000"/>
          <p14:tracePt t="91944" x="9167813" y="2168525"/>
          <p14:tracePt t="91954" x="9177338" y="2168525"/>
          <p14:tracePt t="91959" x="9186863" y="2187575"/>
          <p14:tracePt t="91968" x="9196388" y="2187575"/>
          <p14:tracePt t="91976" x="9215438" y="2206625"/>
          <p14:tracePt t="91983" x="9245600" y="2225675"/>
          <p14:tracePt t="91992" x="9255125" y="2235200"/>
          <p14:tracePt t="92000" x="9283700" y="2255838"/>
          <p14:tracePt t="92009" x="9293225" y="2265363"/>
          <p14:tracePt t="92016" x="9323388" y="2293938"/>
          <p14:tracePt t="92024" x="9332913" y="2303463"/>
          <p14:tracePt t="92032" x="9351963" y="2332038"/>
          <p14:tracePt t="92040" x="9380538" y="2352675"/>
          <p14:tracePt t="92048" x="9390063" y="2371725"/>
          <p14:tracePt t="92055" x="9420225" y="2390775"/>
          <p14:tracePt t="92064" x="9429750" y="2400300"/>
          <p14:tracePt t="92077" x="9458325" y="2428875"/>
          <p14:tracePt t="92082" x="9458325" y="2438400"/>
          <p14:tracePt t="92090" x="9458325" y="2449513"/>
          <p14:tracePt t="92096" x="9467850" y="2449513"/>
          <p14:tracePt t="92104" x="9467850" y="2459038"/>
          <p14:tracePt t="92111" x="9467850" y="2468563"/>
          <p14:tracePt t="92129" x="9467850" y="2487613"/>
          <p14:tracePt t="92137" x="9467850" y="2497138"/>
          <p14:tracePt t="92145" x="9467850" y="2506663"/>
          <p14:tracePt t="92160" x="9467850" y="2516188"/>
          <p14:tracePt t="92168" x="9448800" y="2525713"/>
          <p14:tracePt t="92178" x="9448800" y="2535238"/>
          <p14:tracePt t="92184" x="9448800" y="2565400"/>
          <p14:tracePt t="92193" x="9439275" y="2565400"/>
          <p14:tracePt t="92201" x="9429750" y="2584450"/>
          <p14:tracePt t="92211" x="9429750" y="2593975"/>
          <p14:tracePt t="92215" x="9429750" y="2603500"/>
          <p14:tracePt t="92225" x="9429750" y="2622550"/>
          <p14:tracePt t="92234" x="9420225" y="2632075"/>
          <p14:tracePt t="92239" x="9420225" y="2643188"/>
          <p14:tracePt t="92248" x="9420225" y="2652713"/>
          <p14:tracePt t="92256" x="9409113" y="2662238"/>
          <p14:tracePt t="92264" x="9409113" y="2671763"/>
          <p14:tracePt t="92273" x="9409113" y="2700338"/>
          <p14:tracePt t="92279" x="9409113" y="2709863"/>
          <p14:tracePt t="92287" x="9409113" y="2719388"/>
          <p14:tracePt t="92296" x="9409113" y="2728913"/>
          <p14:tracePt t="92304" x="9409113" y="2738438"/>
          <p14:tracePt t="92312" x="9409113" y="2749550"/>
          <p14:tracePt t="92321" x="9409113" y="2768600"/>
          <p14:tracePt t="92328" x="9409113" y="2778125"/>
          <p14:tracePt t="92336" x="9409113" y="2787650"/>
          <p14:tracePt t="92343" x="9409113" y="2797175"/>
          <p14:tracePt t="92352" x="9409113" y="2806700"/>
          <p14:tracePt t="92367" x="9409113" y="2816225"/>
          <p14:tracePt t="92375" x="9409113" y="2825750"/>
          <p14:tracePt t="92384" x="9409113" y="2835275"/>
          <p14:tracePt t="92392" x="9409113" y="2855913"/>
          <p14:tracePt t="92401" x="9409113" y="2865438"/>
          <p14:tracePt t="92409" x="9409113" y="2874963"/>
          <p14:tracePt t="92417" x="9409113" y="2884488"/>
          <p14:tracePt t="92424" x="9399588" y="2894013"/>
          <p14:tracePt t="92433" x="9399588" y="2903538"/>
          <p14:tracePt t="92439" x="9380538" y="2903538"/>
          <p14:tracePt t="92448" x="9380538" y="2913063"/>
          <p14:tracePt t="92464" x="9380538" y="2932113"/>
          <p14:tracePt t="92481" x="9371013" y="2932113"/>
          <p14:tracePt t="92489" x="9371013" y="2943225"/>
          <p14:tracePt t="92497" x="9361488" y="2943225"/>
          <p14:tracePt t="92505" x="9361488" y="2952750"/>
          <p14:tracePt t="92511" x="9351963" y="2962275"/>
          <p14:tracePt t="92519" x="9351963" y="2971800"/>
          <p14:tracePt t="92527" x="9342438" y="2981325"/>
          <p14:tracePt t="92536" x="9342438" y="2990850"/>
          <p14:tracePt t="92543" x="9332913" y="3009900"/>
          <p14:tracePt t="92552" x="9332913" y="3019425"/>
          <p14:tracePt t="92559" x="9323388" y="3028950"/>
          <p14:tracePt t="92568" x="9323388" y="3040063"/>
          <p14:tracePt t="92578" x="9323388" y="3049588"/>
          <p14:tracePt t="92583" x="9312275" y="3059113"/>
          <p14:tracePt t="92592" x="9312275" y="3068638"/>
          <p14:tracePt t="92600" x="9293225" y="3068638"/>
          <p14:tracePt t="92609" x="9293225" y="3087688"/>
          <p14:tracePt t="92615" x="9293225" y="3097213"/>
          <p14:tracePt t="92624" x="9293225" y="3106738"/>
          <p14:tracePt t="92631" x="9283700" y="3106738"/>
          <p14:tracePt t="92640" x="9283700" y="3116263"/>
          <p14:tracePt t="92648" x="9274175" y="3116263"/>
          <p14:tracePt t="92658" x="9274175" y="3125788"/>
          <p14:tracePt t="92675" x="9274175" y="3135313"/>
          <p14:tracePt t="92681" x="9264650" y="3135313"/>
          <p14:tracePt t="92690" x="9264650" y="3146425"/>
          <p14:tracePt t="92697" x="9255125" y="3146425"/>
          <p14:tracePt t="92704" x="9255125" y="3155950"/>
          <p14:tracePt t="92723" x="9255125" y="3175000"/>
          <p14:tracePt t="92736" x="9255125" y="3184525"/>
          <p14:tracePt t="92753" x="9255125" y="3194050"/>
          <p14:tracePt t="92779" x="9255125" y="3203575"/>
          <p14:tracePt t="92784" x="9255125" y="3213100"/>
          <p14:tracePt t="92795" x="9255125" y="3222625"/>
          <p14:tracePt t="92812" x="9245600" y="3232150"/>
          <p14:tracePt t="92825" x="9245600" y="3252788"/>
          <p14:tracePt t="92835" x="9245600" y="3262313"/>
          <p14:tracePt t="92840" x="9245600" y="3271838"/>
          <p14:tracePt t="92848" x="9245600" y="3281363"/>
          <p14:tracePt t="92857" x="9236075" y="3281363"/>
          <p14:tracePt t="92863" x="9236075" y="3290888"/>
          <p14:tracePt t="92871" x="9215438" y="3290888"/>
          <p14:tracePt t="92880" x="9205913" y="3290888"/>
          <p14:tracePt t="92893" x="9205913" y="3300413"/>
          <p14:tracePt t="92895" x="9196388" y="3300413"/>
          <p14:tracePt t="92904" x="9186863" y="3300413"/>
          <p14:tracePt t="92911" x="9186863" y="3309938"/>
          <p14:tracePt t="92920" x="9177338" y="3309938"/>
          <p14:tracePt t="92928" x="9177338" y="3328988"/>
          <p14:tracePt t="92936" x="9167813" y="3340100"/>
          <p14:tracePt t="92943" x="9158288" y="3349625"/>
          <p14:tracePt t="92952" x="9139238" y="3349625"/>
          <p14:tracePt t="92959" x="9129713" y="3349625"/>
          <p14:tracePt t="92968" x="9129713" y="3359150"/>
          <p14:tracePt t="92985" x="9118600" y="3368675"/>
          <p14:tracePt t="93017" x="9118600" y="3378200"/>
          <p14:tracePt t="93025" x="9118600" y="3387725"/>
          <p14:tracePt t="93049" x="9109075" y="3387725"/>
          <p14:tracePt t="93057" x="9109075" y="3397250"/>
          <p14:tracePt t="93081" x="9109075" y="3416300"/>
          <p14:tracePt t="93105" x="9109075" y="3425825"/>
          <p14:tracePt t="93121" x="9099550" y="3435350"/>
          <p14:tracePt t="93145" x="9099550" y="3446463"/>
          <p14:tracePt t="93154" x="9099550" y="3455988"/>
          <p14:tracePt t="93159" x="9099550" y="3465513"/>
          <p14:tracePt t="93168" x="9099550" y="3475038"/>
          <p14:tracePt t="93176" x="9090025" y="3475038"/>
          <p14:tracePt t="93183" x="9090025" y="3513138"/>
          <p14:tracePt t="93192" x="9080500" y="3522663"/>
          <p14:tracePt t="93200" x="9051925" y="3543300"/>
          <p14:tracePt t="93209" x="9042400" y="3581400"/>
          <p14:tracePt t="93215" x="9032875" y="3581400"/>
          <p14:tracePt t="93223" x="9002713" y="3590925"/>
          <p14:tracePt t="93232" x="8993188" y="3600450"/>
          <p14:tracePt t="93240" x="8964613" y="3619500"/>
          <p14:tracePt t="93248" x="8955088" y="3629025"/>
          <p14:tracePt t="93256" x="8936038" y="3640138"/>
          <p14:tracePt t="93265" x="8905875" y="3649663"/>
          <p14:tracePt t="93273" x="8877300" y="3649663"/>
          <p14:tracePt t="93279" x="8867775" y="3668713"/>
          <p14:tracePt t="93288" x="8858250" y="3678238"/>
          <p14:tracePt t="93296" x="8848725" y="3678238"/>
          <p14:tracePt t="93304" x="8848725" y="3687763"/>
          <p14:tracePt t="93312" x="8839200" y="3687763"/>
          <p14:tracePt t="93320" x="8839200" y="3697288"/>
          <p14:tracePt t="93327" x="8829675" y="3697288"/>
          <p14:tracePt t="93336" x="8829675" y="3706813"/>
          <p14:tracePt t="93353" x="8818563" y="3706813"/>
          <p14:tracePt t="93361" x="8799513" y="3706813"/>
          <p14:tracePt t="93367" x="8799513" y="3716338"/>
          <p14:tracePt t="93375" x="8789988" y="3725863"/>
          <p14:tracePt t="93384" x="8780463" y="3725863"/>
          <p14:tracePt t="93393" x="8770938" y="3746500"/>
          <p14:tracePt t="93400" x="8761413" y="3746500"/>
          <p14:tracePt t="93411" x="8732838" y="3756025"/>
          <p14:tracePt t="93415" x="8712200" y="3756025"/>
          <p14:tracePt t="93423" x="8655050" y="3765550"/>
          <p14:tracePt t="93431" x="8624888" y="3784600"/>
          <p14:tracePt t="93443" x="8548688" y="3794125"/>
          <p14:tracePt t="93447" x="8489950" y="3794125"/>
          <p14:tracePt t="93455" x="8383588" y="3813175"/>
          <p14:tracePt t="93463" x="8277225" y="3832225"/>
          <p14:tracePt t="93473" x="8239125" y="3843338"/>
          <p14:tracePt t="93480" x="8161338" y="3862388"/>
          <p14:tracePt t="93488" x="8131175" y="3862388"/>
          <p14:tracePt t="93496" x="8102600" y="3890963"/>
          <p14:tracePt t="93504" x="8083550" y="3890963"/>
          <p14:tracePt t="93511" x="8054975" y="3890963"/>
          <p14:tracePt t="93521" x="8045450" y="3890963"/>
          <p14:tracePt t="93529" x="8034338" y="3890963"/>
          <p14:tracePt t="93544" x="8024813" y="3890963"/>
          <p14:tracePt t="93553" x="8015288" y="3890963"/>
          <p14:tracePt t="93561" x="7996238" y="3890963"/>
          <p14:tracePt t="93569" x="7967663" y="3890963"/>
          <p14:tracePt t="93578" x="7939088" y="3890963"/>
          <p14:tracePt t="93584" x="7861300" y="3890963"/>
          <p14:tracePt t="93593" x="7754938" y="3871913"/>
          <p14:tracePt t="93600" x="7705725" y="3871913"/>
          <p14:tracePt t="93611" x="7627938" y="3871913"/>
          <p14:tracePt t="93620" x="7589838" y="3871913"/>
          <p14:tracePt t="93623" x="7512050" y="3871913"/>
          <p14:tracePt t="93632" x="7493000" y="3871913"/>
          <p14:tracePt t="93641" x="7415213" y="3871913"/>
          <p14:tracePt t="93647" x="7386638" y="3871913"/>
          <p14:tracePt t="93655" x="7327900" y="3852863"/>
          <p14:tracePt t="93663" x="7240588" y="3832225"/>
          <p14:tracePt t="93672" x="7231063" y="3832225"/>
          <p14:tracePt t="93679" x="7183438" y="3822700"/>
          <p14:tracePt t="93688" x="7154863" y="3813175"/>
          <p14:tracePt t="93696" x="7096125" y="3784600"/>
          <p14:tracePt t="93704" x="7067550" y="3765550"/>
          <p14:tracePt t="93711" x="7008813" y="3735388"/>
          <p14:tracePt t="93719" x="6940550" y="3706813"/>
          <p14:tracePt t="93727" x="6931025" y="3706813"/>
          <p14:tracePt t="93736" x="6873875" y="3678238"/>
          <p14:tracePt t="93743" x="6854825" y="3678238"/>
          <p14:tracePt t="93753" x="6786563" y="3629025"/>
          <p14:tracePt t="93759" x="6757988" y="3629025"/>
          <p14:tracePt t="93767" x="6699250" y="3600450"/>
          <p14:tracePt t="93775" x="6670675" y="3581400"/>
          <p14:tracePt t="93784" x="6611938" y="3552825"/>
          <p14:tracePt t="93792" x="6543675" y="3522663"/>
          <p14:tracePt t="93800" x="6524625" y="3513138"/>
          <p14:tracePt t="93809" x="6467475" y="3494088"/>
          <p14:tracePt t="93815" x="6437313" y="3484563"/>
          <p14:tracePt t="93824" x="6408738" y="3455988"/>
          <p14:tracePt t="93831" x="6380163" y="3435350"/>
          <p14:tracePt t="93840" x="6359525" y="3435350"/>
          <p14:tracePt t="93848" x="6311900" y="3425825"/>
          <p14:tracePt t="93856" x="6302375" y="3425825"/>
          <p14:tracePt t="93864" x="6302375" y="3416300"/>
          <p14:tracePt t="93872" x="6292850" y="3416300"/>
          <p14:tracePt t="93913" x="6283325" y="3416300"/>
          <p14:tracePt t="93929" x="6273800" y="3416300"/>
          <p14:tracePt t="93938" x="6264275" y="3416300"/>
          <p14:tracePt t="93943" x="6243638" y="3416300"/>
          <p14:tracePt t="93968" x="6234113" y="3406775"/>
          <p14:tracePt t="94000" x="6224588" y="3406775"/>
          <p14:tracePt t="94025" x="6215063" y="3406775"/>
          <p14:tracePt t="94041" x="6205538" y="3397250"/>
          <p14:tracePt t="94049" x="6196013" y="3397250"/>
          <p14:tracePt t="94056" x="6186488" y="3397250"/>
          <p14:tracePt t="94073" x="6167438" y="3397250"/>
          <p14:tracePt t="94081" x="6156325" y="3397250"/>
          <p14:tracePt t="94089" x="6146800" y="3397250"/>
          <p14:tracePt t="94095" x="6137275" y="3397250"/>
          <p14:tracePt t="94103" x="6127750" y="3397250"/>
          <p14:tracePt t="94117" x="6118225" y="3397250"/>
          <p14:tracePt t="94122" x="6108700" y="3397250"/>
          <p14:tracePt t="94127" x="6099175" y="3397250"/>
          <p14:tracePt t="94146" x="6080125" y="3397250"/>
          <p14:tracePt t="94161" x="6070600" y="3397250"/>
          <p14:tracePt t="94178" x="6059488" y="3397250"/>
          <p14:tracePt t="94185" x="6049963" y="3397250"/>
          <p14:tracePt t="94194" x="6040438" y="3397250"/>
          <p14:tracePt t="94202" x="6030913" y="3397250"/>
          <p14:tracePt t="94208" x="6021388" y="3397250"/>
          <p14:tracePt t="94224" x="6002338" y="3397250"/>
          <p14:tracePt t="94242" x="5992813" y="3397250"/>
          <p14:tracePt t="94257" x="5983288" y="3397250"/>
          <p14:tracePt t="94289" x="5973763" y="3378200"/>
          <p14:tracePt t="94305" x="5962650" y="3378200"/>
          <p14:tracePt t="94312" x="5953125" y="3378200"/>
          <p14:tracePt t="94321" x="5943600" y="3378200"/>
          <p14:tracePt t="94329" x="5924550" y="3368675"/>
          <p14:tracePt t="94336" x="5915025" y="3368675"/>
          <p14:tracePt t="94344" x="5905500" y="3359150"/>
          <p14:tracePt t="94352" x="5895975" y="3359150"/>
          <p14:tracePt t="94359" x="5886450" y="3349625"/>
          <p14:tracePt t="94369" x="5876925" y="3340100"/>
          <p14:tracePt t="94401" x="5865813" y="3328988"/>
          <p14:tracePt t="94441" x="5865813" y="3319463"/>
          <p14:tracePt t="94459" x="5846763" y="3319463"/>
          <p14:tracePt t="94467" x="5846763" y="3300413"/>
          <p14:tracePt t="94491" x="5837238" y="3290888"/>
          <p14:tracePt t="94495" x="5837238" y="3281363"/>
          <p14:tracePt t="94514" x="5837238" y="3271838"/>
          <p14:tracePt t="94529" x="5837238" y="3262313"/>
          <p14:tracePt t="94539" x="5837238" y="3252788"/>
          <p14:tracePt t="94553" x="5837238" y="3243263"/>
          <p14:tracePt t="94562" x="5837238" y="3222625"/>
          <p14:tracePt t="94567" x="5837238" y="3213100"/>
          <p14:tracePt t="94587" x="5827713" y="3203575"/>
          <p14:tracePt t="94601" x="5827713" y="3194050"/>
          <p14:tracePt t="94617" x="5827713" y="3184525"/>
          <p14:tracePt t="94626" x="5827713" y="3175000"/>
          <p14:tracePt t="94644" x="5827713" y="3165475"/>
          <p14:tracePt t="94681" x="5827713" y="3155950"/>
          <p14:tracePt t="94705" x="5827713" y="3135313"/>
          <p14:tracePt t="94736" x="5827713" y="3125788"/>
          <p14:tracePt t="94761" x="5827713" y="3116263"/>
          <p14:tracePt t="94769" x="5827713" y="3106738"/>
          <p14:tracePt t="94787" x="5827713" y="3097213"/>
          <p14:tracePt t="94792" x="5827713" y="3087688"/>
          <p14:tracePt t="94810" x="5827713" y="3078163"/>
          <p14:tracePt t="94815" x="5837238" y="3078163"/>
          <p14:tracePt t="94824" x="5837238" y="3059113"/>
          <p14:tracePt t="94841" x="5837238" y="3049588"/>
          <p14:tracePt t="94849" x="5837238" y="3040063"/>
          <p14:tracePt t="94866" x="5837238" y="3028950"/>
          <p14:tracePt t="94872" x="5856288" y="3019425"/>
          <p14:tracePt t="94891" x="5856288" y="3009900"/>
          <p14:tracePt t="94914" x="5856288" y="2981325"/>
          <p14:tracePt t="94919" x="5856288" y="2971800"/>
          <p14:tracePt t="94927" x="5865813" y="2962275"/>
          <p14:tracePt t="94936" x="5865813" y="2952750"/>
          <p14:tracePt t="94943" x="5865813" y="2943225"/>
          <p14:tracePt t="94951" x="5876925" y="2943225"/>
          <p14:tracePt t="94959" x="5876925" y="2913063"/>
          <p14:tracePt t="94968" x="5876925" y="2903538"/>
          <p14:tracePt t="94975" x="5876925" y="2884488"/>
          <p14:tracePt t="94984" x="5886450" y="2884488"/>
          <p14:tracePt t="94992" x="5886450" y="2865438"/>
          <p14:tracePt t="95000" x="5886450" y="2846388"/>
          <p14:tracePt t="95008" x="5886450" y="2835275"/>
          <p14:tracePt t="95015" x="5895975" y="2825750"/>
          <p14:tracePt t="95024" x="5895975" y="2816225"/>
          <p14:tracePt t="95031" x="5895975" y="2806700"/>
          <p14:tracePt t="95040" x="5905500" y="2806700"/>
          <p14:tracePt t="95048" x="5905500" y="2778125"/>
          <p14:tracePt t="95056" x="5915025" y="2768600"/>
          <p14:tracePt t="95064" x="5915025" y="2759075"/>
          <p14:tracePt t="95073" x="5934075" y="2759075"/>
          <p14:tracePt t="95080" x="5934075" y="2749550"/>
          <p14:tracePt t="95089" x="5934075" y="2738438"/>
          <p14:tracePt t="95095" x="5943600" y="2738438"/>
          <p14:tracePt t="95104" x="5943600" y="2728913"/>
          <p14:tracePt t="95111" x="5953125" y="2719388"/>
          <p14:tracePt t="95120" x="5962650" y="2719388"/>
          <p14:tracePt t="95127" x="5973763" y="2700338"/>
          <p14:tracePt t="95136" x="5983288" y="2690813"/>
          <p14:tracePt t="95143" x="5992813" y="2690813"/>
          <p14:tracePt t="95153" x="6011863" y="2681288"/>
          <p14:tracePt t="95162" x="6021388" y="2671763"/>
          <p14:tracePt t="95167" x="6030913" y="2671763"/>
          <p14:tracePt t="95175" x="6049963" y="2662238"/>
          <p14:tracePt t="95185" x="6059488" y="2652713"/>
          <p14:tracePt t="95192" x="6080125" y="2652713"/>
          <p14:tracePt t="95200" x="6089650" y="2652713"/>
          <p14:tracePt t="95209" x="6099175" y="2643188"/>
          <p14:tracePt t="95216" x="6108700" y="2643188"/>
          <p14:tracePt t="95226" x="6118225" y="2622550"/>
          <p14:tracePt t="95231" x="6146800" y="2622550"/>
          <p14:tracePt t="95240" x="6156325" y="2613025"/>
          <p14:tracePt t="95248" x="6176963" y="2603500"/>
          <p14:tracePt t="95255" x="6215063" y="2603500"/>
          <p14:tracePt t="95263" x="6234113" y="2593975"/>
          <p14:tracePt t="95272" x="6253163" y="2584450"/>
          <p14:tracePt t="95279" x="6283325" y="2584450"/>
          <p14:tracePt t="95289" x="6302375" y="2565400"/>
          <p14:tracePt t="95295" x="6321425" y="2555875"/>
          <p14:tracePt t="95304" x="6350000" y="2546350"/>
          <p14:tracePt t="95311" x="6399213" y="2525713"/>
          <p14:tracePt t="95320" x="6408738" y="2516188"/>
          <p14:tracePt t="95329" x="6446838" y="2506663"/>
          <p14:tracePt t="95337" x="6477000" y="2497138"/>
          <p14:tracePt t="95344" x="6515100" y="2497138"/>
          <p14:tracePt t="95352" x="6543675" y="2478088"/>
          <p14:tracePt t="95359" x="6583363" y="2468563"/>
          <p14:tracePt t="95368" x="6592888" y="2459038"/>
          <p14:tracePt t="95379" x="6630988" y="2438400"/>
          <p14:tracePt t="95383" x="6670675" y="2428875"/>
          <p14:tracePt t="95392" x="6689725" y="2428875"/>
          <p14:tracePt t="95399" x="6727825" y="2409825"/>
          <p14:tracePt t="95410" x="6737350" y="2409825"/>
          <p14:tracePt t="95416" x="6786563" y="2409825"/>
          <p14:tracePt t="95424" x="6796088" y="2400300"/>
          <p14:tracePt t="95433" x="6834188" y="2400300"/>
          <p14:tracePt t="95440" x="6873875" y="2390775"/>
          <p14:tracePt t="95449" x="6902450" y="2390775"/>
          <p14:tracePt t="95456" x="6940550" y="2390775"/>
          <p14:tracePt t="95464" x="6950075" y="2390775"/>
          <p14:tracePt t="95472" x="6980238" y="2381250"/>
          <p14:tracePt t="95480" x="6999288" y="2381250"/>
          <p14:tracePt t="95487" x="7046913" y="2381250"/>
          <p14:tracePt t="95495" x="7058025" y="2381250"/>
          <p14:tracePt t="95504" x="7105650" y="2381250"/>
          <p14:tracePt t="95513" x="7143750" y="2381250"/>
          <p14:tracePt t="95520" x="7173913" y="2381250"/>
          <p14:tracePt t="95527" x="7212013" y="2400300"/>
          <p14:tracePt t="95536" x="7221538" y="2409825"/>
          <p14:tracePt t="95543" x="7299325" y="2419350"/>
          <p14:tracePt t="95552" x="7308850" y="2428875"/>
          <p14:tracePt t="95563" x="7377113" y="2449513"/>
          <p14:tracePt t="95567" x="7443788" y="2478088"/>
          <p14:tracePt t="95576" x="7464425" y="2487613"/>
          <p14:tracePt t="95584" x="7512050" y="2506663"/>
          <p14:tracePt t="95593" x="7531100" y="2516188"/>
          <p14:tracePt t="95600" x="7561263" y="2535238"/>
          <p14:tracePt t="95611" x="7570788" y="2546350"/>
          <p14:tracePt t="95616" x="7580313" y="2555875"/>
          <p14:tracePt t="95624" x="7599363" y="2565400"/>
          <p14:tracePt t="95631" x="7608888" y="2574925"/>
          <p14:tracePt t="95641" x="7618413" y="2584450"/>
          <p14:tracePt t="95647" x="7618413" y="2593975"/>
          <p14:tracePt t="95655" x="7637463" y="2622550"/>
          <p14:tracePt t="95664" x="7637463" y="2632075"/>
          <p14:tracePt t="95671" x="7667625" y="2662238"/>
          <p14:tracePt t="95680" x="7667625" y="2671763"/>
          <p14:tracePt t="95688" x="7696200" y="2690813"/>
          <p14:tracePt t="95695" x="7715250" y="2719388"/>
          <p14:tracePt t="95704" x="7715250" y="2749550"/>
          <p14:tracePt t="95711" x="7745413" y="2778125"/>
          <p14:tracePt t="95720" x="7764463" y="2797175"/>
          <p14:tracePt t="95727" x="7783513" y="2825750"/>
          <p14:tracePt t="95736" x="7802563" y="2835275"/>
          <p14:tracePt t="95743" x="7821613" y="2874963"/>
          <p14:tracePt t="95752" x="7851775" y="2903538"/>
          <p14:tracePt t="95759" x="7861300" y="2932113"/>
          <p14:tracePt t="95768" x="7880350" y="2943225"/>
          <p14:tracePt t="95780" x="7889875" y="2952750"/>
          <p14:tracePt t="95783" x="7899400" y="2981325"/>
          <p14:tracePt t="95792" x="7908925" y="2981325"/>
          <p14:tracePt t="95800" x="7908925" y="2990850"/>
          <p14:tracePt t="95808" x="7908925" y="3000375"/>
          <p14:tracePt t="95816" x="7908925" y="3009900"/>
          <p14:tracePt t="95824" x="7908925" y="3028950"/>
          <p14:tracePt t="95832" x="7908925" y="3049588"/>
          <p14:tracePt t="95841" x="7908925" y="3068638"/>
          <p14:tracePt t="95849" x="7908925" y="3078163"/>
          <p14:tracePt t="95855" x="7908925" y="3116263"/>
          <p14:tracePt t="95864" x="7908925" y="3125788"/>
          <p14:tracePt t="95873" x="7908925" y="3155950"/>
          <p14:tracePt t="95881" x="7899400" y="3165475"/>
          <p14:tracePt t="95898" x="7861300" y="3184525"/>
          <p14:tracePt t="95903" x="7851775" y="3194050"/>
          <p14:tracePt t="95911" x="7812088" y="3213100"/>
          <p14:tracePt t="95919" x="7783513" y="3222625"/>
          <p14:tracePt t="95928" x="7724775" y="3243263"/>
          <p14:tracePt t="95937" x="7696200" y="3252788"/>
          <p14:tracePt t="95943" x="7658100" y="3252788"/>
          <p14:tracePt t="95952" x="7599363" y="3262313"/>
          <p14:tracePt t="95960" x="7580313" y="3262313"/>
          <p14:tracePt t="95967" x="7521575" y="3262313"/>
          <p14:tracePt t="95975" x="7493000" y="3262313"/>
          <p14:tracePt t="95983" x="7434263" y="3243263"/>
          <p14:tracePt t="95993" x="7405688" y="3232150"/>
          <p14:tracePt t="96001" x="7348538" y="3213100"/>
          <p14:tracePt t="96009" x="7280275" y="3184525"/>
          <p14:tracePt t="96016" x="7251700" y="3175000"/>
          <p14:tracePt t="96024" x="7212013" y="3125788"/>
          <p14:tracePt t="96033" x="7183438" y="3116263"/>
          <p14:tracePt t="96041" x="7143750" y="3087688"/>
          <p14:tracePt t="96047" x="7115175" y="3059113"/>
          <p14:tracePt t="96056" x="7086600" y="3028950"/>
          <p14:tracePt t="96068" x="7077075" y="3019425"/>
          <p14:tracePt t="96071" x="7058025" y="2981325"/>
          <p14:tracePt t="96080" x="7046913" y="2971800"/>
          <p14:tracePt t="96091" x="7046913" y="2962275"/>
          <p14:tracePt t="96095" x="7046913" y="2952750"/>
          <p14:tracePt t="96105" x="7046913" y="2932113"/>
          <p14:tracePt t="96113" x="7046913" y="2922588"/>
          <p14:tracePt t="96120" x="7046913" y="2913063"/>
          <p14:tracePt t="96128" x="7046913" y="2903538"/>
          <p14:tracePt t="96136" x="7077075" y="2894013"/>
          <p14:tracePt t="96144" x="7077075" y="2884488"/>
          <p14:tracePt t="96153" x="7096125" y="2865438"/>
          <p14:tracePt t="96160" x="7115175" y="2855913"/>
          <p14:tracePt t="96168" x="7134225" y="2855913"/>
          <p14:tracePt t="96179" x="7143750" y="2846388"/>
          <p14:tracePt t="96183" x="7154863" y="2835275"/>
          <p14:tracePt t="96192" x="7164388" y="2825750"/>
          <p14:tracePt t="96202" x="7183438" y="2825750"/>
          <p14:tracePt t="96297" x="7183438" y="2835275"/>
          <p14:tracePt t="96305" x="7183438" y="2846388"/>
          <p14:tracePt t="96312" x="7173913" y="2846388"/>
          <p14:tracePt t="96321" x="7173913" y="2855913"/>
          <p14:tracePt t="96329" x="7164388" y="2855913"/>
          <p14:tracePt t="96336" x="7143750" y="2884488"/>
          <p14:tracePt t="96343" x="7134225" y="2894013"/>
          <p14:tracePt t="96353" x="7115175" y="2903538"/>
          <p14:tracePt t="96361" x="7115175" y="2913063"/>
          <p14:tracePt t="96368" x="7105650" y="2922588"/>
          <p14:tracePt t="96473" x="7105650" y="2913063"/>
          <p14:tracePt t="96480" x="7124700" y="2894013"/>
          <p14:tracePt t="96497" x="7134225" y="2865438"/>
          <p14:tracePt t="96503" x="7143750" y="2855913"/>
          <p14:tracePt t="96511" x="7143750" y="2825750"/>
          <p14:tracePt t="96520" x="7143750" y="2787650"/>
          <p14:tracePt t="96528" x="7143750" y="2778125"/>
          <p14:tracePt t="96537" x="7134225" y="2749550"/>
          <p14:tracePt t="96545" x="7124700" y="2738438"/>
          <p14:tracePt t="96551" x="7096125" y="2728913"/>
          <p14:tracePt t="96560" x="7086600" y="2719388"/>
          <p14:tracePt t="96567" x="7067550" y="2690813"/>
          <p14:tracePt t="96577" x="7046913" y="2681288"/>
          <p14:tracePt t="96583" x="7018338" y="2671763"/>
          <p14:tracePt t="96595" x="6999288" y="2662238"/>
          <p14:tracePt t="96601" x="6989763" y="2643188"/>
          <p14:tracePt t="96608" x="6980238" y="2632075"/>
          <p14:tracePt t="96616" x="6970713" y="2622550"/>
          <p14:tracePt t="96629" x="6940550" y="2613025"/>
          <p14:tracePt t="96633" x="6931025" y="2613025"/>
          <p14:tracePt t="96639" x="6921500" y="2603500"/>
          <p14:tracePt t="96651" x="6902450" y="2593975"/>
          <p14:tracePt t="96656" x="6892925" y="2574925"/>
          <p14:tracePt t="96664" x="6864350" y="2555875"/>
          <p14:tracePt t="96674" x="6854825" y="2555875"/>
          <p14:tracePt t="96680" x="6824663" y="2525713"/>
          <p14:tracePt t="96689" x="6805613" y="2516188"/>
          <p14:tracePt t="96695" x="6777038" y="2506663"/>
          <p14:tracePt t="96704" x="6767513" y="2487613"/>
          <p14:tracePt t="96711" x="6737350" y="2478088"/>
          <p14:tracePt t="96720" x="6727825" y="2468563"/>
          <p14:tracePt t="96728" x="6718300" y="2468563"/>
          <p14:tracePt t="96736" x="6708775" y="2459038"/>
          <p14:tracePt t="96743" x="6699250" y="2449513"/>
          <p14:tracePt t="96754" x="6689725" y="2438400"/>
          <p14:tracePt t="96760" x="6689725" y="2419350"/>
          <p14:tracePt t="96793" x="6670675" y="2409825"/>
          <p14:tracePt t="96801" x="6670675" y="2400300"/>
          <p14:tracePt t="96819" x="6680200" y="2400300"/>
          <p14:tracePt t="96824" x="6689725" y="2390775"/>
          <p14:tracePt t="96832" x="6699250" y="2390775"/>
          <p14:tracePt t="96842" x="6718300" y="2390775"/>
          <p14:tracePt t="96848" x="6805613" y="2362200"/>
          <p14:tracePt t="96857" x="6824663" y="2343150"/>
          <p14:tracePt t="96864" x="6911975" y="2312988"/>
          <p14:tracePt t="96872" x="6931025" y="2312988"/>
          <p14:tracePt t="96880" x="7037388" y="2293938"/>
          <p14:tracePt t="96888" x="7077075" y="2293938"/>
          <p14:tracePt t="96896" x="7173913" y="2284413"/>
          <p14:tracePt t="96905" x="7221538" y="2265363"/>
          <p14:tracePt t="96911" x="7318375" y="2246313"/>
          <p14:tracePt t="96919" x="7396163" y="2246313"/>
          <p14:tracePt t="96927" x="7424738" y="2246313"/>
          <p14:tracePt t="96935" x="7483475" y="2246313"/>
          <p14:tracePt t="96945" x="7502525" y="2246313"/>
          <p14:tracePt t="96953" x="7570788" y="2255838"/>
          <p14:tracePt t="96961" x="7589838" y="2255838"/>
          <p14:tracePt t="96969" x="7658100" y="2284413"/>
          <p14:tracePt t="96976" x="7715250" y="2332038"/>
          <p14:tracePt t="96984" x="7734300" y="2343150"/>
          <p14:tracePt t="96994" x="7783513" y="2400300"/>
          <p14:tracePt t="96999" x="7831138" y="2419350"/>
          <p14:tracePt t="97009" x="7899400" y="2487613"/>
          <p14:tracePt t="97015" x="7939088" y="2506663"/>
          <p14:tracePt t="97024" x="8005763" y="2555875"/>
          <p14:tracePt t="97032" x="8034338" y="2584450"/>
          <p14:tracePt t="97040" x="8112125" y="2671763"/>
          <p14:tracePt t="97049" x="8189913" y="2768600"/>
          <p14:tracePt t="97056" x="8208963" y="2797175"/>
          <p14:tracePt t="97064" x="8239125" y="2874963"/>
          <p14:tracePt t="97071" x="8267700" y="2913063"/>
          <p14:tracePt t="97080" x="8296275" y="2981325"/>
          <p14:tracePt t="97088" x="8296275" y="3000375"/>
          <p14:tracePt t="97095" x="8315325" y="3087688"/>
          <p14:tracePt t="97104" x="8315325" y="3125788"/>
          <p14:tracePt t="97111" x="8315325" y="3135313"/>
          <p14:tracePt t="97121" x="8286750" y="3165475"/>
          <p14:tracePt t="97128" x="8258175" y="3175000"/>
          <p14:tracePt t="97136" x="8208963" y="3222625"/>
          <p14:tracePt t="97143" x="8189913" y="3232150"/>
          <p14:tracePt t="97152" x="8083550" y="3271838"/>
          <p14:tracePt t="97161" x="8045450" y="3281363"/>
          <p14:tracePt t="97168" x="7939088" y="3300413"/>
          <p14:tracePt t="97176" x="7861300" y="3309938"/>
          <p14:tracePt t="97184" x="7812088" y="3309938"/>
          <p14:tracePt t="97192" x="7754938" y="3328988"/>
          <p14:tracePt t="97200" x="7734300" y="3328988"/>
          <p14:tracePt t="97213" x="7696200" y="3328988"/>
          <p14:tracePt t="97215" x="7677150" y="3328988"/>
          <p14:tracePt t="97224" x="7658100" y="3319463"/>
          <p14:tracePt t="97235" x="7648575" y="3319463"/>
          <p14:tracePt t="97239" x="7637463" y="3319463"/>
          <p14:tracePt t="97248" x="7608888" y="3300413"/>
          <p14:tracePt t="97256" x="7608888" y="3290888"/>
          <p14:tracePt t="97265" x="7589838" y="3290888"/>
          <p14:tracePt t="97272" x="7580313" y="3281363"/>
          <p14:tracePt t="97279" x="7561263" y="3281363"/>
          <p14:tracePt t="97288" x="7551738" y="3281363"/>
          <p14:tracePt t="97296" x="7551738" y="3271838"/>
          <p14:tracePt t="97305" x="7540625" y="3271838"/>
          <p14:tracePt t="97321" x="7540625" y="3262313"/>
          <p14:tracePt t="97330" x="7531100" y="3262313"/>
          <p14:tracePt t="97335" x="7531100" y="3252788"/>
          <p14:tracePt t="97343" x="7531100" y="3232150"/>
          <p14:tracePt t="97369" x="7531100" y="3222625"/>
          <p14:tracePt t="97378" x="7561263" y="3222625"/>
          <p14:tracePt t="97385" x="7561263" y="3213100"/>
          <p14:tracePt t="97395" x="7589838" y="3203575"/>
          <p14:tracePt t="97400" x="7608888" y="3203575"/>
          <p14:tracePt t="97410" x="7637463" y="3194050"/>
          <p14:tracePt t="97418" x="7658100" y="3194050"/>
          <p14:tracePt t="97424" x="7677150" y="3194050"/>
          <p14:tracePt t="97432" x="7715250" y="3194050"/>
          <p14:tracePt t="97440" x="7745413" y="3194050"/>
          <p14:tracePt t="97449" x="7783513" y="3194050"/>
          <p14:tracePt t="97457" x="7812088" y="3194050"/>
          <p14:tracePt t="97466" x="7831138" y="3194050"/>
          <p14:tracePt t="97472" x="7851775" y="3194050"/>
          <p14:tracePt t="97480" x="7889875" y="3222625"/>
          <p14:tracePt t="97488" x="7899400" y="3222625"/>
          <p14:tracePt t="97505" x="7908925" y="3232150"/>
          <p14:tracePt t="97529" x="7918450" y="3243263"/>
          <p14:tracePt t="97545" x="7918450" y="3252788"/>
          <p14:tracePt t="97559" x="7918450" y="3262313"/>
          <p14:tracePt t="97568" x="7908925" y="3271838"/>
          <p14:tracePt t="97578" x="7880350" y="3271838"/>
          <p14:tracePt t="97583" x="7880350" y="3281363"/>
          <p14:tracePt t="97593" x="7861300" y="3281363"/>
          <p14:tracePt t="97600" x="7831138" y="3281363"/>
          <p14:tracePt t="97610" x="7821613" y="3281363"/>
          <p14:tracePt t="97616" x="7802563" y="3281363"/>
          <p14:tracePt t="97624" x="7745413" y="3281363"/>
          <p14:tracePt t="97633" x="7686675" y="3281363"/>
          <p14:tracePt t="97651" x="7637463" y="3281363"/>
          <p14:tracePt t="97657" x="7637463" y="3271838"/>
          <p14:tracePt t="97675" x="7637463" y="3262313"/>
          <p14:tracePt t="97680" x="7637463" y="3232150"/>
          <p14:tracePt t="97687" x="7667625" y="3222625"/>
          <p14:tracePt t="97695" x="7667625" y="3213100"/>
          <p14:tracePt t="97705" x="7686675" y="3203575"/>
          <p14:tracePt t="97713" x="7686675" y="3175000"/>
          <p14:tracePt t="97721" x="7696200" y="3165475"/>
          <p14:tracePt t="97729" x="7705725" y="3165475"/>
          <p14:tracePt t="97738" x="7705725" y="3155950"/>
          <p14:tracePt t="97744" x="7724775" y="3155950"/>
          <p14:tracePt t="97753" x="7734300" y="3146425"/>
          <p14:tracePt t="97762" x="7745413" y="3125788"/>
          <p14:tracePt t="97767" x="7754938" y="3125788"/>
          <p14:tracePt t="97775" x="7793038" y="3125788"/>
          <p14:tracePt t="97784" x="7802563" y="3125788"/>
          <p14:tracePt t="97792" x="7842250" y="3125788"/>
          <p14:tracePt t="97801" x="7851775" y="3125788"/>
          <p14:tracePt t="97809" x="7870825" y="3125788"/>
          <p14:tracePt t="97816" x="7899400" y="3125788"/>
          <p14:tracePt t="97824" x="7908925" y="3125788"/>
          <p14:tracePt t="97832" x="7939088" y="3125788"/>
          <p14:tracePt t="97841" x="7948613" y="3125788"/>
          <p14:tracePt t="97850" x="7967663" y="3125788"/>
          <p14:tracePt t="97856" x="7977188" y="3125788"/>
          <p14:tracePt t="97864" x="7986713" y="3125788"/>
          <p14:tracePt t="97873" x="8015288" y="3125788"/>
          <p14:tracePt t="97879" x="8024813" y="3125788"/>
          <p14:tracePt t="97888" x="8045450" y="3125788"/>
          <p14:tracePt t="97909" x="8093075" y="3125788"/>
          <p14:tracePt t="97913" x="8112125" y="3125788"/>
          <p14:tracePt t="97921" x="8131175" y="3125788"/>
          <p14:tracePt t="97929" x="8142288" y="3125788"/>
          <p14:tracePt t="97936" x="8151813" y="3125788"/>
          <p14:tracePt t="97943" x="8180388" y="3125788"/>
          <p14:tracePt t="97953" x="8189913" y="3125788"/>
          <p14:tracePt t="97960" x="8208963" y="3135313"/>
          <p14:tracePt t="97969" x="8218488" y="3135313"/>
          <p14:tracePt t="97978" x="8239125" y="3135313"/>
          <p14:tracePt t="97983" x="8258175" y="3146425"/>
          <p14:tracePt t="97996" x="8286750" y="3155950"/>
          <p14:tracePt t="97999" x="8315325" y="3175000"/>
          <p14:tracePt t="98008" x="8324850" y="3184525"/>
          <p14:tracePt t="98017" x="8345488" y="3194050"/>
          <p14:tracePt t="98023" x="8355013" y="3203575"/>
          <p14:tracePt t="98032" x="8383588" y="3232150"/>
          <p14:tracePt t="98041" x="8393113" y="3262313"/>
          <p14:tracePt t="98057" x="8402638" y="3271838"/>
          <p14:tracePt t="98066" x="8402638" y="3281363"/>
          <p14:tracePt t="98071" x="8402638" y="3290888"/>
          <p14:tracePt t="98080" x="8402638" y="3300413"/>
          <p14:tracePt t="98088" x="8402638" y="3309938"/>
          <p14:tracePt t="98096" x="8402638" y="3319463"/>
          <p14:tracePt t="98105" x="8402638" y="3349625"/>
          <p14:tracePt t="98111" x="8402638" y="3359150"/>
          <p14:tracePt t="98120" x="8402638" y="3378200"/>
          <p14:tracePt t="98127" x="8374063" y="3406775"/>
          <p14:tracePt t="98136" x="8374063" y="3416300"/>
          <p14:tracePt t="98143" x="8364538" y="3435350"/>
          <p14:tracePt t="98153" x="8364538" y="3446463"/>
          <p14:tracePt t="98161" x="8355013" y="3465513"/>
          <p14:tracePt t="98168" x="8345488" y="3475038"/>
          <p14:tracePt t="98177" x="8335963" y="3503613"/>
          <p14:tracePt t="98183" x="8315325" y="3513138"/>
          <p14:tracePt t="98192" x="8305800" y="3522663"/>
          <p14:tracePt t="98200" x="8286750" y="3552825"/>
          <p14:tracePt t="98211" x="8277225" y="3562350"/>
          <p14:tracePt t="98215" x="8277225" y="3571875"/>
          <p14:tracePt t="98224" x="8258175" y="3581400"/>
          <p14:tracePt t="98233" x="8258175" y="3590925"/>
          <p14:tracePt t="98297" x="8248650" y="3590925"/>
          <p14:tracePt t="98331" x="8239125" y="3590925"/>
          <p14:tracePt t="98356" x="8228013" y="3590925"/>
          <p14:tracePt t="98385" x="8218488" y="3590925"/>
          <p14:tracePt t="98394" x="8208963" y="3590925"/>
          <p14:tracePt t="98401" x="8199438" y="3590925"/>
          <p14:tracePt t="98411" x="8180388" y="3590925"/>
          <p14:tracePt t="98415" x="8170863" y="3590925"/>
          <p14:tracePt t="98425" x="8161338" y="3590925"/>
          <p14:tracePt t="98449" x="8151813" y="3590925"/>
          <p14:tracePt t="98497" x="8142288" y="3590925"/>
          <p14:tracePt t="98505" x="8131175" y="3590925"/>
          <p14:tracePt t="98520" x="8121650" y="3590925"/>
          <p14:tracePt t="98529" x="8102600" y="3590925"/>
          <p14:tracePt t="98585" x="8093075" y="3590925"/>
          <p14:tracePt t="98657" x="8083550" y="3590925"/>
          <p14:tracePt t="99105" x="8083550" y="3581400"/>
          <p14:tracePt t="99161" x="8074025" y="3581400"/>
          <p14:tracePt t="99177" x="8064500" y="3581400"/>
          <p14:tracePt t="99337" x="8054975" y="3581400"/>
          <p14:tracePt t="100297" x="8045450" y="3581400"/>
          <p14:tracePt t="100313" x="8034338" y="3581400"/>
          <p14:tracePt t="100322" x="8015288" y="3581400"/>
          <p14:tracePt t="100327" x="8005763" y="3581400"/>
          <p14:tracePt t="100336" x="7986713" y="3571875"/>
          <p14:tracePt t="100343" x="7958138" y="3571875"/>
          <p14:tracePt t="100351" x="7918450" y="3571875"/>
          <p14:tracePt t="100359" x="7889875" y="3571875"/>
          <p14:tracePt t="100368" x="7851775" y="3571875"/>
          <p14:tracePt t="100377" x="7793038" y="3571875"/>
          <p14:tracePt t="100385" x="7783513" y="3571875"/>
          <p14:tracePt t="100395" x="7764463" y="3571875"/>
          <p14:tracePt t="100401" x="7734300" y="3571875"/>
          <p14:tracePt t="100409" x="7705725" y="3571875"/>
          <p14:tracePt t="100419" x="7696200" y="3571875"/>
          <p14:tracePt t="100423" x="7686675" y="3581400"/>
          <p14:tracePt t="100433" x="7686675" y="3590925"/>
          <p14:tracePt t="100443" x="7658100" y="3629025"/>
          <p14:tracePt t="100447" x="7637463" y="3659188"/>
          <p14:tracePt t="100455" x="7637463" y="3687763"/>
          <p14:tracePt t="100464" x="7599363" y="3746500"/>
          <p14:tracePt t="100471" x="7589838" y="3775075"/>
          <p14:tracePt t="100480" x="7570788" y="3832225"/>
          <p14:tracePt t="100487" x="7570788" y="3871913"/>
          <p14:tracePt t="100495" x="7561263" y="3929063"/>
          <p14:tracePt t="100503" x="7531100" y="3997325"/>
          <p14:tracePt t="100511" x="7531100" y="4037013"/>
          <p14:tracePt t="100520" x="7493000" y="4122738"/>
          <p14:tracePt t="100527" x="7483475" y="4143375"/>
          <p14:tracePt t="100536" x="7424738" y="4249738"/>
          <p14:tracePt t="100543" x="7415213" y="4278313"/>
          <p14:tracePt t="100552" x="7386638" y="4375150"/>
          <p14:tracePt t="100561" x="7348538" y="4462463"/>
          <p14:tracePt t="100568" x="7337425" y="4491038"/>
          <p14:tracePt t="100576" x="7318375" y="4568825"/>
          <p14:tracePt t="100583" x="7308850" y="4597400"/>
          <p14:tracePt t="100594" x="7289800" y="4656138"/>
          <p14:tracePt t="100600" x="7280275" y="4665663"/>
          <p14:tracePt t="100609" x="7270750" y="4703763"/>
          <p14:tracePt t="100616" x="7270750" y="4713288"/>
          <p14:tracePt t="100626" x="7270750" y="4752975"/>
          <p14:tracePt t="100632" x="7270750" y="4781550"/>
          <p14:tracePt t="100639" x="7261225" y="4791075"/>
          <p14:tracePt t="100648" x="7261225" y="4810125"/>
          <p14:tracePt t="100658" x="7240588" y="4810125"/>
          <p14:tracePt t="100664" x="7240588" y="4819650"/>
          <p14:tracePt t="100673" x="7240588" y="4840288"/>
          <p14:tracePt t="100679" x="7231063" y="4849813"/>
          <p14:tracePt t="100688" x="7221538" y="4849813"/>
          <p14:tracePt t="100696" x="7212013" y="4859338"/>
          <p14:tracePt t="100704" x="7202488" y="4897438"/>
          <p14:tracePt t="100711" x="7192963" y="4906963"/>
          <p14:tracePt t="100720" x="7154863" y="4946650"/>
          <p14:tracePt t="100727" x="7134225" y="4975225"/>
          <p14:tracePt t="100737" x="7067550" y="5053013"/>
          <p14:tracePt t="100747" x="7058025" y="5081588"/>
          <p14:tracePt t="100752" x="6999288" y="5187950"/>
          <p14:tracePt t="100760" x="6970713" y="5294313"/>
          <p14:tracePt t="100768" x="6950075" y="5362575"/>
          <p14:tracePt t="100776" x="6911975" y="5516563"/>
          <p14:tracePt t="100783" x="6892925" y="5603875"/>
          <p14:tracePt t="100793" x="6873875" y="5837238"/>
          <p14:tracePt t="100800" x="6873875" y="5913438"/>
          <p14:tracePt t="100807" x="6873875" y="6146800"/>
          <p14:tracePt t="100815" x="6873875" y="6350000"/>
          <p14:tracePt t="100824" x="6873875" y="6456363"/>
          <p14:tracePt t="100832" x="6873875" y="6659563"/>
          <p14:tracePt t="100840" x="6873875" y="6765925"/>
          <p14:tracePt t="100849" x="6873875" y="6969125"/>
          <p14:tracePt t="100856" x="6873875" y="7027863"/>
          <p14:tracePt t="100864" x="6902450" y="7191375"/>
          <p14:tracePt t="100873" x="6902450" y="7240588"/>
          <p14:tracePt t="100879" x="6931025" y="7356475"/>
          <p14:tracePt t="100893" x="6950075" y="7443788"/>
          <p14:tracePt t="100896" x="6950075" y="7462838"/>
          <p14:tracePt t="100904" x="6970713" y="7510463"/>
          <p14:tracePt t="100911" x="6970713" y="7519988"/>
          <p14:tracePt t="100920" x="6970713" y="7531100"/>
          <p14:tracePt t="100969" x="6961188" y="7531100"/>
          <p14:tracePt t="100985" x="6950075" y="7540625"/>
          <p14:tracePt t="100993" x="6940550" y="7540625"/>
          <p14:tracePt t="101001" x="6931025" y="7550150"/>
          <p14:tracePt t="101019" x="6921500" y="7550150"/>
          <p14:tracePt t="101024" x="6911975" y="7569200"/>
          <p14:tracePt t="101031" x="6902450" y="7569200"/>
          <p14:tracePt t="101039" x="6883400" y="7578725"/>
          <p14:tracePt t="101047" x="6873875" y="7578725"/>
          <p14:tracePt t="101057" x="6873875" y="7588250"/>
          <p14:tracePt t="101063" x="6864350" y="7588250"/>
          <p14:tracePt t="101089" x="6854825" y="7588250"/>
          <p14:tracePt t="101161" x="6843713" y="7588250"/>
          <p14:tracePt t="101169" x="6843713" y="7578725"/>
          <p14:tracePt t="101201" x="6834188" y="7578725"/>
          <p14:tracePt t="101209" x="6824663" y="7578725"/>
          <p14:tracePt t="101219" x="6796088" y="7559675"/>
          <p14:tracePt t="101223" x="6786563" y="7559675"/>
          <p14:tracePt t="101231" x="6777038" y="7550150"/>
          <p14:tracePt t="101243" x="6767513" y="7550150"/>
          <p14:tracePt t="101247" x="6757988" y="7550150"/>
          <p14:tracePt t="101256" x="6737350" y="7550150"/>
          <p14:tracePt t="101263" x="6727825" y="7550150"/>
          <p14:tracePt t="101272" x="6718300" y="7550150"/>
          <p14:tracePt t="101281" x="6708775" y="7550150"/>
          <p14:tracePt t="101289" x="6699250" y="7550150"/>
          <p14:tracePt t="101297" x="6689725" y="7550150"/>
          <p14:tracePt t="101305" x="6650038" y="7550150"/>
          <p14:tracePt t="101311" x="6640513" y="7540625"/>
          <p14:tracePt t="101320" x="6602413" y="7531100"/>
          <p14:tracePt t="101327" x="6573838" y="7531100"/>
          <p14:tracePt t="101335" x="6553200" y="7531100"/>
          <p14:tracePt t="101344" x="6524625" y="7510463"/>
          <p14:tracePt t="101352" x="6496050" y="7510463"/>
          <p14:tracePt t="101359" x="6477000" y="7510463"/>
          <p14:tracePt t="101368" x="6467475" y="7500938"/>
          <p14:tracePt t="101376" x="6437313" y="7500938"/>
          <p14:tracePt t="101385" x="6427788" y="7500938"/>
          <p14:tracePt t="101395" x="6418263" y="7491413"/>
          <p14:tracePt t="101402" x="6408738" y="7491413"/>
          <p14:tracePt t="101465" x="6418263" y="7491413"/>
          <p14:tracePt t="101473" x="6427788" y="7481888"/>
          <p14:tracePt t="101481" x="6437313" y="7481888"/>
          <p14:tracePt t="101490" x="6467475" y="7453313"/>
          <p14:tracePt t="101495" x="6496050" y="7453313"/>
          <p14:tracePt t="101504" x="6534150" y="7424738"/>
          <p14:tracePt t="101511" x="6543675" y="7424738"/>
          <p14:tracePt t="101520" x="6573838" y="7404100"/>
          <p14:tracePt t="101528" x="6602413" y="7375525"/>
          <p14:tracePt t="101545" x="6602413" y="7366000"/>
          <p14:tracePt t="101593" x="6592888" y="7356475"/>
          <p14:tracePt t="101601" x="6583363" y="7356475"/>
          <p14:tracePt t="101610" x="6573838" y="7356475"/>
          <p14:tracePt t="101619" x="6564313" y="7346950"/>
          <p14:tracePt t="101624" x="6553200" y="7346950"/>
          <p14:tracePt t="101632" x="6543675" y="7346950"/>
          <p14:tracePt t="101640" x="6515100" y="7327900"/>
          <p14:tracePt t="101648" x="6477000" y="7327900"/>
          <p14:tracePt t="101658" x="6437313" y="7316788"/>
          <p14:tracePt t="101663" x="6418263" y="7316788"/>
          <p14:tracePt t="101672" x="6389688" y="7316788"/>
          <p14:tracePt t="101680" x="6370638" y="7316788"/>
          <p14:tracePt t="101688" x="6350000" y="7316788"/>
          <p14:tracePt t="101695" x="6340475" y="7316788"/>
          <p14:tracePt t="101704" x="6311900" y="7316788"/>
          <p14:tracePt t="101712" x="6302375" y="7316788"/>
          <p14:tracePt t="101721" x="6292850" y="7316788"/>
          <p14:tracePt t="101729" x="6283325" y="7316788"/>
          <p14:tracePt t="101736" x="6273800" y="7316788"/>
          <p14:tracePt t="101743" x="6264275" y="7327900"/>
          <p14:tracePt t="101752" x="6253163" y="7327900"/>
          <p14:tracePt t="101759" x="6243638" y="7337425"/>
          <p14:tracePt t="101768" x="6224588" y="7337425"/>
          <p14:tracePt t="101777" x="6224588" y="7346950"/>
          <p14:tracePt t="101784" x="6215063" y="7366000"/>
          <p14:tracePt t="101801" x="6205538" y="7366000"/>
          <p14:tracePt t="101809" x="6205538" y="7375525"/>
          <p14:tracePt t="101827" x="6196013" y="7375525"/>
          <p14:tracePt t="101832" x="6196013" y="7385050"/>
          <p14:tracePt t="101881" x="6224588" y="7385050"/>
          <p14:tracePt t="101890" x="6234113" y="7394575"/>
          <p14:tracePt t="101896" x="6243638" y="7394575"/>
          <p14:tracePt t="101904" x="6264275" y="7394575"/>
          <p14:tracePt t="101912" x="6340475" y="7394575"/>
          <p14:tracePt t="101920" x="6370638" y="7394575"/>
          <p14:tracePt t="101929" x="6427788" y="7394575"/>
          <p14:tracePt t="101936" x="6446838" y="7394575"/>
          <p14:tracePt t="101943" x="6496050" y="7385050"/>
          <p14:tracePt t="101952" x="6505575" y="7385050"/>
          <p14:tracePt t="101961" x="6543675" y="7385050"/>
          <p14:tracePt t="101968" x="6553200" y="7375525"/>
          <p14:tracePt t="102185" x="6543675" y="7375525"/>
          <p14:tracePt t="102194" x="6524625" y="7375525"/>
          <p14:tracePt t="102201" x="6534150" y="7375525"/>
          <p14:tracePt t="102776" x="6543675" y="7375525"/>
          <p14:tracePt t="102817" x="6553200" y="7375525"/>
          <p14:tracePt t="102833" x="6564313" y="7375525"/>
          <p14:tracePt t="102849" x="6573838" y="7375525"/>
          <p14:tracePt t="102873" x="6583363" y="7375525"/>
          <p14:tracePt t="102889" x="6592888" y="7375525"/>
          <p14:tracePt t="102896" x="6611938" y="7375525"/>
          <p14:tracePt t="102912" x="6621463" y="7375525"/>
          <p14:tracePt t="102920" x="6630988" y="7375525"/>
          <p14:tracePt t="102929" x="6630988" y="7394575"/>
          <p14:tracePt t="102937" x="6640513" y="7394575"/>
          <p14:tracePt t="102964" x="6650038" y="7394575"/>
          <p14:tracePt t="103009" x="6661150" y="7404100"/>
          <p14:tracePt t="103233" x="6670675" y="7413625"/>
          <p14:tracePt t="103249" x="6680200" y="7413625"/>
          <p14:tracePt t="103258" x="6699250" y="7424738"/>
          <p14:tracePt t="103264" x="6718300" y="7424738"/>
          <p14:tracePt t="103273" x="6746875" y="7434263"/>
          <p14:tracePt t="103280" x="6786563" y="7434263"/>
          <p14:tracePt t="103288" x="6815138" y="7434263"/>
          <p14:tracePt t="103295" x="6854825" y="7453313"/>
          <p14:tracePt t="103304" x="6883400" y="7453313"/>
          <p14:tracePt t="103311" x="6921500" y="7453313"/>
          <p14:tracePt t="103321" x="6931025" y="7453313"/>
          <p14:tracePt t="103328" x="6940550" y="7453313"/>
          <p14:tracePt t="103335" x="6950075" y="7453313"/>
          <p14:tracePt t="103361" x="6961188" y="7453313"/>
          <p14:tracePt t="103369" x="6980238" y="7453313"/>
          <p14:tracePt t="103378" x="6989763" y="7453313"/>
          <p14:tracePt t="103395" x="6999288" y="7453313"/>
          <p14:tracePt t="103721" x="7008813" y="7453313"/>
          <p14:tracePt t="103737" x="7018338" y="7453313"/>
          <p14:tracePt t="103753" x="7027863" y="7453313"/>
          <p14:tracePt t="103760" x="7037388" y="7453313"/>
          <p14:tracePt t="103769" x="7046913" y="7453313"/>
          <p14:tracePt t="103784" x="7067550" y="7453313"/>
          <p14:tracePt t="103954" x="7067550" y="7443788"/>
          <p14:tracePt t="104691" x="7058025" y="7443788"/>
          <p14:tracePt t="105616" x="7046913" y="7443788"/>
          <p14:tracePt t="106177" x="7037388" y="7443788"/>
          <p14:tracePt t="106209" x="7027863" y="7443788"/>
          <p14:tracePt t="106236" x="7018338" y="7443788"/>
          <p14:tracePt t="106273" x="7008813" y="7443788"/>
          <p14:tracePt t="106305" x="6999288" y="7443788"/>
          <p14:tracePt t="106313" x="6999288" y="7424738"/>
          <p14:tracePt t="106361" x="6989763" y="7424738"/>
          <p14:tracePt t="106697" x="6970713" y="7424738"/>
          <p14:tracePt t="106721" x="6961188" y="7424738"/>
          <p14:tracePt t="106761" x="6950075" y="7424738"/>
          <p14:tracePt t="106769" x="6950075" y="7413625"/>
          <p14:tracePt t="106793" x="6940550" y="7413625"/>
          <p14:tracePt t="106819" x="6931025" y="7413625"/>
          <p14:tracePt t="106824" x="6921500" y="7413625"/>
          <p14:tracePt t="106842" x="6911975" y="7413625"/>
          <p14:tracePt t="106875" x="6892925" y="7413625"/>
          <p14:tracePt t="106913" x="6883400" y="7413625"/>
          <p14:tracePt t="106939" x="6873875" y="7413625"/>
          <p14:tracePt t="106968" x="6864350" y="7413625"/>
          <p14:tracePt t="107458" x="6854825" y="7413625"/>
          <p14:tracePt t="107489" x="6843713" y="7413625"/>
          <p14:tracePt t="107529" x="6843713" y="7404100"/>
          <p14:tracePt t="107537" x="6834188" y="7404100"/>
          <p14:tracePt t="107825" x="6834188" y="7394575"/>
          <p14:tracePt t="107929" x="6834188" y="7385050"/>
          <p14:tracePt t="107937" x="6815138" y="7385050"/>
          <p14:tracePt t="107944" x="6815138" y="7375525"/>
          <p14:tracePt t="107954" x="6815138" y="7346950"/>
          <p14:tracePt t="107959" x="6815138" y="7337425"/>
          <p14:tracePt t="107967" x="6815138" y="7316788"/>
          <p14:tracePt t="107976" x="6815138" y="7307263"/>
          <p14:tracePt t="107984" x="6815138" y="7269163"/>
          <p14:tracePt t="107996" x="6815138" y="7240588"/>
          <p14:tracePt t="107999" x="6815138" y="7219950"/>
          <p14:tracePt t="108007" x="6815138" y="7210425"/>
          <p14:tracePt t="108018" x="6815138" y="7172325"/>
          <p14:tracePt t="108023" x="6815138" y="7162800"/>
          <p14:tracePt t="108032" x="6805613" y="7134225"/>
          <p14:tracePt t="108041" x="6805613" y="7104063"/>
          <p14:tracePt t="108047" x="6796088" y="7094538"/>
          <p14:tracePt t="108055" x="6796088" y="7085013"/>
          <p14:tracePt t="108064" x="6796088" y="7075488"/>
          <p14:tracePt t="108073" x="6786563" y="7065963"/>
          <p14:tracePt t="108080" x="6786563" y="7056438"/>
          <p14:tracePt t="108088" x="6777038" y="7046913"/>
          <p14:tracePt t="108097" x="6777038" y="7037388"/>
          <p14:tracePt t="108209" x="6786563" y="7037388"/>
          <p14:tracePt t="108217" x="6796088" y="7037388"/>
          <p14:tracePt t="108225" x="6824663" y="7037388"/>
          <p14:tracePt t="108234" x="6864350" y="7016750"/>
          <p14:tracePt t="108240" x="6921500" y="7016750"/>
          <p14:tracePt t="108249" x="6950075" y="7007225"/>
          <p14:tracePt t="108258" x="7046913" y="6988175"/>
          <p14:tracePt t="108264" x="7105650" y="6988175"/>
          <p14:tracePt t="108272" x="7251700" y="6950075"/>
          <p14:tracePt t="108279" x="7308850" y="6950075"/>
          <p14:tracePt t="108288" x="7454900" y="6919913"/>
          <p14:tracePt t="108296" x="7531100" y="6919913"/>
          <p14:tracePt t="108303" x="7667625" y="6881813"/>
          <p14:tracePt t="108312" x="7773988" y="6862763"/>
          <p14:tracePt t="108321" x="7812088" y="6862763"/>
          <p14:tracePt t="108327" x="7899400" y="6823075"/>
          <p14:tracePt t="108337" x="7918450" y="6813550"/>
          <p14:tracePt t="108346" x="8005763" y="6794500"/>
          <p14:tracePt t="108351" x="8015288" y="6784975"/>
          <p14:tracePt t="108360" x="8083550" y="6756400"/>
          <p14:tracePt t="108367" x="8151813" y="6727825"/>
          <p14:tracePt t="108376" x="8180388" y="6716713"/>
          <p14:tracePt t="108384" x="8277225" y="6678613"/>
          <p14:tracePt t="108393" x="8315325" y="6669088"/>
          <p14:tracePt t="108400" x="8421688" y="6630988"/>
          <p14:tracePt t="108409" x="8451850" y="6600825"/>
          <p14:tracePt t="108415" x="8509000" y="6591300"/>
          <p14:tracePt t="108423" x="8518525" y="6581775"/>
          <p14:tracePt t="108435" x="8548688" y="6562725"/>
          <p14:tracePt t="108440" x="8548688" y="6553200"/>
          <p14:tracePt t="108448" x="8548688" y="6543675"/>
          <p14:tracePt t="108458" x="8548688" y="6534150"/>
          <p14:tracePt t="108463" x="8548688" y="6523038"/>
          <p14:tracePt t="108472" x="8539163" y="6513513"/>
          <p14:tracePt t="108480" x="8528050" y="6513513"/>
          <p14:tracePt t="108488" x="8489950" y="6484938"/>
          <p14:tracePt t="108495" x="8451850" y="6475413"/>
          <p14:tracePt t="108504" x="8421688" y="6456363"/>
          <p14:tracePt t="108513" x="8383588" y="6446838"/>
          <p14:tracePt t="108521" x="8355013" y="6426200"/>
          <p14:tracePt t="108527" x="8296275" y="6426200"/>
          <p14:tracePt t="108537" x="8267700" y="6416675"/>
          <p14:tracePt t="108546" x="8208963" y="6388100"/>
          <p14:tracePt t="108551" x="8180388" y="6369050"/>
          <p14:tracePt t="108560" x="8102600" y="6319838"/>
          <p14:tracePt t="108567" x="7986713" y="6281738"/>
          <p14:tracePt t="108576" x="7958138" y="6272213"/>
          <p14:tracePt t="108584" x="7861300" y="6203950"/>
          <p14:tracePt t="108593" x="7812088" y="6175375"/>
          <p14:tracePt t="108599" x="7724775" y="6088063"/>
          <p14:tracePt t="108609" x="7686675" y="6069013"/>
          <p14:tracePt t="108616" x="7561263" y="5962650"/>
          <p14:tracePt t="108625" x="7493000" y="5913438"/>
          <p14:tracePt t="108633" x="7327900" y="5807075"/>
          <p14:tracePt t="108640" x="7183438" y="5691188"/>
          <p14:tracePt t="108648" x="7105650" y="5613400"/>
          <p14:tracePt t="108657" x="6989763" y="5497513"/>
          <p14:tracePt t="108663" x="6940550" y="5429250"/>
          <p14:tracePt t="108671" x="6796088" y="5303838"/>
          <p14:tracePt t="108680" x="6746875" y="5237163"/>
          <p14:tracePt t="108688" x="6602413" y="5110163"/>
          <p14:tracePt t="108696" x="6456363" y="4965700"/>
          <p14:tracePt t="108704" x="6408738" y="4926013"/>
          <p14:tracePt t="108712" x="6264275" y="4752975"/>
          <p14:tracePt t="108720" x="6196013" y="4703763"/>
          <p14:tracePt t="108727" x="6021388" y="4529138"/>
          <p14:tracePt t="108735" x="5973763" y="4471988"/>
          <p14:tracePt t="108743" x="5740400" y="4259263"/>
          <p14:tracePt t="108752" x="5673725" y="4191000"/>
          <p14:tracePt t="108760" x="5468938" y="3959225"/>
          <p14:tracePt t="108768" x="5227638" y="3746500"/>
          <p14:tracePt t="108776" x="5159375" y="3659188"/>
          <p14:tracePt t="108784" x="4889500" y="3435350"/>
          <p14:tracePt t="108794" x="4802188" y="3340100"/>
          <p14:tracePt t="108800" x="4530725" y="3097213"/>
          <p14:tracePt t="108807" x="4384675" y="2981325"/>
          <p14:tracePt t="108815" x="4075113" y="2690813"/>
          <p14:tracePt t="108824" x="3649663" y="2390775"/>
          <p14:tracePt t="108831" x="3505200" y="2265363"/>
          <p14:tracePt t="108840" x="3049588" y="1868488"/>
          <p14:tracePt t="108848" x="2874963" y="1693863"/>
          <p14:tracePt t="108857" x="2468563" y="1393825"/>
          <p14:tracePt t="108864" x="2293938" y="1268413"/>
          <p14:tracePt t="108872" x="1878013" y="928688"/>
          <p14:tracePt t="108880" x="1712913" y="831850"/>
          <p14:tracePt t="108889" x="1374775" y="571500"/>
          <p14:tracePt t="108897" x="1046163" y="319088"/>
          <p14:tracePt t="108909" x="928688" y="2413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985E2E-806A-4E06-A406-E66F75050938}"/>
              </a:ext>
            </a:extLst>
          </p:cNvPr>
          <p:cNvSpPr txBox="1"/>
          <p:nvPr/>
        </p:nvSpPr>
        <p:spPr>
          <a:xfrm>
            <a:off x="839796" y="669559"/>
            <a:ext cx="45574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B050"/>
                </a:solidFill>
              </a:rPr>
              <a:t>Abstract art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4C8595-4135-40DC-8F36-C7596D8332E6}"/>
              </a:ext>
            </a:extLst>
          </p:cNvPr>
          <p:cNvSpPr txBox="1"/>
          <p:nvPr/>
        </p:nvSpPr>
        <p:spPr>
          <a:xfrm>
            <a:off x="2225695" y="5026292"/>
            <a:ext cx="239839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</a:rPr>
              <a:t>Wassily </a:t>
            </a:r>
            <a:r>
              <a:rPr lang="en-GB" dirty="0" err="1">
                <a:solidFill>
                  <a:srgbClr val="00B0F0"/>
                </a:solidFill>
              </a:rPr>
              <a:t>Kandinksy</a:t>
            </a:r>
            <a:endParaRPr lang="en-GB" dirty="0">
              <a:solidFill>
                <a:srgbClr val="00B0F0"/>
              </a:solidFill>
            </a:endParaRPr>
          </a:p>
          <a:p>
            <a:r>
              <a:rPr lang="en-GB" dirty="0">
                <a:solidFill>
                  <a:srgbClr val="00B0F0"/>
                </a:solidFill>
              </a:rPr>
              <a:t>Colour Study 960W</a:t>
            </a:r>
          </a:p>
          <a:p>
            <a:r>
              <a:rPr lang="en-GB" dirty="0">
                <a:solidFill>
                  <a:srgbClr val="00B0F0"/>
                </a:solidFill>
              </a:rPr>
              <a:t>1913</a:t>
            </a:r>
          </a:p>
          <a:p>
            <a:endParaRPr lang="en-GB" sz="1588" dirty="0"/>
          </a:p>
        </p:txBody>
      </p:sp>
      <p:pic>
        <p:nvPicPr>
          <p:cNvPr id="4102" name="Picture 6" descr="Wassily Kandinsky — 610 artworks, biography, books, quotes, articles">
            <a:extLst>
              <a:ext uri="{FF2B5EF4-FFF2-40B4-BE49-F238E27FC236}">
                <a16:creationId xmlns:a16="http://schemas.microsoft.com/office/drawing/2014/main" id="{B1279897-A4AA-448A-BC60-657BC74E2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4500" y="1831707"/>
            <a:ext cx="2809325" cy="2088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omposition, 1921 Piet Mondrian">
            <a:extLst>
              <a:ext uri="{FF2B5EF4-FFF2-40B4-BE49-F238E27FC236}">
                <a16:creationId xmlns:a16="http://schemas.microsoft.com/office/drawing/2014/main" id="{BC214559-B4C8-4784-B81A-ABE1BD4E6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6488" y="1126711"/>
            <a:ext cx="2809326" cy="3221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8180FC2-9238-411C-B8C2-2226F9523375}"/>
              </a:ext>
            </a:extLst>
          </p:cNvPr>
          <p:cNvSpPr txBox="1"/>
          <p:nvPr/>
        </p:nvSpPr>
        <p:spPr>
          <a:xfrm>
            <a:off x="6096000" y="5026293"/>
            <a:ext cx="23983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</a:rPr>
              <a:t>Piet Mondrian</a:t>
            </a:r>
          </a:p>
          <a:p>
            <a:r>
              <a:rPr lang="en-GB" dirty="0">
                <a:solidFill>
                  <a:srgbClr val="00B0F0"/>
                </a:solidFill>
              </a:rPr>
              <a:t>Composition</a:t>
            </a:r>
          </a:p>
          <a:p>
            <a:r>
              <a:rPr lang="en-GB" dirty="0">
                <a:solidFill>
                  <a:srgbClr val="00B0F0"/>
                </a:solidFill>
              </a:rPr>
              <a:t>1921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D8AB59-0E35-4335-BD0B-D1C26BEDB109}"/>
              </a:ext>
            </a:extLst>
          </p:cNvPr>
          <p:cNvSpPr txBox="1"/>
          <p:nvPr/>
        </p:nvSpPr>
        <p:spPr>
          <a:xfrm>
            <a:off x="8734531" y="5026293"/>
            <a:ext cx="1700871" cy="1444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</a:rPr>
              <a:t>Mark Rothko</a:t>
            </a:r>
          </a:p>
          <a:p>
            <a:r>
              <a:rPr lang="en-GB" dirty="0">
                <a:solidFill>
                  <a:srgbClr val="00B0F0"/>
                </a:solidFill>
              </a:rPr>
              <a:t>Red Orange Yellow</a:t>
            </a:r>
          </a:p>
          <a:p>
            <a:r>
              <a:rPr lang="en-GB" dirty="0">
                <a:solidFill>
                  <a:srgbClr val="00B0F0"/>
                </a:solidFill>
              </a:rPr>
              <a:t>1956</a:t>
            </a:r>
          </a:p>
          <a:p>
            <a:endParaRPr lang="en-GB" sz="1588" dirty="0"/>
          </a:p>
        </p:txBody>
      </p:sp>
      <p:pic>
        <p:nvPicPr>
          <p:cNvPr id="4108" name="Picture 12" descr="Orange, Red, Yellow 1956. Mark Rothko | Orange art, Mark rothko, Rothko">
            <a:extLst>
              <a:ext uri="{FF2B5EF4-FFF2-40B4-BE49-F238E27FC236}">
                <a16:creationId xmlns:a16="http://schemas.microsoft.com/office/drawing/2014/main" id="{F03856C5-6CAE-47C0-AB63-31B6DA707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9699" y="1439000"/>
            <a:ext cx="2243831" cy="259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955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460"/>
    </mc:Choice>
    <mc:Fallback xmlns="">
      <p:transition spd="slow" advTm="136460"/>
    </mc:Fallback>
  </mc:AlternateContent>
  <p:extLst mod="1">
    <p:ext uri="{3A86A75C-4F4B-4683-9AE1-C65F6400EC91}">
      <p14:laserTraceLst xmlns:p14="http://schemas.microsoft.com/office/powerpoint/2010/main">
        <p14:tracePtLst>
          <p14:tracePt t="573" x="455613" y="1828800"/>
          <p14:tracePt t="578" x="581025" y="1974850"/>
          <p14:tracePt t="588" x="881063" y="2255838"/>
          <p14:tracePt t="595" x="1006475" y="2371725"/>
          <p14:tracePt t="604" x="1287463" y="2681288"/>
          <p14:tracePt t="611" x="1403350" y="2778125"/>
          <p14:tracePt t="619" x="1587500" y="3040063"/>
          <p14:tracePt t="628" x="1646238" y="3106738"/>
          <p14:tracePt t="636" x="1790700" y="3319463"/>
          <p14:tracePt t="643" x="1916113" y="3494088"/>
          <p14:tracePt t="656" x="1955800" y="3552825"/>
          <p14:tracePt t="659" x="1993900" y="3687763"/>
          <p14:tracePt t="666" x="2003425" y="3716338"/>
          <p14:tracePt t="675" x="2043113" y="3822700"/>
          <p14:tracePt t="683" x="2043113" y="3862388"/>
          <p14:tracePt t="691" x="2043113" y="3940175"/>
          <p14:tracePt t="699" x="2043113" y="4046538"/>
          <p14:tracePt t="706" x="2043113" y="4103688"/>
          <p14:tracePt t="715" x="2043113" y="4240213"/>
          <p14:tracePt t="722" x="2043113" y="4287838"/>
          <p14:tracePt t="730" x="2043113" y="4422775"/>
          <p14:tracePt t="740" x="2052638" y="4510088"/>
          <p14:tracePt t="747" x="2071688" y="4665663"/>
          <p14:tracePt t="758" x="2090738" y="4722813"/>
          <p14:tracePt t="762" x="2130425" y="4887913"/>
          <p14:tracePt t="773" x="2149475" y="5072063"/>
          <p14:tracePt t="779" x="2178050" y="5129213"/>
          <p14:tracePt t="788" x="2265363" y="5322888"/>
          <p14:tracePt t="794" x="2284413" y="5400675"/>
          <p14:tracePt t="803" x="2390775" y="5594350"/>
          <p14:tracePt t="812" x="2420938" y="5662613"/>
          <p14:tracePt t="821" x="2527300" y="5894388"/>
          <p14:tracePt t="826" x="2633663" y="6116638"/>
          <p14:tracePt t="834" x="2690813" y="6203950"/>
          <p14:tracePt t="842" x="2797175" y="6446838"/>
          <p14:tracePt t="851" x="2855913" y="6562725"/>
          <p14:tracePt t="859" x="3030538" y="6843713"/>
          <p14:tracePt t="868" x="3059113" y="6959600"/>
          <p14:tracePt t="876" x="3165475" y="7172325"/>
          <p14:tracePt t="885" x="3224213" y="7259638"/>
          <p14:tracePt t="890" x="3311525" y="7500938"/>
          <p14:tracePt t="899" x="3417888" y="7666038"/>
          <p14:tracePt t="908" x="3427413" y="7753350"/>
          <p14:tracePt t="1573" x="3214688" y="7704138"/>
          <p14:tracePt t="1579" x="3214688" y="7656513"/>
          <p14:tracePt t="1592" x="3224213" y="7597775"/>
          <p14:tracePt t="1595" x="3233738" y="7540625"/>
          <p14:tracePt t="1604" x="3233738" y="7519988"/>
          <p14:tracePt t="1611" x="3233738" y="7472363"/>
          <p14:tracePt t="1619" x="3233738" y="7462838"/>
          <p14:tracePt t="1627" x="3233738" y="7424738"/>
          <p14:tracePt t="1637" x="3233738" y="7413625"/>
          <p14:tracePt t="1642" x="3233738" y="7394575"/>
          <p14:tracePt t="1650" x="3224213" y="7385050"/>
          <p14:tracePt t="1658" x="3224213" y="7366000"/>
          <p14:tracePt t="1666" x="3214688" y="7356475"/>
          <p14:tracePt t="1674" x="3214688" y="7346950"/>
          <p14:tracePt t="1692" x="3203575" y="7337425"/>
          <p14:tracePt t="1701" x="3203575" y="7327900"/>
          <p14:tracePt t="1715" x="3184525" y="7316788"/>
          <p14:tracePt t="1732" x="3184525" y="7307263"/>
          <p14:tracePt t="1812" x="3194050" y="7307263"/>
          <p14:tracePt t="1829" x="3203575" y="7307263"/>
          <p14:tracePt t="1867" x="3214688" y="7307263"/>
          <p14:tracePt t="1900" x="3224213" y="7316788"/>
          <p14:tracePt t="1948" x="3233738" y="7327900"/>
          <p14:tracePt t="1975" x="3233738" y="7337425"/>
          <p14:tracePt t="2172" x="3243263" y="7337425"/>
          <p14:tracePt t="2180" x="3252788" y="7337425"/>
          <p14:tracePt t="2189" x="3262313" y="7337425"/>
          <p14:tracePt t="2197" x="3281363" y="7327900"/>
          <p14:tracePt t="2203" x="3281363" y="7316788"/>
          <p14:tracePt t="2211" x="3300413" y="7307263"/>
          <p14:tracePt t="2221" x="3300413" y="7288213"/>
          <p14:tracePt t="2227" x="3340100" y="7269163"/>
          <p14:tracePt t="2236" x="3349625" y="7259638"/>
          <p14:tracePt t="2244" x="3359150" y="7259638"/>
          <p14:tracePt t="2252" x="3359150" y="7250113"/>
          <p14:tracePt t="2258" x="3378200" y="7231063"/>
          <p14:tracePt t="2267" x="3387725" y="7219950"/>
          <p14:tracePt t="2276" x="3387725" y="7210425"/>
          <p14:tracePt t="2436" x="3397250" y="7210425"/>
          <p14:tracePt t="2476" x="3408363" y="7210425"/>
          <p14:tracePt t="2532" x="3408363" y="7200900"/>
          <p14:tracePt t="2620" x="3408363" y="7191375"/>
          <p14:tracePt t="2636" x="3408363" y="7181850"/>
          <p14:tracePt t="2788" x="3397250" y="7181850"/>
          <p14:tracePt t="2804" x="3387725" y="7181850"/>
          <p14:tracePt t="2812" x="3359150" y="7200900"/>
          <p14:tracePt t="2818" x="3321050" y="7219950"/>
          <p14:tracePt t="2827" x="3271838" y="7231063"/>
          <p14:tracePt t="2835" x="3194050" y="7231063"/>
          <p14:tracePt t="2843" x="3165475" y="7250113"/>
          <p14:tracePt t="2852" x="3087688" y="7250113"/>
          <p14:tracePt t="2859" x="3068638" y="7250113"/>
          <p14:tracePt t="2867" x="2990850" y="7250113"/>
          <p14:tracePt t="2874" x="2952750" y="7250113"/>
          <p14:tracePt t="2888" x="2924175" y="7250113"/>
          <p14:tracePt t="2890" x="2884488" y="7250113"/>
          <p14:tracePt t="2900" x="2855913" y="7250113"/>
          <p14:tracePt t="2908" x="2817813" y="7250113"/>
          <p14:tracePt t="2916" x="2806700" y="7250113"/>
          <p14:tracePt t="2922" x="2778125" y="7250113"/>
          <p14:tracePt t="2932" x="2768600" y="7250113"/>
          <p14:tracePt t="2938" x="2749550" y="7250113"/>
          <p14:tracePt t="2946" x="2709863" y="7250113"/>
          <p14:tracePt t="2954" x="2690813" y="7259638"/>
          <p14:tracePt t="2962" x="2662238" y="7259638"/>
          <p14:tracePt t="2971" x="2633663" y="7269163"/>
          <p14:tracePt t="2978" x="2603500" y="7269163"/>
          <p14:tracePt t="2990" x="2584450" y="7269163"/>
          <p14:tracePt t="2995" x="2536825" y="7288213"/>
          <p14:tracePt t="3003" x="2517775" y="7288213"/>
          <p14:tracePt t="3012" x="2506663" y="7288213"/>
          <p14:tracePt t="3020" x="2497138" y="7297738"/>
          <p14:tracePt t="3026" x="2478088" y="7297738"/>
          <p14:tracePt t="3036" x="2468563" y="7297738"/>
          <p14:tracePt t="3044" x="2459038" y="7297738"/>
          <p14:tracePt t="3050" x="2449513" y="7297738"/>
          <p14:tracePt t="3067" x="2439988" y="7297738"/>
          <p14:tracePt t="3116" x="2430463" y="7297738"/>
          <p14:tracePt t="3164" x="2420938" y="7307263"/>
          <p14:tracePt t="3180" x="2400300" y="7307263"/>
          <p14:tracePt t="3188" x="2390775" y="7307263"/>
          <p14:tracePt t="3194" x="2381250" y="7307263"/>
          <p14:tracePt t="3203" x="2362200" y="7307263"/>
          <p14:tracePt t="3211" x="2352675" y="7307263"/>
          <p14:tracePt t="3221" x="2293938" y="7307263"/>
          <p14:tracePt t="3228" x="2274888" y="7307263"/>
          <p14:tracePt t="3236" x="2216150" y="7288213"/>
          <p14:tracePt t="3245" x="2187575" y="7288213"/>
          <p14:tracePt t="3252" x="2130425" y="7278688"/>
          <p14:tracePt t="3259" x="2071688" y="7259638"/>
          <p14:tracePt t="3266" x="2043113" y="7259638"/>
          <p14:tracePt t="3274" x="1984375" y="7240588"/>
          <p14:tracePt t="3282" x="1955800" y="7231063"/>
          <p14:tracePt t="3290" x="1916113" y="7219950"/>
          <p14:tracePt t="3300" x="1887538" y="7219950"/>
          <p14:tracePt t="3306" x="1830388" y="7181850"/>
          <p14:tracePt t="3314" x="1800225" y="7181850"/>
          <p14:tracePt t="3322" x="1722438" y="7153275"/>
          <p14:tracePt t="3331" x="1655763" y="7123113"/>
          <p14:tracePt t="3339" x="1636713" y="7123113"/>
          <p14:tracePt t="3347" x="1568450" y="7094538"/>
          <p14:tracePt t="3356" x="1549400" y="7094538"/>
          <p14:tracePt t="3362" x="1490663" y="7075488"/>
          <p14:tracePt t="3372" x="1462088" y="7075488"/>
          <p14:tracePt t="3378" x="1403350" y="7056438"/>
          <p14:tracePt t="3390" x="1374775" y="7056438"/>
          <p14:tracePt t="3395" x="1365250" y="7056438"/>
          <p14:tracePt t="3405" x="1355725" y="7056438"/>
          <p14:tracePt t="3411" x="1346200" y="7056438"/>
          <p14:tracePt t="3420" x="1346200" y="7046913"/>
          <p14:tracePt t="3427" x="1336675" y="7046913"/>
          <p14:tracePt t="3437" x="1325563" y="7046913"/>
          <p14:tracePt t="3443" x="1325563" y="7037388"/>
          <p14:tracePt t="3452" x="1296988" y="7037388"/>
          <p14:tracePt t="3459" x="1296988" y="7027863"/>
          <p14:tracePt t="3468" x="1287463" y="7027863"/>
          <p14:tracePt t="3474" x="1287463" y="7016750"/>
          <p14:tracePt t="3484" x="1277938" y="7016750"/>
          <p14:tracePt t="3492" x="1277938" y="7007225"/>
          <p14:tracePt t="3532" x="1277938" y="6997700"/>
          <p14:tracePt t="3556" x="1277938" y="6988175"/>
          <p14:tracePt t="3572" x="1277938" y="6969125"/>
          <p14:tracePt t="3588" x="1277938" y="6959600"/>
          <p14:tracePt t="3604" x="1277938" y="6950075"/>
          <p14:tracePt t="3620" x="1277938" y="6940550"/>
          <p14:tracePt t="3635" x="1277938" y="6931025"/>
          <p14:tracePt t="3652" x="1268413" y="6919913"/>
          <p14:tracePt t="3659" x="1258888" y="6910388"/>
          <p14:tracePt t="3674" x="1249363" y="6891338"/>
          <p14:tracePt t="3682" x="1239838" y="6881813"/>
          <p14:tracePt t="3690" x="1219200" y="6872288"/>
          <p14:tracePt t="3699" x="1209675" y="6872288"/>
          <p14:tracePt t="3706" x="1200150" y="6862763"/>
          <p14:tracePt t="3716" x="1181100" y="6853238"/>
          <p14:tracePt t="3725" x="1171575" y="6843713"/>
          <p14:tracePt t="3731" x="1143000" y="6843713"/>
          <p14:tracePt t="3739" x="1131888" y="6823075"/>
          <p14:tracePt t="3746" x="1093788" y="6813550"/>
          <p14:tracePt t="3754" x="1084263" y="6813550"/>
          <p14:tracePt t="3762" x="1036638" y="6813550"/>
          <p14:tracePt t="3771" x="987425" y="6813550"/>
          <p14:tracePt t="3778" x="968375" y="6813550"/>
          <p14:tracePt t="3788" x="928688" y="6813550"/>
          <p14:tracePt t="3795" x="900113" y="6813550"/>
          <p14:tracePt t="3804" x="862013" y="6813550"/>
          <p14:tracePt t="3810" x="852488" y="6813550"/>
          <p14:tracePt t="3819" x="831850" y="6813550"/>
          <p14:tracePt t="3828" x="822325" y="6813550"/>
          <p14:tracePt t="3843" x="812800" y="6813550"/>
          <p14:tracePt t="3884" x="812800" y="6804025"/>
          <p14:tracePt t="4028" x="822325" y="6804025"/>
          <p14:tracePt t="4036" x="842963" y="6794500"/>
          <p14:tracePt t="4044" x="852488" y="6794500"/>
          <p14:tracePt t="4052" x="862013" y="6794500"/>
          <p14:tracePt t="4069" x="871538" y="6794500"/>
          <p14:tracePt t="4086" x="881063" y="6794500"/>
          <p14:tracePt t="4108" x="890588" y="6794500"/>
          <p14:tracePt t="4123" x="900113" y="6794500"/>
          <p14:tracePt t="4133" x="919163" y="6794500"/>
          <p14:tracePt t="4138" x="928688" y="6794500"/>
          <p14:tracePt t="4148" x="939800" y="6794500"/>
          <p14:tracePt t="4157" x="949325" y="6784975"/>
          <p14:tracePt t="4163" x="958850" y="6784975"/>
          <p14:tracePt t="4315" x="949325" y="6784975"/>
          <p14:tracePt t="4323" x="939800" y="6784975"/>
          <p14:tracePt t="4331" x="928688" y="6784975"/>
          <p14:tracePt t="4340" x="909638" y="6775450"/>
          <p14:tracePt t="4346" x="900113" y="6775450"/>
          <p14:tracePt t="4354" x="890588" y="6775450"/>
          <p14:tracePt t="4380" x="881063" y="6775450"/>
          <p14:tracePt t="4500" x="890588" y="6775450"/>
          <p14:tracePt t="4508" x="900113" y="6775450"/>
          <p14:tracePt t="4516" x="958850" y="6784975"/>
          <p14:tracePt t="4525" x="977900" y="6794500"/>
          <p14:tracePt t="4530" x="1055688" y="6794500"/>
          <p14:tracePt t="4538" x="1084263" y="6813550"/>
          <p14:tracePt t="4546" x="1162050" y="6813550"/>
          <p14:tracePt t="4558" x="1200150" y="6813550"/>
          <p14:tracePt t="4564" x="1219200" y="6813550"/>
          <p14:tracePt t="4571" x="1228725" y="6813550"/>
          <p14:tracePt t="4684" x="1209675" y="6813550"/>
          <p14:tracePt t="4691" x="1200150" y="6813550"/>
          <p14:tracePt t="4700" x="1190625" y="6813550"/>
          <p14:tracePt t="4709" x="1181100" y="6804025"/>
          <p14:tracePt t="4714" x="1162050" y="6804025"/>
          <p14:tracePt t="4722" x="1143000" y="6804025"/>
          <p14:tracePt t="4730" x="1112838" y="6784975"/>
          <p14:tracePt t="4738" x="1065213" y="6784975"/>
          <p14:tracePt t="4747" x="1055688" y="6784975"/>
          <p14:tracePt t="4754" x="1036638" y="6784975"/>
          <p14:tracePt t="4762" x="1025525" y="6784975"/>
          <p14:tracePt t="4771" x="1006475" y="6775450"/>
          <p14:tracePt t="4779" x="996950" y="6775450"/>
          <p14:tracePt t="4788" x="987425" y="6775450"/>
          <p14:tracePt t="4795" x="977900" y="6775450"/>
          <p14:tracePt t="4811" x="968375" y="6775450"/>
          <p14:tracePt t="4932" x="977900" y="6775450"/>
          <p14:tracePt t="4939" x="987425" y="6775450"/>
          <p14:tracePt t="4946" x="996950" y="6775450"/>
          <p14:tracePt t="4954" x="1055688" y="6775450"/>
          <p14:tracePt t="4962" x="1065213" y="6765925"/>
          <p14:tracePt t="4971" x="1112838" y="6756400"/>
          <p14:tracePt t="4978" x="1143000" y="6756400"/>
          <p14:tracePt t="4989" x="1181100" y="6756400"/>
          <p14:tracePt t="4995" x="1181100" y="6746875"/>
          <p14:tracePt t="5171" x="1171575" y="6746875"/>
          <p14:tracePt t="5180" x="1162050" y="6746875"/>
          <p14:tracePt t="5198" x="1152525" y="6746875"/>
          <p14:tracePt t="5213" x="1131888" y="6746875"/>
          <p14:tracePt t="5221" x="1122363" y="6746875"/>
          <p14:tracePt t="5235" x="1112838" y="6746875"/>
          <p14:tracePt t="5243" x="1103313" y="6746875"/>
          <p14:tracePt t="5259" x="1093788" y="6746875"/>
          <p14:tracePt t="5486" x="1093788" y="6727825"/>
          <p14:tracePt t="5709" x="1103313" y="6727825"/>
          <p14:tracePt t="5716" x="1103313" y="6716713"/>
          <p14:tracePt t="5788" x="1103313" y="6707188"/>
          <p14:tracePt t="6132" x="1112838" y="6707188"/>
          <p14:tracePt t="6180" x="1122363" y="6707188"/>
          <p14:tracePt t="9804" x="1122363" y="6697663"/>
          <p14:tracePt t="10484" x="1143000" y="6697663"/>
          <p14:tracePt t="11116" x="1143000" y="6688138"/>
          <p14:tracePt t="11235" x="1143000" y="6678613"/>
          <p14:tracePt t="11380" x="1143000" y="6669088"/>
          <p14:tracePt t="14116" x="1152525" y="6669088"/>
          <p14:tracePt t="14436" x="1152525" y="6678613"/>
          <p14:tracePt t="14516" x="1152525" y="6688138"/>
          <p14:tracePt t="14852" x="1152525" y="6678613"/>
          <p14:tracePt t="14868" x="1152525" y="6669088"/>
          <p14:tracePt t="14876" x="1162050" y="6650038"/>
          <p14:tracePt t="14882" x="1171575" y="6640513"/>
          <p14:tracePt t="14910" x="1228725" y="6591300"/>
          <p14:tracePt t="14915" x="1258888" y="6591300"/>
          <p14:tracePt t="14923" x="1296988" y="6562725"/>
          <p14:tracePt t="14933" x="1325563" y="6553200"/>
          <p14:tracePt t="14938" x="1393825" y="6484938"/>
          <p14:tracePt t="14947" x="1433513" y="6465888"/>
          <p14:tracePt t="14956" x="1539875" y="6397625"/>
          <p14:tracePt t="14962" x="1703388" y="6340475"/>
          <p14:tracePt t="14972" x="1771650" y="6310313"/>
          <p14:tracePt t="14978" x="1974850" y="6243638"/>
          <p14:tracePt t="14986" x="2024063" y="6213475"/>
          <p14:tracePt t="14996" x="2168525" y="6146800"/>
          <p14:tracePt t="15002" x="2236788" y="6107113"/>
          <p14:tracePt t="15010" x="2324100" y="6010275"/>
          <p14:tracePt t="15021" x="2371725" y="6000750"/>
          <p14:tracePt t="15026" x="2420938" y="5934075"/>
          <p14:tracePt t="15036" x="2478088" y="5903913"/>
          <p14:tracePt t="15043" x="2487613" y="5894388"/>
          <p14:tracePt t="15050" x="2517775" y="5856288"/>
          <p14:tracePt t="15058" x="2527300" y="5846763"/>
          <p14:tracePt t="15066" x="2555875" y="5807075"/>
          <p14:tracePt t="15076" x="2565400" y="5797550"/>
          <p14:tracePt t="15084" x="2593975" y="5759450"/>
          <p14:tracePt t="15091" x="2614613" y="5730875"/>
          <p14:tracePt t="15098" x="2633663" y="5700713"/>
          <p14:tracePt t="15107" x="2671763" y="5662613"/>
          <p14:tracePt t="15116" x="2690813" y="5653088"/>
          <p14:tracePt t="15126" x="2730500" y="5613400"/>
          <p14:tracePt t="15130" x="2749550" y="5594350"/>
          <p14:tracePt t="15138" x="2797175" y="5537200"/>
          <p14:tracePt t="15146" x="2817813" y="5507038"/>
          <p14:tracePt t="15158" x="2855913" y="5459413"/>
          <p14:tracePt t="15162" x="2894013" y="5400675"/>
          <p14:tracePt t="15174" x="2914650" y="5381625"/>
          <p14:tracePt t="15180" x="2943225" y="5322888"/>
          <p14:tracePt t="15186" x="2962275" y="5294313"/>
          <p14:tracePt t="15195" x="3000375" y="5265738"/>
          <p14:tracePt t="15202" x="3000375" y="5246688"/>
          <p14:tracePt t="15212" x="3021013" y="5197475"/>
          <p14:tracePt t="15220" x="3030538" y="5140325"/>
          <p14:tracePt t="15226" x="3040063" y="5129213"/>
          <p14:tracePt t="15235" x="3059113" y="5091113"/>
          <p14:tracePt t="15243" x="3059113" y="5062538"/>
          <p14:tracePt t="15250" x="3068638" y="5043488"/>
          <p14:tracePt t="15258" x="3078163" y="5013325"/>
          <p14:tracePt t="15266" x="3097213" y="4975225"/>
          <p14:tracePt t="15274" x="3097213" y="4956175"/>
          <p14:tracePt t="15283" x="3127375" y="4926013"/>
          <p14:tracePt t="15290" x="3136900" y="4878388"/>
          <p14:tracePt t="15298" x="3146425" y="4849813"/>
          <p14:tracePt t="15308" x="3165475" y="4829175"/>
          <p14:tracePt t="15314" x="3165475" y="4800600"/>
          <p14:tracePt t="15322" x="3175000" y="4772025"/>
          <p14:tracePt t="15333" x="3184525" y="4762500"/>
          <p14:tracePt t="15338" x="3203575" y="4713288"/>
          <p14:tracePt t="15347" x="3214688" y="4684713"/>
          <p14:tracePt t="15355" x="3224213" y="4656138"/>
          <p14:tracePt t="15362" x="3224213" y="4616450"/>
          <p14:tracePt t="15376" x="3233738" y="4606925"/>
          <p14:tracePt t="15380" x="3252788" y="4559300"/>
          <p14:tracePt t="15387" x="3252788" y="4529138"/>
          <p14:tracePt t="15395" x="3262313" y="4491038"/>
          <p14:tracePt t="15403" x="3262313" y="4462463"/>
          <p14:tracePt t="15411" x="3262313" y="4422775"/>
          <p14:tracePt t="15420" x="3281363" y="4375150"/>
          <p14:tracePt t="15426" x="3281363" y="4356100"/>
          <p14:tracePt t="15435" x="3281363" y="4316413"/>
          <p14:tracePt t="15445" x="3281363" y="4287838"/>
          <p14:tracePt t="15450" x="3281363" y="4249738"/>
          <p14:tracePt t="15458" x="3281363" y="4219575"/>
          <p14:tracePt t="15467" x="3281363" y="4162425"/>
          <p14:tracePt t="15475" x="3281363" y="4152900"/>
          <p14:tracePt t="15484" x="3281363" y="4103688"/>
          <p14:tracePt t="15492" x="3281363" y="4046538"/>
          <p14:tracePt t="15498" x="3281363" y="4016375"/>
          <p14:tracePt t="15507" x="3271838" y="3978275"/>
          <p14:tracePt t="15516" x="3262313" y="3949700"/>
          <p14:tracePt t="15524" x="3262313" y="3890963"/>
          <p14:tracePt t="15531" x="3262313" y="3871913"/>
          <p14:tracePt t="15541" x="3243263" y="3784600"/>
          <p14:tracePt t="15546" x="3214688" y="3725863"/>
          <p14:tracePt t="15554" x="3214688" y="3687763"/>
          <p14:tracePt t="15562" x="3194050" y="3600450"/>
          <p14:tracePt t="15571" x="3194050" y="3581400"/>
          <p14:tracePt t="15578" x="3184525" y="3503613"/>
          <p14:tracePt t="15586" x="3165475" y="3455988"/>
          <p14:tracePt t="15595" x="3155950" y="3378200"/>
          <p14:tracePt t="15604" x="3155950" y="3340100"/>
          <p14:tracePt t="15610" x="3136900" y="3252788"/>
          <p14:tracePt t="15618" x="3108325" y="3194050"/>
          <p14:tracePt t="15627" x="3108325" y="3165475"/>
          <p14:tracePt t="15634" x="3068638" y="3106738"/>
          <p14:tracePt t="15643" x="3059113" y="3078163"/>
          <p14:tracePt t="15651" x="3030538" y="3019425"/>
          <p14:tracePt t="15658" x="3011488" y="2990850"/>
          <p14:tracePt t="15666" x="3000375" y="2932113"/>
          <p14:tracePt t="15674" x="2971800" y="2884488"/>
          <p14:tracePt t="15683" x="2971800" y="2865438"/>
          <p14:tracePt t="15691" x="2943225" y="2816225"/>
          <p14:tracePt t="15699" x="2933700" y="2797175"/>
          <p14:tracePt t="15707" x="2903538" y="2749550"/>
          <p14:tracePt t="15716" x="2884488" y="2719388"/>
          <p14:tracePt t="15722" x="2855913" y="2681288"/>
          <p14:tracePt t="15731" x="2836863" y="2671763"/>
          <p14:tracePt t="15741" x="2806700" y="2622550"/>
          <p14:tracePt t="15746" x="2778125" y="2593975"/>
          <p14:tracePt t="15755" x="2759075" y="2565400"/>
          <p14:tracePt t="15762" x="2720975" y="2525713"/>
          <p14:tracePt t="15772" x="2709863" y="2516188"/>
          <p14:tracePt t="15780" x="2681288" y="2487613"/>
          <p14:tracePt t="15787" x="2671763" y="2478088"/>
          <p14:tracePt t="15795" x="2643188" y="2468563"/>
          <p14:tracePt t="15804" x="2603500" y="2438400"/>
          <p14:tracePt t="15812" x="2593975" y="2428875"/>
          <p14:tracePt t="15819" x="2565400" y="2409825"/>
          <p14:tracePt t="15828" x="2555875" y="2409825"/>
          <p14:tracePt t="15834" x="2517775" y="2400300"/>
          <p14:tracePt t="15842" x="2487613" y="2390775"/>
          <p14:tracePt t="15850" x="2468563" y="2390775"/>
          <p14:tracePt t="15858" x="2430463" y="2371725"/>
          <p14:tracePt t="15867" x="2400300" y="2371725"/>
          <p14:tracePt t="15875" x="2371725" y="2371725"/>
          <p14:tracePt t="15895" x="2312988" y="2371725"/>
          <p14:tracePt t="15898" x="2284413" y="2371725"/>
          <p14:tracePt t="15906" x="2255838" y="2381250"/>
          <p14:tracePt t="15915" x="2236788" y="2381250"/>
          <p14:tracePt t="15922" x="2178050" y="2381250"/>
          <p14:tracePt t="15930" x="2130425" y="2390775"/>
          <p14:tracePt t="15941" x="2109788" y="2390775"/>
          <p14:tracePt t="15946" x="2062163" y="2409825"/>
          <p14:tracePt t="15958" x="2052638" y="2409825"/>
          <p14:tracePt t="15964" x="2012950" y="2428875"/>
          <p14:tracePt t="15971" x="1993900" y="2428875"/>
          <p14:tracePt t="15978" x="1946275" y="2459038"/>
          <p14:tracePt t="15987" x="1927225" y="2478088"/>
          <p14:tracePt t="15995" x="1897063" y="2478088"/>
          <p14:tracePt t="16004" x="1868488" y="2487613"/>
          <p14:tracePt t="16010" x="1858963" y="2497138"/>
          <p14:tracePt t="16019" x="1819275" y="2506663"/>
          <p14:tracePt t="16027" x="1800225" y="2506663"/>
          <p14:tracePt t="16034" x="1771650" y="2525713"/>
          <p14:tracePt t="16042" x="1762125" y="2535238"/>
          <p14:tracePt t="16051" x="1733550" y="2535238"/>
          <p14:tracePt t="16059" x="1722438" y="2546350"/>
          <p14:tracePt t="16068" x="1712913" y="2546350"/>
          <p14:tracePt t="16074" x="1693863" y="2555875"/>
          <p14:tracePt t="16082" x="1674813" y="2555875"/>
          <p14:tracePt t="16092" x="1665288" y="2565400"/>
          <p14:tracePt t="16098" x="1655763" y="2565400"/>
          <p14:tracePt t="16106" x="1636713" y="2584450"/>
          <p14:tracePt t="16116" x="1606550" y="2584450"/>
          <p14:tracePt t="16122" x="1587500" y="2584450"/>
          <p14:tracePt t="16131" x="1568450" y="2593975"/>
          <p14:tracePt t="16140" x="1558925" y="2593975"/>
          <p14:tracePt t="16147" x="1549400" y="2593975"/>
          <p14:tracePt t="16160" x="1539875" y="2603500"/>
          <p14:tracePt t="16163" x="1509713" y="2613025"/>
          <p14:tracePt t="16171" x="1500188" y="2613025"/>
          <p14:tracePt t="16178" x="1490663" y="2622550"/>
          <p14:tracePt t="16186" x="1471613" y="2643188"/>
          <p14:tracePt t="16195" x="1462088" y="2652713"/>
          <p14:tracePt t="16205" x="1443038" y="2652713"/>
          <p14:tracePt t="16210" x="1443038" y="2662238"/>
          <p14:tracePt t="16219" x="1422400" y="2671763"/>
          <p14:tracePt t="16227" x="1412875" y="2681288"/>
          <p14:tracePt t="16235" x="1403350" y="2709863"/>
          <p14:tracePt t="16242" x="1384300" y="2749550"/>
          <p14:tracePt t="16251" x="1374775" y="2759075"/>
          <p14:tracePt t="16259" x="1365250" y="2816225"/>
          <p14:tracePt t="16268" x="1365250" y="2835275"/>
          <p14:tracePt t="16274" x="1365250" y="2894013"/>
          <p14:tracePt t="16282" x="1365250" y="2903538"/>
          <p14:tracePt t="16290" x="1365250" y="2962275"/>
          <p14:tracePt t="16298" x="1365250" y="2971800"/>
          <p14:tracePt t="16306" x="1365250" y="2990850"/>
          <p14:tracePt t="16314" x="1365250" y="3028950"/>
          <p14:tracePt t="16322" x="1365250" y="3049588"/>
          <p14:tracePt t="16331" x="1365250" y="3068638"/>
          <p14:tracePt t="16340" x="1365250" y="3078163"/>
          <p14:tracePt t="16347" x="1374775" y="3116263"/>
          <p14:tracePt t="16355" x="1384300" y="3146425"/>
          <p14:tracePt t="16362" x="1384300" y="3165475"/>
          <p14:tracePt t="16372" x="1403350" y="3222625"/>
          <p14:tracePt t="16378" x="1403350" y="3243263"/>
          <p14:tracePt t="16387" x="1403350" y="3290888"/>
          <p14:tracePt t="16394" x="1412875" y="3319463"/>
          <p14:tracePt t="16403" x="1412875" y="3359150"/>
          <p14:tracePt t="16411" x="1412875" y="3378200"/>
          <p14:tracePt t="16420" x="1412875" y="3425825"/>
          <p14:tracePt t="16428" x="1412875" y="3446463"/>
          <p14:tracePt t="16437" x="1412875" y="3494088"/>
          <p14:tracePt t="16444" x="1412875" y="3532188"/>
          <p14:tracePt t="16452" x="1412875" y="3552825"/>
          <p14:tracePt t="16458" x="1412875" y="3600450"/>
          <p14:tracePt t="16467" x="1412875" y="3609975"/>
          <p14:tracePt t="16476" x="1412875" y="3629025"/>
          <p14:tracePt t="16482" x="1412875" y="3659188"/>
          <p14:tracePt t="16490" x="1412875" y="3678238"/>
          <p14:tracePt t="16499" x="1412875" y="3706813"/>
          <p14:tracePt t="16506" x="1412875" y="3716338"/>
          <p14:tracePt t="16517" x="1412875" y="3725863"/>
          <p14:tracePt t="16522" x="1412875" y="3735388"/>
          <p14:tracePt t="16530" x="1412875" y="3765550"/>
          <p14:tracePt t="16539" x="1412875" y="3775075"/>
          <p14:tracePt t="16546" x="1412875" y="3794125"/>
          <p14:tracePt t="16554" x="1412875" y="3803650"/>
          <p14:tracePt t="16563" x="1412875" y="3822700"/>
          <p14:tracePt t="16572" x="1412875" y="3843338"/>
          <p14:tracePt t="16578" x="1412875" y="3852863"/>
          <p14:tracePt t="16587" x="1412875" y="3871913"/>
          <p14:tracePt t="16595" x="1433513" y="3900488"/>
          <p14:tracePt t="16605" x="1443038" y="3929063"/>
          <p14:tracePt t="16611" x="1452563" y="3959225"/>
          <p14:tracePt t="16618" x="1481138" y="3987800"/>
          <p14:tracePt t="16626" x="1509713" y="4006850"/>
          <p14:tracePt t="16635" x="1519238" y="4025900"/>
          <p14:tracePt t="16643" x="1530350" y="4046538"/>
          <p14:tracePt t="16651" x="1549400" y="4056063"/>
          <p14:tracePt t="16658" x="1568450" y="4084638"/>
          <p14:tracePt t="16667" x="1577975" y="4094163"/>
          <p14:tracePt t="16675" x="1606550" y="4103688"/>
          <p14:tracePt t="16683" x="1606550" y="4113213"/>
          <p14:tracePt t="16690" x="1646238" y="4132263"/>
          <p14:tracePt t="16699" x="1655763" y="4143375"/>
          <p14:tracePt t="16709" x="1665288" y="4143375"/>
          <p14:tracePt t="16715" x="1693863" y="4152900"/>
          <p14:tracePt t="16724" x="1703388" y="4162425"/>
          <p14:tracePt t="16730" x="1722438" y="4162425"/>
          <p14:tracePt t="16740" x="1752600" y="4171950"/>
          <p14:tracePt t="16746" x="1762125" y="4171950"/>
          <p14:tracePt t="16757" x="1781175" y="4191000"/>
          <p14:tracePt t="16763" x="1800225" y="4191000"/>
          <p14:tracePt t="16773" x="1809750" y="4200525"/>
          <p14:tracePt t="16779" x="1819275" y="4210050"/>
          <p14:tracePt t="16789" x="1839913" y="4210050"/>
          <p14:tracePt t="16798" x="1849438" y="4219575"/>
          <p14:tracePt t="16802" x="1878013" y="4229100"/>
          <p14:tracePt t="16811" x="1887538" y="4229100"/>
          <p14:tracePt t="16821" x="1916113" y="4249738"/>
          <p14:tracePt t="16826" x="1936750" y="4259263"/>
          <p14:tracePt t="16834" x="1946275" y="4268788"/>
          <p14:tracePt t="16843" x="1974850" y="4278313"/>
          <p14:tracePt t="16851" x="1984375" y="4278313"/>
          <p14:tracePt t="16858" x="2012950" y="4297363"/>
          <p14:tracePt t="16867" x="2033588" y="4306888"/>
          <p14:tracePt t="16875" x="2062163" y="4316413"/>
          <p14:tracePt t="16883" x="2090738" y="4337050"/>
          <p14:tracePt t="16908" x="2139950" y="4346575"/>
          <p14:tracePt t="16915" x="2149475" y="4356100"/>
          <p14:tracePt t="16922" x="2159000" y="4356100"/>
          <p14:tracePt t="16931" x="2168525" y="4365625"/>
          <p14:tracePt t="16939" x="2178050" y="4365625"/>
          <p14:tracePt t="16948" x="2206625" y="4375150"/>
          <p14:tracePt t="16955" x="2227263" y="4394200"/>
          <p14:tracePt t="16963" x="2255838" y="4403725"/>
          <p14:tracePt t="16976" x="2284413" y="4403725"/>
          <p14:tracePt t="16979" x="2303463" y="4422775"/>
          <p14:tracePt t="16988" x="2352675" y="4422775"/>
          <p14:tracePt t="16997" x="2371725" y="4422775"/>
          <p14:tracePt t="17002" x="2400300" y="4422775"/>
          <p14:tracePt t="17011" x="2439988" y="4432300"/>
          <p14:tracePt t="17022" x="2449513" y="4432300"/>
          <p14:tracePt t="17026" x="2478088" y="4432300"/>
          <p14:tracePt t="17035" x="2497138" y="4432300"/>
          <p14:tracePt t="17045" x="2546350" y="4432300"/>
          <p14:tracePt t="17051" x="2555875" y="4432300"/>
          <p14:tracePt t="17058" x="2593975" y="4432300"/>
          <p14:tracePt t="17068" x="2614613" y="4432300"/>
          <p14:tracePt t="17075" x="2652713" y="4432300"/>
          <p14:tracePt t="17083" x="2700338" y="4432300"/>
          <p14:tracePt t="17090" x="2720975" y="4413250"/>
          <p14:tracePt t="17100" x="2768600" y="4413250"/>
          <p14:tracePt t="17108" x="2787650" y="4413250"/>
          <p14:tracePt t="17119" x="2817813" y="4413250"/>
          <p14:tracePt t="17123" x="2827338" y="4413250"/>
          <p14:tracePt t="17130" x="2865438" y="4413250"/>
          <p14:tracePt t="17141" x="2884488" y="4413250"/>
          <p14:tracePt t="17146" x="2903538" y="4413250"/>
          <p14:tracePt t="17154" x="2933700" y="4413250"/>
          <p14:tracePt t="17162" x="2952750" y="4413250"/>
          <p14:tracePt t="17171" x="2981325" y="4413250"/>
          <p14:tracePt t="17179" x="2990850" y="4413250"/>
          <p14:tracePt t="17187" x="3049588" y="4432300"/>
          <p14:tracePt t="17195" x="3059113" y="4432300"/>
          <p14:tracePt t="17203" x="3108325" y="4443413"/>
          <p14:tracePt t="17211" x="3165475" y="4443413"/>
          <p14:tracePt t="17220" x="3175000" y="4452938"/>
          <p14:tracePt t="17226" x="3233738" y="4452938"/>
          <p14:tracePt t="17234" x="3252788" y="4452938"/>
          <p14:tracePt t="17243" x="3311525" y="4471988"/>
          <p14:tracePt t="17250" x="3330575" y="4471988"/>
          <p14:tracePt t="17258" x="3378200" y="4471988"/>
          <p14:tracePt t="17266" x="3436938" y="4471988"/>
          <p14:tracePt t="17274" x="3446463" y="4471988"/>
          <p14:tracePt t="17284" x="3484563" y="4471988"/>
          <p14:tracePt t="17291" x="3505200" y="4471988"/>
          <p14:tracePt t="17299" x="3533775" y="4471988"/>
          <p14:tracePt t="17307" x="3543300" y="4471988"/>
          <p14:tracePt t="17316" x="3562350" y="4471988"/>
          <p14:tracePt t="17322" x="3581400" y="4471988"/>
          <p14:tracePt t="17331" x="3590925" y="4471988"/>
          <p14:tracePt t="17341" x="3602038" y="4471988"/>
          <p14:tracePt t="17373" x="3611563" y="4471988"/>
          <p14:tracePt t="18756" x="3602038" y="4471988"/>
          <p14:tracePt t="19116" x="3602038" y="4452938"/>
          <p14:tracePt t="19148" x="3602038" y="4443413"/>
          <p14:tracePt t="19212" x="3602038" y="4432300"/>
          <p14:tracePt t="21317" x="3590925" y="4432300"/>
          <p14:tracePt t="21732" x="3590925" y="4443413"/>
          <p14:tracePt t="21758" x="3590925" y="4462463"/>
          <p14:tracePt t="21804" x="3571875" y="4462463"/>
          <p14:tracePt t="21830" x="3571875" y="4471988"/>
          <p14:tracePt t="21868" x="3571875" y="4481513"/>
          <p14:tracePt t="21900" x="3562350" y="4481513"/>
          <p14:tracePt t="25868" x="3562350" y="4491038"/>
          <p14:tracePt t="25900" x="3562350" y="4500563"/>
          <p14:tracePt t="25956" x="3552825" y="4500563"/>
          <p14:tracePt t="25973" x="3552825" y="4510088"/>
          <p14:tracePt t="25996" x="3543300" y="4510088"/>
          <p14:tracePt t="26002" x="3543300" y="4519613"/>
          <p14:tracePt t="26020" x="3533775" y="4519613"/>
          <p14:tracePt t="26026" x="3533775" y="4540250"/>
          <p14:tracePt t="26036" x="3524250" y="4540250"/>
          <p14:tracePt t="26042" x="3514725" y="4540250"/>
          <p14:tracePt t="26050" x="3505200" y="4540250"/>
          <p14:tracePt t="26059" x="3484563" y="4549775"/>
          <p14:tracePt t="26068" x="3475038" y="4549775"/>
          <p14:tracePt t="26075" x="3465513" y="4559300"/>
          <p14:tracePt t="26083" x="3455988" y="4559300"/>
          <p14:tracePt t="26090" x="3446463" y="4559300"/>
          <p14:tracePt t="26098" x="3446463" y="4568825"/>
          <p14:tracePt t="26380" x="3436938" y="4568825"/>
          <p14:tracePt t="26396" x="3436938" y="4578350"/>
          <p14:tracePt t="26426" x="3436938" y="4587875"/>
          <p14:tracePt t="26435" x="3436938" y="4597400"/>
          <p14:tracePt t="26459" x="3436938" y="4616450"/>
          <p14:tracePt t="26466" x="3436938" y="4625975"/>
          <p14:tracePt t="26484" x="3427413" y="4637088"/>
          <p14:tracePt t="26492" x="3427413" y="4646613"/>
          <p14:tracePt t="26500" x="3408363" y="4646613"/>
          <p14:tracePt t="26515" x="3408363" y="4656138"/>
          <p14:tracePt t="26523" x="3397250" y="4656138"/>
          <p14:tracePt t="26531" x="3387725" y="4656138"/>
          <p14:tracePt t="26542" x="3387725" y="4665663"/>
          <p14:tracePt t="26558" x="3378200" y="4665663"/>
          <p14:tracePt t="26565" x="3378200" y="4675188"/>
          <p14:tracePt t="26578" x="3368675" y="4675188"/>
          <p14:tracePt t="26596" x="3359150" y="4675188"/>
          <p14:tracePt t="26604" x="3359150" y="4684713"/>
          <p14:tracePt t="26612" x="3349625" y="4684713"/>
          <p14:tracePt t="26621" x="3349625" y="4703763"/>
          <p14:tracePt t="26626" x="3321050" y="4703763"/>
          <p14:tracePt t="26636" x="3321050" y="4713288"/>
          <p14:tracePt t="26643" x="3300413" y="4732338"/>
          <p14:tracePt t="26650" x="3281363" y="4743450"/>
          <p14:tracePt t="26658" x="3271838" y="4743450"/>
          <p14:tracePt t="26667" x="3262313" y="4762500"/>
          <p14:tracePt t="26674" x="3252788" y="4772025"/>
          <p14:tracePt t="26684" x="3243263" y="4781550"/>
          <p14:tracePt t="26690" x="3233738" y="4781550"/>
          <p14:tracePt t="26698" x="3224213" y="4791075"/>
          <p14:tracePt t="26706" x="3203575" y="4800600"/>
          <p14:tracePt t="26714" x="3194050" y="4810125"/>
          <p14:tracePt t="26722" x="3184525" y="4819650"/>
          <p14:tracePt t="26741" x="3184525" y="4840288"/>
          <p14:tracePt t="26748" x="3184525" y="4849813"/>
          <p14:tracePt t="26757" x="3175000" y="4849813"/>
          <p14:tracePt t="26783" x="3175000" y="4859338"/>
          <p14:tracePt t="26812" x="3175000" y="4868863"/>
          <p14:tracePt t="26839" x="3175000" y="4878388"/>
          <p14:tracePt t="26876" x="3175000" y="4887913"/>
          <p14:tracePt t="26916" x="3175000" y="4897438"/>
          <p14:tracePt t="26943" x="3175000" y="4916488"/>
          <p14:tracePt t="26946" x="3175000" y="4926013"/>
          <p14:tracePt t="26965" x="3175000" y="4937125"/>
          <p14:tracePt t="26971" x="3175000" y="4946650"/>
          <p14:tracePt t="26990" x="3175000" y="4956175"/>
          <p14:tracePt t="26994" x="3165475" y="4956175"/>
          <p14:tracePt t="27003" x="3165475" y="4965700"/>
          <p14:tracePt t="27012" x="3155950" y="4975225"/>
          <p14:tracePt t="27019" x="3146425" y="4975225"/>
          <p14:tracePt t="27028" x="3146425" y="4984750"/>
          <p14:tracePt t="27034" x="3136900" y="4984750"/>
          <p14:tracePt t="27043" x="3108325" y="5003800"/>
          <p14:tracePt t="27051" x="3097213" y="5013325"/>
          <p14:tracePt t="27059" x="3087688" y="5013325"/>
          <p14:tracePt t="27066" x="3049588" y="5022850"/>
          <p14:tracePt t="27074" x="3040063" y="5022850"/>
          <p14:tracePt t="27084" x="3030538" y="5033963"/>
          <p14:tracePt t="27090" x="3011488" y="5033963"/>
          <p14:tracePt t="27099" x="2981325" y="5033963"/>
          <p14:tracePt t="27108" x="2962275" y="5033963"/>
          <p14:tracePt t="27115" x="2952750" y="5033963"/>
          <p14:tracePt t="27122" x="2943225" y="5033963"/>
          <p14:tracePt t="27130" x="2933700" y="5043488"/>
          <p14:tracePt t="27172" x="2924175" y="5043488"/>
          <p14:tracePt t="27196" x="2914650" y="5043488"/>
          <p14:tracePt t="27204" x="2903538" y="5043488"/>
          <p14:tracePt t="27222" x="2884488" y="5043488"/>
          <p14:tracePt t="27236" x="2884488" y="5062538"/>
          <p14:tracePt t="27245" x="2874963" y="5062538"/>
          <p14:tracePt t="27260" x="2865438" y="5062538"/>
          <p14:tracePt t="27284" x="2855913" y="5062538"/>
          <p14:tracePt t="27307" x="2846388" y="5062538"/>
          <p14:tracePt t="27316" x="2836863" y="5062538"/>
          <p14:tracePt t="27331" x="2827338" y="5062538"/>
          <p14:tracePt t="27347" x="2817813" y="5062538"/>
          <p14:tracePt t="27372" x="2817813" y="5072063"/>
          <p14:tracePt t="27436" x="2797175" y="5072063"/>
          <p14:tracePt t="27452" x="2787650" y="5072063"/>
          <p14:tracePt t="27459" x="2778125" y="5072063"/>
          <p14:tracePt t="27466" x="2768600" y="5072063"/>
          <p14:tracePt t="27474" x="2759075" y="5072063"/>
          <p14:tracePt t="27482" x="2749550" y="5081588"/>
          <p14:tracePt t="27490" x="2740025" y="5081588"/>
          <p14:tracePt t="27500" x="2709863" y="5081588"/>
          <p14:tracePt t="27506" x="2690813" y="5081588"/>
          <p14:tracePt t="27515" x="2662238" y="5081588"/>
          <p14:tracePt t="27527" x="2633663" y="5081588"/>
          <p14:tracePt t="27530" x="2614613" y="5081588"/>
          <p14:tracePt t="27542" x="2584450" y="5081588"/>
          <p14:tracePt t="27549" x="2574925" y="5081588"/>
          <p14:tracePt t="27555" x="2555875" y="5081588"/>
          <p14:tracePt t="27563" x="2527300" y="5081588"/>
          <p14:tracePt t="27571" x="2506663" y="5072063"/>
          <p14:tracePt t="27580" x="2487613" y="5072063"/>
          <p14:tracePt t="27589" x="2468563" y="5072063"/>
          <p14:tracePt t="27594" x="2439988" y="5062538"/>
          <p14:tracePt t="27602" x="2430463" y="5062538"/>
          <p14:tracePt t="27611" x="2390775" y="5033963"/>
          <p14:tracePt t="27619" x="2352675" y="5003800"/>
          <p14:tracePt t="27627" x="2324100" y="5003800"/>
          <p14:tracePt t="27635" x="2265363" y="4975225"/>
          <p14:tracePt t="27643" x="2255838" y="4975225"/>
          <p14:tracePt t="27651" x="2197100" y="4956175"/>
          <p14:tracePt t="27658" x="2168525" y="4956175"/>
          <p14:tracePt t="27666" x="2130425" y="4926013"/>
          <p14:tracePt t="27674" x="2100263" y="4926013"/>
          <p14:tracePt t="27684" x="2062163" y="4906963"/>
          <p14:tracePt t="27690" x="2003425" y="4897438"/>
          <p14:tracePt t="27699" x="1993900" y="4878388"/>
          <p14:tracePt t="27707" x="1955800" y="4868863"/>
          <p14:tracePt t="27715" x="1927225" y="4868863"/>
          <p14:tracePt t="27723" x="1906588" y="4868863"/>
          <p14:tracePt t="27733" x="1897063" y="4868863"/>
          <p14:tracePt t="27738" x="1868488" y="4859338"/>
          <p14:tracePt t="27747" x="1858963" y="4859338"/>
          <p14:tracePt t="27756" x="1830388" y="4859338"/>
          <p14:tracePt t="27763" x="1819275" y="4859338"/>
          <p14:tracePt t="27772" x="1809750" y="4859338"/>
          <p14:tracePt t="27788" x="1800225" y="4859338"/>
          <p14:tracePt t="27796" x="1790700" y="4859338"/>
          <p14:tracePt t="27804" x="1781175" y="4859338"/>
          <p14:tracePt t="27811" x="1771650" y="4859338"/>
          <p14:tracePt t="27818" x="1743075" y="4859338"/>
          <p14:tracePt t="27826" x="1733550" y="4859338"/>
          <p14:tracePt t="27835" x="1693863" y="4859338"/>
          <p14:tracePt t="27842" x="1674813" y="4859338"/>
          <p14:tracePt t="27851" x="1625600" y="4859338"/>
          <p14:tracePt t="27858" x="1606550" y="4859338"/>
          <p14:tracePt t="27866" x="1568450" y="4859338"/>
          <p14:tracePt t="27874" x="1519238" y="4859338"/>
          <p14:tracePt t="27893" x="1471613" y="4859338"/>
          <p14:tracePt t="27900" x="1462088" y="4859338"/>
          <p14:tracePt t="27907" x="1422400" y="4859338"/>
          <p14:tracePt t="27917" x="1403350" y="4859338"/>
          <p14:tracePt t="27922" x="1355725" y="4859338"/>
          <p14:tracePt t="27930" x="1316038" y="4840288"/>
          <p14:tracePt t="27940" x="1287463" y="4840288"/>
          <p14:tracePt t="27946" x="1228725" y="4829175"/>
          <p14:tracePt t="27956" x="1209675" y="4829175"/>
          <p14:tracePt t="27962" x="1152525" y="4810125"/>
          <p14:tracePt t="27971" x="1131888" y="4810125"/>
          <p14:tracePt t="27979" x="1084263" y="4800600"/>
          <p14:tracePt t="27991" x="1065213" y="4800600"/>
          <p14:tracePt t="27994" x="1016000" y="4800600"/>
          <p14:tracePt t="28003" x="977900" y="4781550"/>
          <p14:tracePt t="28013" x="949325" y="4781550"/>
          <p14:tracePt t="28018" x="928688" y="4772025"/>
          <p14:tracePt t="28026" x="900113" y="4772025"/>
          <p14:tracePt t="28036" x="871538" y="4772025"/>
          <p14:tracePt t="28042" x="862013" y="4762500"/>
          <p14:tracePt t="28050" x="852488" y="4762500"/>
          <p14:tracePt t="28058" x="842963" y="4752975"/>
          <p14:tracePt t="28067" x="831850" y="4732338"/>
          <p14:tracePt t="28074" x="822325" y="4722813"/>
          <p14:tracePt t="28083" x="812800" y="4722813"/>
          <p14:tracePt t="28090" x="784225" y="4703763"/>
          <p14:tracePt t="28100" x="774700" y="4675188"/>
          <p14:tracePt t="28106" x="765175" y="4665663"/>
          <p14:tracePt t="28114" x="746125" y="4656138"/>
          <p14:tracePt t="28126" x="735013" y="4625975"/>
          <p14:tracePt t="28130" x="706438" y="4587875"/>
          <p14:tracePt t="28138" x="696913" y="4559300"/>
          <p14:tracePt t="28147" x="668338" y="4519613"/>
          <p14:tracePt t="28155" x="658813" y="4500563"/>
          <p14:tracePt t="28162" x="638175" y="4452938"/>
          <p14:tracePt t="28171" x="628650" y="4443413"/>
          <p14:tracePt t="28179" x="619125" y="4394200"/>
          <p14:tracePt t="28188" x="581025" y="4306888"/>
          <p14:tracePt t="28195" x="581025" y="4278313"/>
          <p14:tracePt t="28202" x="552450" y="4219575"/>
          <p14:tracePt t="28210" x="552450" y="4191000"/>
          <p14:tracePt t="28218" x="541338" y="4132263"/>
          <p14:tracePt t="28227" x="541338" y="4094163"/>
          <p14:tracePt t="28234" x="522288" y="4037013"/>
          <p14:tracePt t="28242" x="522288" y="4006850"/>
          <p14:tracePt t="28250" x="503238" y="3929063"/>
          <p14:tracePt t="28258" x="474663" y="3862388"/>
          <p14:tracePt t="28267" x="474663" y="3822700"/>
          <p14:tracePt t="28278" x="465138" y="3765550"/>
          <p14:tracePt t="28282" x="465138" y="3735388"/>
          <p14:tracePt t="28290" x="446088" y="3659188"/>
          <p14:tracePt t="28299" x="446088" y="3629025"/>
          <p14:tracePt t="28306" x="425450" y="3571875"/>
          <p14:tracePt t="28315" x="415925" y="3552825"/>
          <p14:tracePt t="28322" x="406400" y="3503613"/>
          <p14:tracePt t="28331" x="387350" y="3465513"/>
          <p14:tracePt t="28339" x="377825" y="3435350"/>
          <p14:tracePt t="28346" x="358775" y="3397250"/>
          <p14:tracePt t="28355" x="358775" y="3378200"/>
          <p14:tracePt t="28362" x="338138" y="3349625"/>
          <p14:tracePt t="28370" x="338138" y="3328988"/>
          <p14:tracePt t="28378" x="338138" y="3300413"/>
          <p14:tracePt t="28386" x="338138" y="3252788"/>
          <p14:tracePt t="28396" x="338138" y="3243263"/>
          <p14:tracePt t="28404" x="319088" y="3203575"/>
          <p14:tracePt t="28410" x="319088" y="3184525"/>
          <p14:tracePt t="28418" x="319088" y="3155950"/>
          <p14:tracePt t="28426" x="319088" y="3135313"/>
          <p14:tracePt t="28435" x="319088" y="3087688"/>
          <p14:tracePt t="28444" x="319088" y="3078163"/>
          <p14:tracePt t="28452" x="319088" y="3028950"/>
          <p14:tracePt t="28458" x="319088" y="3000375"/>
          <p14:tracePt t="28467" x="319088" y="2981325"/>
          <p14:tracePt t="28474" x="319088" y="2932113"/>
          <p14:tracePt t="28483" x="319088" y="2922588"/>
          <p14:tracePt t="28490" x="328613" y="2874963"/>
          <p14:tracePt t="28499" x="328613" y="2865438"/>
          <p14:tracePt t="28509" x="338138" y="2825750"/>
          <p14:tracePt t="28514" x="349250" y="2768600"/>
          <p14:tracePt t="28522" x="349250" y="2738438"/>
          <p14:tracePt t="28530" x="387350" y="2681288"/>
          <p14:tracePt t="28539" x="396875" y="2652713"/>
          <p14:tracePt t="28546" x="425450" y="2593975"/>
          <p14:tracePt t="28556" x="446088" y="2565400"/>
          <p14:tracePt t="28563" x="455613" y="2506663"/>
          <p14:tracePt t="28572" x="465138" y="2478088"/>
          <p14:tracePt t="28578" x="493713" y="2438400"/>
          <p14:tracePt t="28587" x="512763" y="2381250"/>
          <p14:tracePt t="28596" x="522288" y="2381250"/>
          <p14:tracePt t="28603" x="531813" y="2343150"/>
          <p14:tracePt t="28612" x="531813" y="2322513"/>
          <p14:tracePt t="28620" x="552450" y="2303463"/>
          <p14:tracePt t="28627" x="552450" y="2293938"/>
          <p14:tracePt t="28634" x="571500" y="2284413"/>
          <p14:tracePt t="28642" x="590550" y="2255838"/>
          <p14:tracePt t="28650" x="600075" y="2246313"/>
          <p14:tracePt t="28658" x="609600" y="2216150"/>
          <p14:tracePt t="28666" x="619125" y="2206625"/>
          <p14:tracePt t="28674" x="649288" y="2168525"/>
          <p14:tracePt t="28683" x="658813" y="2168525"/>
          <p14:tracePt t="28692" x="668338" y="2149475"/>
          <p14:tracePt t="28700" x="677863" y="2138363"/>
          <p14:tracePt t="28708" x="687388" y="2119313"/>
          <p14:tracePt t="28716" x="706438" y="2100263"/>
          <p14:tracePt t="28723" x="715963" y="2100263"/>
          <p14:tracePt t="28730" x="725488" y="2071688"/>
          <p14:tracePt t="28739" x="735013" y="2062163"/>
          <p14:tracePt t="28746" x="746125" y="2052638"/>
          <p14:tracePt t="28756" x="755650" y="2041525"/>
          <p14:tracePt t="28762" x="774700" y="2041525"/>
          <p14:tracePt t="28770" x="793750" y="2012950"/>
          <p14:tracePt t="28779" x="803275" y="2003425"/>
          <p14:tracePt t="28786" x="831850" y="1993900"/>
          <p14:tracePt t="28794" x="842963" y="1984375"/>
          <p14:tracePt t="28802" x="862013" y="1974850"/>
          <p14:tracePt t="28811" x="862013" y="1955800"/>
          <p14:tracePt t="28819" x="881063" y="1955800"/>
          <p14:tracePt t="28826" x="890588" y="1955800"/>
          <p14:tracePt t="28842" x="890588" y="1946275"/>
          <p14:tracePt t="28868" x="900113" y="1946275"/>
          <p14:tracePt t="28893" x="900113" y="1935163"/>
          <p14:tracePt t="28949" x="909638" y="1935163"/>
          <p14:tracePt t="28957" x="919163" y="1935163"/>
          <p14:tracePt t="28964" x="919163" y="1925638"/>
          <p14:tracePt t="28972" x="928688" y="1925638"/>
          <p14:tracePt t="28979" x="939800" y="1925638"/>
          <p14:tracePt t="28989" x="958850" y="1925638"/>
          <p14:tracePt t="28994" x="958850" y="1916113"/>
          <p14:tracePt t="29028" x="968375" y="1916113"/>
          <p14:tracePt t="29055" x="977900" y="1916113"/>
          <p14:tracePt t="29059" x="987425" y="1906588"/>
          <p14:tracePt t="29069" x="996950" y="1906588"/>
          <p14:tracePt t="29076" x="1006475" y="1906588"/>
          <p14:tracePt t="29082" x="1016000" y="1897063"/>
          <p14:tracePt t="29090" x="1055688" y="1897063"/>
          <p14:tracePt t="29098" x="1103313" y="1878013"/>
          <p14:tracePt t="29106" x="1122363" y="1878013"/>
          <p14:tracePt t="29115" x="1162050" y="1878013"/>
          <p14:tracePt t="29123" x="1181100" y="1868488"/>
          <p14:tracePt t="29131" x="1209675" y="1868488"/>
          <p14:tracePt t="29139" x="1228725" y="1868488"/>
          <p14:tracePt t="29147" x="1249363" y="1868488"/>
          <p14:tracePt t="29158" x="1258888" y="1868488"/>
          <p14:tracePt t="29163" x="1268413" y="1868488"/>
          <p14:tracePt t="29172" x="1277938" y="1868488"/>
          <p14:tracePt t="29188" x="1296988" y="1868488"/>
          <p14:tracePt t="29196" x="1316038" y="1868488"/>
          <p14:tracePt t="29212" x="1325563" y="1868488"/>
          <p14:tracePt t="29219" x="1336675" y="1868488"/>
          <p14:tracePt t="29228" x="1365250" y="1868488"/>
          <p14:tracePt t="29234" x="1384300" y="1868488"/>
          <p14:tracePt t="29243" x="1412875" y="1868488"/>
          <p14:tracePt t="29251" x="1422400" y="1868488"/>
          <p14:tracePt t="29258" x="1443038" y="1878013"/>
          <p14:tracePt t="29267" x="1462088" y="1878013"/>
          <p14:tracePt t="29274" x="1481138" y="1878013"/>
          <p14:tracePt t="29282" x="1490663" y="1878013"/>
          <p14:tracePt t="29290" x="1500188" y="1897063"/>
          <p14:tracePt t="29298" x="1509713" y="1897063"/>
          <p14:tracePt t="29306" x="1519238" y="1897063"/>
          <p14:tracePt t="29314" x="1549400" y="1897063"/>
          <p14:tracePt t="29322" x="1558925" y="1897063"/>
          <p14:tracePt t="29330" x="1577975" y="1897063"/>
          <p14:tracePt t="29340" x="1606550" y="1897063"/>
          <p14:tracePt t="29346" x="1636713" y="1897063"/>
          <p14:tracePt t="29358" x="1655763" y="1897063"/>
          <p14:tracePt t="29364" x="1684338" y="1897063"/>
          <p14:tracePt t="29371" x="1703388" y="1897063"/>
          <p14:tracePt t="29379" x="1712913" y="1906588"/>
          <p14:tracePt t="29390" x="1743075" y="1906588"/>
          <p14:tracePt t="29394" x="1752600" y="1906588"/>
          <p14:tracePt t="29403" x="1771650" y="1916113"/>
          <p14:tracePt t="29410" x="1800225" y="1925638"/>
          <p14:tracePt t="29419" x="1830388" y="1925638"/>
          <p14:tracePt t="29427" x="1849438" y="1946275"/>
          <p14:tracePt t="29434" x="1878013" y="1946275"/>
          <p14:tracePt t="29443" x="1916113" y="1955800"/>
          <p14:tracePt t="29452" x="1936750" y="1955800"/>
          <p14:tracePt t="29458" x="1965325" y="1955800"/>
          <p14:tracePt t="29466" x="1993900" y="1974850"/>
          <p14:tracePt t="29474" x="2003425" y="1974850"/>
          <p14:tracePt t="29482" x="2012950" y="1974850"/>
          <p14:tracePt t="29490" x="2033588" y="1974850"/>
          <p14:tracePt t="29498" x="2043113" y="1974850"/>
          <p14:tracePt t="29506" x="2052638" y="1984375"/>
          <p14:tracePt t="29523" x="2062163" y="1984375"/>
          <p14:tracePt t="29542" x="2071688" y="1984375"/>
          <p14:tracePt t="29555" x="2081213" y="1984375"/>
          <p14:tracePt t="29563" x="2109788" y="1984375"/>
          <p14:tracePt t="29571" x="2130425" y="1984375"/>
          <p14:tracePt t="29579" x="2159000" y="1984375"/>
          <p14:tracePt t="29588" x="2216150" y="1993900"/>
          <p14:tracePt t="29596" x="2227263" y="1993900"/>
          <p14:tracePt t="29602" x="2274888" y="2012950"/>
          <p14:tracePt t="29610" x="2333625" y="2012950"/>
          <p14:tracePt t="29619" x="2362200" y="2022475"/>
          <p14:tracePt t="29627" x="2420938" y="2022475"/>
          <p14:tracePt t="29636" x="2449513" y="2022475"/>
          <p14:tracePt t="29642" x="2487613" y="2022475"/>
          <p14:tracePt t="29652" x="2517775" y="2022475"/>
          <p14:tracePt t="29658" x="2555875" y="2022475"/>
          <p14:tracePt t="29667" x="2593975" y="2022475"/>
          <p14:tracePt t="29674" x="2603500" y="2022475"/>
          <p14:tracePt t="29682" x="2633663" y="2022475"/>
          <p14:tracePt t="29690" x="2643188" y="2022475"/>
          <p14:tracePt t="29699" x="2662238" y="2022475"/>
          <p14:tracePt t="29706" x="2671763" y="2022475"/>
          <p14:tracePt t="29715" x="2681288" y="2022475"/>
          <p14:tracePt t="29724" x="2700338" y="2022475"/>
          <p14:tracePt t="29730" x="2709863" y="2022475"/>
          <p14:tracePt t="29739" x="2720975" y="2022475"/>
          <p14:tracePt t="29746" x="2730500" y="2022475"/>
          <p14:tracePt t="29759" x="2740025" y="2032000"/>
          <p14:tracePt t="29763" x="2749550" y="2032000"/>
          <p14:tracePt t="29770" x="2759075" y="2032000"/>
          <p14:tracePt t="29779" x="2778125" y="2032000"/>
          <p14:tracePt t="29788" x="2806700" y="2032000"/>
          <p14:tracePt t="29795" x="2836863" y="2041525"/>
          <p14:tracePt t="29803" x="2865438" y="2041525"/>
          <p14:tracePt t="29810" x="2903538" y="2041525"/>
          <p14:tracePt t="29819" x="2914650" y="2041525"/>
          <p14:tracePt t="29826" x="2962275" y="2041525"/>
          <p14:tracePt t="29834" x="2971800" y="2041525"/>
          <p14:tracePt t="29843" x="3011488" y="2041525"/>
          <p14:tracePt t="29851" x="3059113" y="2041525"/>
          <p14:tracePt t="29859" x="3078163" y="2041525"/>
          <p14:tracePt t="29866" x="3108325" y="2041525"/>
          <p14:tracePt t="29874" x="3117850" y="2041525"/>
          <p14:tracePt t="29882" x="3136900" y="2041525"/>
          <p14:tracePt t="29890" x="3165475" y="2041525"/>
          <p14:tracePt t="29900" x="3175000" y="2041525"/>
          <p14:tracePt t="29906" x="3184525" y="2041525"/>
          <p14:tracePt t="29915" x="3214688" y="2041525"/>
          <p14:tracePt t="29923" x="3233738" y="2041525"/>
          <p14:tracePt t="29931" x="3243263" y="2041525"/>
          <p14:tracePt t="29939" x="3252788" y="2041525"/>
          <p14:tracePt t="29946" x="3262313" y="2041525"/>
          <p14:tracePt t="29956" x="3281363" y="2041525"/>
          <p14:tracePt t="29963" x="3290888" y="2041525"/>
          <p14:tracePt t="29971" x="3300413" y="2041525"/>
          <p14:tracePt t="29979" x="3311525" y="2062163"/>
          <p14:tracePt t="29988" x="3321050" y="2062163"/>
          <p14:tracePt t="29994" x="3330575" y="2071688"/>
          <p14:tracePt t="30002" x="3340100" y="2071688"/>
          <p14:tracePt t="30012" x="3359150" y="2081213"/>
          <p14:tracePt t="30018" x="3368675" y="2081213"/>
          <p14:tracePt t="30026" x="3378200" y="2090738"/>
          <p14:tracePt t="30034" x="3387725" y="2090738"/>
          <p14:tracePt t="30042" x="3397250" y="2100263"/>
          <p14:tracePt t="30051" x="3408363" y="2100263"/>
          <p14:tracePt t="30076" x="3417888" y="2100263"/>
          <p14:tracePt t="30084" x="3417888" y="2109788"/>
          <p14:tracePt t="30091" x="3436938" y="2109788"/>
          <p14:tracePt t="30099" x="3446463" y="2109788"/>
          <p14:tracePt t="30108" x="3455988" y="2119313"/>
          <p14:tracePt t="30124" x="3465513" y="2128838"/>
          <p14:tracePt t="30131" x="3475038" y="2128838"/>
          <p14:tracePt t="30139" x="3484563" y="2149475"/>
          <p14:tracePt t="30146" x="3494088" y="2159000"/>
          <p14:tracePt t="30156" x="3524250" y="2168525"/>
          <p14:tracePt t="30164" x="3533775" y="2178050"/>
          <p14:tracePt t="30171" x="3562350" y="2187575"/>
          <p14:tracePt t="30180" x="3581400" y="2216150"/>
          <p14:tracePt t="30189" x="3602038" y="2225675"/>
          <p14:tracePt t="30194" x="3621088" y="2246313"/>
          <p14:tracePt t="30202" x="3649663" y="2265363"/>
          <p14:tracePt t="30211" x="3659188" y="2284413"/>
          <p14:tracePt t="30220" x="3668713" y="2293938"/>
          <p14:tracePt t="30227" x="3678238" y="2303463"/>
          <p14:tracePt t="30235" x="3687763" y="2312988"/>
          <p14:tracePt t="30243" x="3687763" y="2322513"/>
          <p14:tracePt t="30253" x="3717925" y="2352675"/>
          <p14:tracePt t="30258" x="3717925" y="2362200"/>
          <p14:tracePt t="30266" x="3727450" y="2381250"/>
          <p14:tracePt t="30274" x="3736975" y="2400300"/>
          <p14:tracePt t="30282" x="3756025" y="2409825"/>
          <p14:tracePt t="30290" x="3756025" y="2419350"/>
          <p14:tracePt t="30299" x="3765550" y="2428875"/>
          <p14:tracePt t="30306" x="3765550" y="2438400"/>
          <p14:tracePt t="30314" x="3765550" y="2449513"/>
          <p14:tracePt t="30322" x="3765550" y="2459038"/>
          <p14:tracePt t="30330" x="3775075" y="2459038"/>
          <p14:tracePt t="30340" x="3775075" y="2468563"/>
          <p14:tracePt t="30366" x="3775075" y="2487613"/>
          <p14:tracePt t="30860" x="3765550" y="2487613"/>
          <p14:tracePt t="32764" x="3765550" y="2497138"/>
          <p14:tracePt t="32780" x="3765550" y="2506663"/>
          <p14:tracePt t="32796" x="3765550" y="2516188"/>
          <p14:tracePt t="32924" x="3765550" y="2525713"/>
          <p14:tracePt t="32940" x="3765550" y="2535238"/>
          <p14:tracePt t="32950" x="3765550" y="2546350"/>
          <p14:tracePt t="32955" x="3765550" y="2565400"/>
          <p14:tracePt t="32963" x="3765550" y="2574925"/>
          <p14:tracePt t="32974" x="3765550" y="2584450"/>
          <p14:tracePt t="32979" x="3765550" y="2593975"/>
          <p14:tracePt t="32988" x="3765550" y="2603500"/>
          <p14:tracePt t="32997" x="3765550" y="2613025"/>
          <p14:tracePt t="33002" x="3765550" y="2622550"/>
          <p14:tracePt t="33011" x="3765550" y="2652713"/>
          <p14:tracePt t="33023" x="3765550" y="2662238"/>
          <p14:tracePt t="33026" x="3765550" y="2671763"/>
          <p14:tracePt t="33035" x="3765550" y="2681288"/>
          <p14:tracePt t="33043" x="3765550" y="2690813"/>
          <p14:tracePt t="33050" x="3765550" y="2719388"/>
          <p14:tracePt t="33059" x="3765550" y="2728913"/>
          <p14:tracePt t="33067" x="3765550" y="2749550"/>
          <p14:tracePt t="33076" x="3765550" y="2768600"/>
          <p14:tracePt t="33083" x="3765550" y="2787650"/>
          <p14:tracePt t="33092" x="3765550" y="2797175"/>
          <p14:tracePt t="33098" x="3765550" y="2816225"/>
          <p14:tracePt t="33106" x="3765550" y="2846388"/>
          <p14:tracePt t="33115" x="3765550" y="2884488"/>
          <p14:tracePt t="33123" x="3765550" y="2932113"/>
          <p14:tracePt t="33131" x="3765550" y="2952750"/>
          <p14:tracePt t="33141" x="3765550" y="3000375"/>
          <p14:tracePt t="33148" x="3765550" y="3019425"/>
          <p14:tracePt t="33158" x="3775075" y="3078163"/>
          <p14:tracePt t="33165" x="3775075" y="3087688"/>
          <p14:tracePt t="33170" x="3775075" y="3155950"/>
          <p14:tracePt t="33178" x="3775075" y="3213100"/>
          <p14:tracePt t="33187" x="3775075" y="3243263"/>
          <p14:tracePt t="33196" x="3775075" y="3300413"/>
          <p14:tracePt t="33203" x="3775075" y="3319463"/>
          <p14:tracePt t="33210" x="3775075" y="3378200"/>
          <p14:tracePt t="33218" x="3775075" y="3406775"/>
          <p14:tracePt t="33226" x="3775075" y="3465513"/>
          <p14:tracePt t="33235" x="3775075" y="3522663"/>
          <p14:tracePt t="33242" x="3775075" y="3552825"/>
          <p14:tracePt t="33252" x="3775075" y="3590925"/>
          <p14:tracePt t="33258" x="3775075" y="3629025"/>
          <p14:tracePt t="33267" x="3775075" y="3668713"/>
          <p14:tracePt t="33274" x="3775075" y="3697288"/>
          <p14:tracePt t="33283" x="3775075" y="3735388"/>
          <p14:tracePt t="33294" x="3775075" y="3765550"/>
          <p14:tracePt t="33299" x="3775075" y="3822700"/>
          <p14:tracePt t="33309" x="3775075" y="3862388"/>
          <p14:tracePt t="33315" x="3775075" y="3890963"/>
          <p14:tracePt t="33323" x="3775075" y="3949700"/>
          <p14:tracePt t="33330" x="3775075" y="3959225"/>
          <p14:tracePt t="33341" x="3775075" y="3997325"/>
          <p14:tracePt t="33347" x="3775075" y="4016375"/>
          <p14:tracePt t="33356" x="3775075" y="4046538"/>
          <p14:tracePt t="33362" x="3775075" y="4065588"/>
          <p14:tracePt t="33373" x="3775075" y="4103688"/>
          <p14:tracePt t="33378" x="3775075" y="4152900"/>
          <p14:tracePt t="33387" x="3775075" y="4162425"/>
          <p14:tracePt t="33396" x="3775075" y="4200525"/>
          <p14:tracePt t="33402" x="3775075" y="4210050"/>
          <p14:tracePt t="33411" x="3775075" y="4219575"/>
          <p14:tracePt t="33419" x="3775075" y="4240213"/>
          <p14:tracePt t="33427" x="3765550" y="4268788"/>
          <p14:tracePt t="33434" x="3756025" y="4278313"/>
          <p14:tracePt t="33442" x="3756025" y="4287838"/>
          <p14:tracePt t="33451" x="3736975" y="4316413"/>
          <p14:tracePt t="33458" x="3736975" y="4325938"/>
          <p14:tracePt t="33467" x="3698875" y="4365625"/>
          <p14:tracePt t="33474" x="3687763" y="4394200"/>
          <p14:tracePt t="33482" x="3659188" y="4422775"/>
          <p14:tracePt t="33490" x="3649663" y="4443413"/>
          <p14:tracePt t="33499" x="3649663" y="4462463"/>
          <p14:tracePt t="33506" x="3630613" y="4491038"/>
          <p14:tracePt t="33515" x="3630613" y="4510088"/>
          <p14:tracePt t="33525" x="3621088" y="4519613"/>
          <p14:tracePt t="33530" x="3621088" y="4540250"/>
          <p14:tracePt t="33538" x="3602038" y="4559300"/>
          <p14:tracePt t="33546" x="3602038" y="4568825"/>
          <p14:tracePt t="33556" x="3602038" y="4606925"/>
          <p14:tracePt t="33562" x="3581400" y="4625975"/>
          <p14:tracePt t="33571" x="3571875" y="4637088"/>
          <p14:tracePt t="33578" x="3562350" y="4665663"/>
          <p14:tracePt t="33588" x="3562350" y="4684713"/>
          <p14:tracePt t="33594" x="3533775" y="4703763"/>
          <p14:tracePt t="33604" x="3524250" y="4732338"/>
          <p14:tracePt t="33612" x="3494088" y="4772025"/>
          <p14:tracePt t="33619" x="3484563" y="4781550"/>
          <p14:tracePt t="33627" x="3455988" y="4819650"/>
          <p14:tracePt t="33635" x="3408363" y="4849813"/>
          <p14:tracePt t="33643" x="3397250" y="4878388"/>
          <p14:tracePt t="33652" x="3340100" y="4926013"/>
          <p14:tracePt t="33659" x="3321050" y="4937125"/>
          <p14:tracePt t="33666" x="3271838" y="4965700"/>
          <p14:tracePt t="33674" x="3243263" y="4994275"/>
          <p14:tracePt t="33682" x="3194050" y="5022850"/>
          <p14:tracePt t="33690" x="3136900" y="5072063"/>
          <p14:tracePt t="33699" x="3108325" y="5081588"/>
          <p14:tracePt t="33706" x="3049588" y="5110163"/>
          <p14:tracePt t="33715" x="3021013" y="5119688"/>
          <p14:tracePt t="33722" x="2962275" y="5140325"/>
          <p14:tracePt t="33731" x="2952750" y="5149850"/>
          <p14:tracePt t="33739" x="2903538" y="5149850"/>
          <p14:tracePt t="33747" x="2874963" y="5149850"/>
          <p14:tracePt t="33754" x="2817813" y="5168900"/>
          <p14:tracePt t="33763" x="2759075" y="5168900"/>
          <p14:tracePt t="33771" x="2720975" y="5168900"/>
          <p14:tracePt t="33779" x="2643188" y="5168900"/>
          <p14:tracePt t="33787" x="2614613" y="5168900"/>
          <p14:tracePt t="33795" x="2517775" y="5168900"/>
          <p14:tracePt t="33804" x="2478088" y="5168900"/>
          <p14:tracePt t="33812" x="2390775" y="5159375"/>
          <p14:tracePt t="33820" x="2312988" y="5140325"/>
          <p14:tracePt t="33828" x="2265363" y="5140325"/>
          <p14:tracePt t="33837" x="2187575" y="5129213"/>
          <p14:tracePt t="33842" x="2168525" y="5129213"/>
          <p14:tracePt t="33850" x="2119313" y="5129213"/>
          <p14:tracePt t="33859" x="2100263" y="5129213"/>
          <p14:tracePt t="33866" x="2062163" y="5129213"/>
          <p14:tracePt t="33874" x="2033588" y="5129213"/>
          <p14:tracePt t="33882" x="2003425" y="5129213"/>
          <p14:tracePt t="33909" x="1965325" y="5129213"/>
          <p14:tracePt t="33919" x="1946275" y="5129213"/>
          <p14:tracePt t="33925" x="1916113" y="5129213"/>
          <p14:tracePt t="33933" x="1906588" y="5129213"/>
          <p14:tracePt t="33938" x="1868488" y="5129213"/>
          <p14:tracePt t="33946" x="1819275" y="5129213"/>
          <p14:tracePt t="33955" x="1800225" y="5129213"/>
          <p14:tracePt t="33963" x="1752600" y="5129213"/>
          <p14:tracePt t="33973" x="1743075" y="5140325"/>
          <p14:tracePt t="33978" x="1693863" y="5159375"/>
          <p14:tracePt t="33986" x="1684338" y="5159375"/>
          <p14:tracePt t="33995" x="1674813" y="5168900"/>
          <p14:tracePt t="34002" x="1665288" y="5178425"/>
          <p14:tracePt t="34010" x="1646238" y="5178425"/>
          <p14:tracePt t="34018" x="1625600" y="5187950"/>
          <p14:tracePt t="34027" x="1625600" y="5197475"/>
          <p14:tracePt t="34035" x="1597025" y="5207000"/>
          <p14:tracePt t="34042" x="1587500" y="5207000"/>
          <p14:tracePt t="34051" x="1577975" y="5237163"/>
          <p14:tracePt t="34059" x="1577975" y="5246688"/>
          <p14:tracePt t="34067" x="1568450" y="5256213"/>
          <p14:tracePt t="34074" x="1568450" y="5284788"/>
          <p14:tracePt t="34083" x="1558925" y="5294313"/>
          <p14:tracePt t="34090" x="1549400" y="5303838"/>
          <p14:tracePt t="34098" x="1549400" y="5313363"/>
          <p14:tracePt t="34106" x="1519238" y="5322888"/>
          <p14:tracePt t="34115" x="1519238" y="5334000"/>
          <p14:tracePt t="34122" x="1509713" y="5353050"/>
          <p14:tracePt t="34130" x="1509713" y="5362575"/>
          <p14:tracePt t="34139" x="1500188" y="5372100"/>
          <p14:tracePt t="34146" x="1490663" y="5381625"/>
          <p14:tracePt t="34156" x="1490663" y="5391150"/>
          <p14:tracePt t="34162" x="1481138" y="5400675"/>
          <p14:tracePt t="34170" x="1462088" y="5400675"/>
          <p14:tracePt t="34178" x="1452563" y="5429250"/>
          <p14:tracePt t="34381" x="1443038" y="5429250"/>
          <p14:tracePt t="34388" x="1433513" y="5429250"/>
          <p14:tracePt t="34396" x="1422400" y="5429250"/>
          <p14:tracePt t="34405" x="1393825" y="5429250"/>
          <p14:tracePt t="34411" x="1374775" y="5429250"/>
          <p14:tracePt t="34419" x="1325563" y="5429250"/>
          <p14:tracePt t="34428" x="1306513" y="5429250"/>
          <p14:tracePt t="34434" x="1268413" y="5429250"/>
          <p14:tracePt t="34443" x="1249363" y="5429250"/>
          <p14:tracePt t="34451" x="1219200" y="5429250"/>
          <p14:tracePt t="34458" x="1190625" y="5429250"/>
          <p14:tracePt t="34466" x="1181100" y="5419725"/>
          <p14:tracePt t="34474" x="1162050" y="5419725"/>
          <p14:tracePt t="34482" x="1162050" y="5400675"/>
          <p14:tracePt t="34490" x="1143000" y="5400675"/>
          <p14:tracePt t="34498" x="1131888" y="5391150"/>
          <p14:tracePt t="34506" x="1122363" y="5391150"/>
          <p14:tracePt t="34515" x="1112838" y="5381625"/>
          <p14:tracePt t="34532" x="1103313" y="5372100"/>
          <p14:tracePt t="34542" x="1103313" y="5362575"/>
          <p14:tracePt t="34557" x="1103313" y="5353050"/>
          <p14:tracePt t="34571" x="1103313" y="5343525"/>
          <p14:tracePt t="34578" x="1103313" y="5322888"/>
          <p14:tracePt t="34587" x="1103313" y="5313363"/>
          <p14:tracePt t="34595" x="1103313" y="5303838"/>
          <p14:tracePt t="34603" x="1103313" y="5294313"/>
          <p14:tracePt t="34611" x="1103313" y="5284788"/>
          <p14:tracePt t="34620" x="1103313" y="5275263"/>
          <p14:tracePt t="34628" x="1103313" y="5265738"/>
          <p14:tracePt t="34634" x="1112838" y="5246688"/>
          <p14:tracePt t="34642" x="1112838" y="5226050"/>
          <p14:tracePt t="34651" x="1112838" y="5216525"/>
          <p14:tracePt t="34658" x="1112838" y="5207000"/>
          <p14:tracePt t="34666" x="1122363" y="5207000"/>
          <p14:tracePt t="34683" x="1122363" y="5197475"/>
          <p14:tracePt t="34710" x="1131888" y="5197475"/>
          <p14:tracePt t="34723" x="1152525" y="5197475"/>
          <p14:tracePt t="34732" x="1162050" y="5178425"/>
          <p14:tracePt t="34739" x="1171575" y="5178425"/>
          <p14:tracePt t="34746" x="1181100" y="5168900"/>
          <p14:tracePt t="34754" x="1190625" y="5168900"/>
          <p14:tracePt t="34762" x="1228725" y="5159375"/>
          <p14:tracePt t="34771" x="1258888" y="5149850"/>
          <p14:tracePt t="34778" x="1258888" y="5140325"/>
          <p14:tracePt t="34788" x="1268413" y="5140325"/>
          <p14:tracePt t="34795" x="1277938" y="5140325"/>
          <p14:tracePt t="34802" x="1287463" y="5140325"/>
          <p14:tracePt t="34810" x="1287463" y="5119688"/>
          <p14:tracePt t="34828" x="1287463" y="5110163"/>
          <p14:tracePt t="34843" x="1287463" y="5100638"/>
          <p14:tracePt t="34850" x="1287463" y="5091113"/>
          <p14:tracePt t="34858" x="1287463" y="5081588"/>
          <p14:tracePt t="34867" x="1287463" y="5072063"/>
          <p14:tracePt t="34874" x="1287463" y="5043488"/>
          <p14:tracePt t="34890" x="1287463" y="5033963"/>
          <p14:tracePt t="34898" x="1258888" y="5013325"/>
          <p14:tracePt t="34906" x="1249363" y="4994275"/>
          <p14:tracePt t="34914" x="1239838" y="4984750"/>
          <p14:tracePt t="34924" x="1228725" y="4975225"/>
          <p14:tracePt t="34935" x="1219200" y="4975225"/>
          <p14:tracePt t="34938" x="1209675" y="4965700"/>
          <p14:tracePt t="34947" x="1200150" y="4956175"/>
          <p14:tracePt t="35020" x="1181100" y="4946650"/>
          <p14:tracePt t="35036" x="1181100" y="4937125"/>
          <p14:tracePt t="35052" x="1181100" y="4916488"/>
          <p14:tracePt t="35059" x="1171575" y="4916488"/>
          <p14:tracePt t="35068" x="1171575" y="4906963"/>
          <p14:tracePt t="35074" x="1171575" y="4897438"/>
          <p14:tracePt t="35082" x="1171575" y="4887913"/>
          <p14:tracePt t="35090" x="1162050" y="4878388"/>
          <p14:tracePt t="35099" x="1162050" y="4868863"/>
          <p14:tracePt t="35108" x="1162050" y="4859338"/>
          <p14:tracePt t="35115" x="1162050" y="4849813"/>
          <p14:tracePt t="35123" x="1162050" y="4829175"/>
          <p14:tracePt t="35141" x="1162050" y="4819650"/>
          <p14:tracePt t="35162" x="1162050" y="4810125"/>
          <p14:tracePt t="35179" x="1162050" y="4800600"/>
          <p14:tracePt t="35291" x="1162050" y="4791075"/>
          <p14:tracePt t="35307" x="1162050" y="4781550"/>
          <p14:tracePt t="35317" x="1162050" y="4772025"/>
          <p14:tracePt t="35332" x="1152525" y="4752975"/>
          <p14:tracePt t="35342" x="1143000" y="4743450"/>
          <p14:tracePt t="35348" x="1131888" y="4743450"/>
          <p14:tracePt t="35358" x="1122363" y="4732338"/>
          <p14:tracePt t="35365" x="1112838" y="4722813"/>
          <p14:tracePt t="35371" x="1093788" y="4722813"/>
          <p14:tracePt t="35524" x="1093788" y="4713288"/>
          <p14:tracePt t="35596" x="1093788" y="4703763"/>
          <p14:tracePt t="35606" x="1103313" y="4703763"/>
          <p14:tracePt t="35611" x="1112838" y="4703763"/>
          <p14:tracePt t="35620" x="1112838" y="4694238"/>
          <p14:tracePt t="35627" x="1122363" y="4694238"/>
          <p14:tracePt t="35636" x="1131888" y="4694238"/>
          <p14:tracePt t="35643" x="1143000" y="4694238"/>
          <p14:tracePt t="35650" x="1143000" y="4675188"/>
          <p14:tracePt t="35658" x="1152525" y="4675188"/>
          <p14:tracePt t="35667" x="1162050" y="4665663"/>
          <p14:tracePt t="35674" x="1171575" y="4656138"/>
          <p14:tracePt t="35683" x="1190625" y="4646613"/>
          <p14:tracePt t="35692" x="1200150" y="4646613"/>
          <p14:tracePt t="35707" x="1209675" y="4646613"/>
          <p14:tracePt t="35714" x="1209675" y="4637088"/>
          <p14:tracePt t="35725" x="1219200" y="4637088"/>
          <p14:tracePt t="35731" x="1219200" y="4625975"/>
          <p14:tracePt t="35742" x="1228725" y="4616450"/>
          <p14:tracePt t="35746" x="1239838" y="4616450"/>
          <p14:tracePt t="35763" x="1249363" y="4616450"/>
          <p14:tracePt t="35868" x="1239838" y="4616450"/>
          <p14:tracePt t="35876" x="1228725" y="4616450"/>
          <p14:tracePt t="35884" x="1219200" y="4616450"/>
          <p14:tracePt t="35894" x="1209675" y="4616450"/>
          <p14:tracePt t="35906" x="1181100" y="4616450"/>
          <p14:tracePt t="35914" x="1171575" y="4616450"/>
          <p14:tracePt t="35923" x="1162050" y="4616450"/>
          <p14:tracePt t="35932" x="1152525" y="4616450"/>
          <p14:tracePt t="35980" x="1152525" y="4597400"/>
          <p14:tracePt t="36006" x="1152525" y="4587875"/>
          <p14:tracePt t="36010" x="1152525" y="4578350"/>
          <p14:tracePt t="36019" x="1152525" y="4568825"/>
          <p14:tracePt t="36036" x="1152525" y="4559300"/>
          <p14:tracePt t="36044" x="1152525" y="4549775"/>
          <p14:tracePt t="36052" x="1152525" y="4540250"/>
          <p14:tracePt t="36058" x="1152525" y="4529138"/>
          <p14:tracePt t="36066" x="1152525" y="4510088"/>
          <p14:tracePt t="36083" x="1152525" y="4500563"/>
          <p14:tracePt t="36091" x="1152525" y="4491038"/>
          <p14:tracePt t="36107" x="1143000" y="4481513"/>
          <p14:tracePt t="36115" x="1131888" y="4452938"/>
          <p14:tracePt t="36125" x="1122363" y="4443413"/>
          <p14:tracePt t="36131" x="1103313" y="4432300"/>
          <p14:tracePt t="36138" x="1093788" y="4422775"/>
          <p14:tracePt t="36147" x="1084263" y="4413250"/>
          <p14:tracePt t="36253" x="1074738" y="4403725"/>
          <p14:tracePt t="36300" x="1065213" y="4394200"/>
          <p14:tracePt t="36372" x="1074738" y="4394200"/>
          <p14:tracePt t="36379" x="1084263" y="4394200"/>
          <p14:tracePt t="36389" x="1093788" y="4394200"/>
          <p14:tracePt t="36399" x="1112838" y="4394200"/>
          <p14:tracePt t="36402" x="1122363" y="4394200"/>
          <p14:tracePt t="36411" x="1162050" y="4394200"/>
          <p14:tracePt t="36420" x="1181100" y="4394200"/>
          <p14:tracePt t="36426" x="1209675" y="4394200"/>
          <p14:tracePt t="36435" x="1228725" y="4394200"/>
          <p14:tracePt t="36442" x="1239838" y="4394200"/>
          <p14:tracePt t="36450" x="1258888" y="4394200"/>
          <p14:tracePt t="36466" x="1268413" y="4394200"/>
          <p14:tracePt t="36491" x="1277938" y="4403725"/>
          <p14:tracePt t="36508" x="1287463" y="4403725"/>
          <p14:tracePt t="36516" x="1296988" y="4403725"/>
          <p14:tracePt t="36526" x="1306513" y="4413250"/>
          <p14:tracePt t="36532" x="1316038" y="4413250"/>
          <p14:tracePt t="36539" x="1325563" y="4413250"/>
          <p14:tracePt t="36547" x="1346200" y="4413250"/>
          <p14:tracePt t="36560" x="1355725" y="4413250"/>
          <p14:tracePt t="36563" x="1365250" y="4413250"/>
          <p14:tracePt t="36644" x="1374775" y="4413250"/>
          <p14:tracePt t="36660" x="1384300" y="4413250"/>
          <p14:tracePt t="36675" x="1393825" y="4413250"/>
          <p14:tracePt t="36796" x="1384300" y="4413250"/>
          <p14:tracePt t="36804" x="1374775" y="4413250"/>
          <p14:tracePt t="36812" x="1365250" y="4413250"/>
          <p14:tracePt t="36822" x="1336675" y="4413250"/>
          <p14:tracePt t="36826" x="1325563" y="4413250"/>
          <p14:tracePt t="36836" x="1287463" y="4403725"/>
          <p14:tracePt t="36845" x="1277938" y="4394200"/>
          <p14:tracePt t="36850" x="1239838" y="4375150"/>
          <p14:tracePt t="36859" x="1209675" y="4365625"/>
          <p14:tracePt t="36868" x="1171575" y="4337050"/>
          <p14:tracePt t="36874" x="1143000" y="4306888"/>
          <p14:tracePt t="36884" x="1112838" y="4297363"/>
          <p14:tracePt t="36892" x="1074738" y="4249738"/>
          <p14:tracePt t="36898" x="1046163" y="4240213"/>
          <p14:tracePt t="36906" x="1006475" y="4210050"/>
          <p14:tracePt t="36914" x="987425" y="4200525"/>
          <p14:tracePt t="36924" x="968375" y="4171950"/>
          <p14:tracePt t="36930" x="958850" y="4171950"/>
          <p14:tracePt t="36939" x="928688" y="4143375"/>
          <p14:tracePt t="36946" x="919163" y="4132263"/>
          <p14:tracePt t="36959" x="909638" y="4122738"/>
          <p14:tracePt t="36963" x="909638" y="4113213"/>
          <p14:tracePt t="36971" x="900113" y="4103688"/>
          <p14:tracePt t="36979" x="900113" y="4094163"/>
          <p14:tracePt t="36986" x="890588" y="4084638"/>
          <p14:tracePt t="36994" x="890588" y="4056063"/>
          <p14:tracePt t="37004" x="890588" y="4037013"/>
          <p14:tracePt t="37011" x="890588" y="4025900"/>
          <p14:tracePt t="37018" x="890588" y="3997325"/>
          <p14:tracePt t="37026" x="890588" y="3978275"/>
          <p14:tracePt t="37035" x="890588" y="3949700"/>
          <p14:tracePt t="37042" x="890588" y="3940175"/>
          <p14:tracePt t="37051" x="890588" y="3910013"/>
          <p14:tracePt t="37058" x="890588" y="3890963"/>
          <p14:tracePt t="37066" x="890588" y="3862388"/>
          <p14:tracePt t="37074" x="890588" y="3822700"/>
          <p14:tracePt t="37082" x="890588" y="3813175"/>
          <p14:tracePt t="37091" x="890588" y="3803650"/>
          <p14:tracePt t="37098" x="890588" y="3794125"/>
          <p14:tracePt t="37106" x="890588" y="3765550"/>
          <p14:tracePt t="37115" x="890588" y="3756025"/>
          <p14:tracePt t="37124" x="890588" y="3746500"/>
          <p14:tracePt t="37142" x="890588" y="3735388"/>
          <p14:tracePt t="37158" x="890588" y="3725863"/>
          <p14:tracePt t="37172" x="890588" y="3716338"/>
          <p14:tracePt t="37182" x="890588" y="3697288"/>
          <p14:tracePt t="37196" x="890588" y="3687763"/>
          <p14:tracePt t="37204" x="900113" y="3687763"/>
          <p14:tracePt t="37210" x="900113" y="3678238"/>
          <p14:tracePt t="37219" x="909638" y="3668713"/>
          <p14:tracePt t="37227" x="919163" y="3668713"/>
          <p14:tracePt t="37234" x="928688" y="3659188"/>
          <p14:tracePt t="37243" x="928688" y="3649663"/>
          <p14:tracePt t="37251" x="939800" y="3649663"/>
          <p14:tracePt t="37259" x="958850" y="3640138"/>
          <p14:tracePt t="37269" x="968375" y="3619500"/>
          <p14:tracePt t="37274" x="977900" y="3609975"/>
          <p14:tracePt t="37282" x="987425" y="3609975"/>
          <p14:tracePt t="37291" x="996950" y="3600450"/>
          <p14:tracePt t="37298" x="1006475" y="3600450"/>
          <p14:tracePt t="37306" x="1036638" y="3590925"/>
          <p14:tracePt t="37314" x="1046163" y="3581400"/>
          <p14:tracePt t="37322" x="1065213" y="3562350"/>
          <p14:tracePt t="37331" x="1112838" y="3552825"/>
          <p14:tracePt t="37339" x="1131888" y="3552825"/>
          <p14:tracePt t="37347" x="1181100" y="3543300"/>
          <p14:tracePt t="37359" x="1190625" y="3522663"/>
          <p14:tracePt t="37362" x="1228725" y="3513138"/>
          <p14:tracePt t="37370" x="1239838" y="3513138"/>
          <p14:tracePt t="37379" x="1249363" y="3503613"/>
          <p14:tracePt t="37387" x="1277938" y="3503613"/>
          <p14:tracePt t="37394" x="1287463" y="3503613"/>
          <p14:tracePt t="37411" x="1296988" y="3503613"/>
          <p14:tracePt t="37428" x="1306513" y="3503613"/>
          <p14:tracePt t="37435" x="1316038" y="3503613"/>
          <p14:tracePt t="37442" x="1325563" y="3513138"/>
          <p14:tracePt t="37452" x="1336675" y="3522663"/>
          <p14:tracePt t="37458" x="1346200" y="3522663"/>
          <p14:tracePt t="37466" x="1365250" y="3543300"/>
          <p14:tracePt t="37474" x="1384300" y="3562350"/>
          <p14:tracePt t="37483" x="1393825" y="3571875"/>
          <p14:tracePt t="37490" x="1422400" y="3581400"/>
          <p14:tracePt t="37500" x="1433513" y="3600450"/>
          <p14:tracePt t="37507" x="1462088" y="3619500"/>
          <p14:tracePt t="37514" x="1500188" y="3668713"/>
          <p14:tracePt t="37524" x="1530350" y="3697288"/>
          <p14:tracePt t="37530" x="1568450" y="3725863"/>
          <p14:tracePt t="37539" x="1587500" y="3735388"/>
          <p14:tracePt t="37546" x="1625600" y="3775075"/>
          <p14:tracePt t="37556" x="1646238" y="3803650"/>
          <p14:tracePt t="37564" x="1674813" y="3822700"/>
          <p14:tracePt t="37573" x="1684338" y="3843338"/>
          <p14:tracePt t="37581" x="1703388" y="3862388"/>
          <p14:tracePt t="37588" x="1703388" y="3871913"/>
          <p14:tracePt t="37594" x="1703388" y="3881438"/>
          <p14:tracePt t="37604" x="1703388" y="3910013"/>
          <p14:tracePt t="37610" x="1703388" y="3919538"/>
          <p14:tracePt t="37619" x="1703388" y="3940175"/>
          <p14:tracePt t="37627" x="1703388" y="3949700"/>
          <p14:tracePt t="37634" x="1703388" y="3987800"/>
          <p14:tracePt t="37643" x="1703388" y="4016375"/>
          <p14:tracePt t="37652" x="1703388" y="4025900"/>
          <p14:tracePt t="37659" x="1693863" y="4065588"/>
          <p14:tracePt t="37667" x="1693863" y="4075113"/>
          <p14:tracePt t="37674" x="1684338" y="4103688"/>
          <p14:tracePt t="37683" x="1674813" y="4113213"/>
          <p14:tracePt t="37690" x="1665288" y="4132263"/>
          <p14:tracePt t="37698" x="1665288" y="4143375"/>
          <p14:tracePt t="37708" x="1636713" y="4162425"/>
          <p14:tracePt t="37715" x="1625600" y="4181475"/>
          <p14:tracePt t="37724" x="1616075" y="4191000"/>
          <p14:tracePt t="37731" x="1606550" y="4210050"/>
          <p14:tracePt t="37742" x="1606550" y="4219575"/>
          <p14:tracePt t="37746" x="1577975" y="4229100"/>
          <p14:tracePt t="37755" x="1577975" y="4240213"/>
          <p14:tracePt t="37765" x="1568450" y="4249738"/>
          <p14:tracePt t="37770" x="1558925" y="4259263"/>
          <p14:tracePt t="37778" x="1549400" y="4259263"/>
          <p14:tracePt t="37786" x="1539875" y="4278313"/>
          <p14:tracePt t="37795" x="1519238" y="4287838"/>
          <p14:tracePt t="37804" x="1500188" y="4297363"/>
          <p14:tracePt t="37810" x="1490663" y="4306888"/>
          <p14:tracePt t="37818" x="1452563" y="4337050"/>
          <p14:tracePt t="37827" x="1443038" y="4337050"/>
          <p14:tracePt t="37834" x="1384300" y="4346575"/>
          <p14:tracePt t="37843" x="1346200" y="4365625"/>
          <p14:tracePt t="37850" x="1336675" y="4375150"/>
          <p14:tracePt t="37858" x="1306513" y="4384675"/>
          <p14:tracePt t="37867" x="1296988" y="4384675"/>
          <p14:tracePt t="37874" x="1277938" y="4394200"/>
          <p14:tracePt t="37882" x="1258888" y="4403725"/>
          <p14:tracePt t="37916" x="1249363" y="4403725"/>
          <p14:tracePt t="37980" x="1239838" y="4403725"/>
          <p14:tracePt t="37989" x="1239838" y="4394200"/>
          <p14:tracePt t="37996" x="1228725" y="4394200"/>
          <p14:tracePt t="38006" x="1228725" y="4384675"/>
          <p14:tracePt t="38010" x="1219200" y="4384675"/>
          <p14:tracePt t="38019" x="1219200" y="4375150"/>
          <p14:tracePt t="38030" x="1219200" y="4365625"/>
          <p14:tracePt t="38034" x="1219200" y="4346575"/>
          <p14:tracePt t="38042" x="1219200" y="4337050"/>
          <p14:tracePt t="38059" x="1219200" y="4325938"/>
          <p14:tracePt t="38068" x="1219200" y="4316413"/>
          <p14:tracePt t="38075" x="1219200" y="4306888"/>
          <p14:tracePt t="38084" x="1228725" y="4297363"/>
          <p14:tracePt t="38090" x="1228725" y="4287838"/>
          <p14:tracePt t="38103" x="1239838" y="4278313"/>
          <p14:tracePt t="38106" x="1249363" y="4259263"/>
          <p14:tracePt t="38114" x="1277938" y="4249738"/>
          <p14:tracePt t="38125" x="1306513" y="4219575"/>
          <p14:tracePt t="38130" x="1365250" y="4210050"/>
          <p14:tracePt t="38139" x="1393825" y="4191000"/>
          <p14:tracePt t="38146" x="1452563" y="4181475"/>
          <p14:tracePt t="38158" x="1481138" y="4152900"/>
          <p14:tracePt t="38163" x="1490663" y="4152900"/>
          <p14:tracePt t="38171" x="1500188" y="4152900"/>
          <p14:tracePt t="38179" x="1509713" y="4143375"/>
          <p14:tracePt t="38212" x="1519238" y="4132263"/>
          <p14:tracePt t="38220" x="1519238" y="4122738"/>
          <p14:tracePt t="38228" x="1519238" y="4103688"/>
          <p14:tracePt t="38236" x="1519238" y="4094163"/>
          <p14:tracePt t="38244" x="1519238" y="4084638"/>
          <p14:tracePt t="38252" x="1530350" y="4075113"/>
          <p14:tracePt t="38260" x="1530350" y="4037013"/>
          <p14:tracePt t="38266" x="1530350" y="4016375"/>
          <p14:tracePt t="38274" x="1530350" y="3987800"/>
          <p14:tracePt t="38283" x="1530350" y="3949700"/>
          <p14:tracePt t="38291" x="1530350" y="3919538"/>
          <p14:tracePt t="38299" x="1530350" y="3900488"/>
          <p14:tracePt t="38308" x="1530350" y="3871913"/>
          <p14:tracePt t="38316" x="1519238" y="3843338"/>
          <p14:tracePt t="38327" x="1519238" y="3832225"/>
          <p14:tracePt t="38330" x="1500188" y="3813175"/>
          <p14:tracePt t="38340" x="1490663" y="3803650"/>
          <p14:tracePt t="38347" x="1481138" y="3784600"/>
          <p14:tracePt t="38354" x="1471613" y="3765550"/>
          <p14:tracePt t="38363" x="1462088" y="3756025"/>
          <p14:tracePt t="38378" x="1443038" y="3746500"/>
          <p14:tracePt t="38388" x="1433513" y="3746500"/>
          <p14:tracePt t="38402" x="1422400" y="3725863"/>
          <p14:tracePt t="38410" x="1412875" y="3725863"/>
          <p14:tracePt t="38421" x="1403350" y="3716338"/>
          <p14:tracePt t="38426" x="1393825" y="3716338"/>
          <p14:tracePt t="38435" x="1384300" y="3706813"/>
          <p14:tracePt t="38445" x="1374775" y="3706813"/>
          <p14:tracePt t="38450" x="1355725" y="3697288"/>
          <p14:tracePt t="38459" x="1346200" y="3697288"/>
          <p14:tracePt t="38466" x="1336675" y="3687763"/>
          <p14:tracePt t="38474" x="1325563" y="3687763"/>
          <p14:tracePt t="38484" x="1316038" y="3678238"/>
          <p14:tracePt t="38491" x="1306513" y="3678238"/>
          <p14:tracePt t="38500" x="1296988" y="3678238"/>
          <p14:tracePt t="38516" x="1277938" y="3678238"/>
          <p14:tracePt t="38556" x="1268413" y="3678238"/>
          <p14:tracePt t="38564" x="1258888" y="3678238"/>
          <p14:tracePt t="38583" x="1249363" y="3678238"/>
          <p14:tracePt t="38595" x="1249363" y="3687763"/>
          <p14:tracePt t="38607" x="1239838" y="3687763"/>
          <p14:tracePt t="38610" x="1239838" y="3706813"/>
          <p14:tracePt t="38619" x="1239838" y="3725863"/>
          <p14:tracePt t="38627" x="1228725" y="3746500"/>
          <p14:tracePt t="38634" x="1228725" y="3756025"/>
          <p14:tracePt t="38643" x="1209675" y="3784600"/>
          <p14:tracePt t="38650" x="1200150" y="3794125"/>
          <p14:tracePt t="38658" x="1200150" y="3813175"/>
          <p14:tracePt t="38668" x="1190625" y="3843338"/>
          <p14:tracePt t="38674" x="1190625" y="3852863"/>
          <p14:tracePt t="38683" x="1181100" y="3862388"/>
          <p14:tracePt t="38692" x="1181100" y="3871913"/>
          <p14:tracePt t="38698" x="1171575" y="3890963"/>
          <p14:tracePt t="38706" x="1171575" y="3900488"/>
          <p14:tracePt t="38717" x="1171575" y="3910013"/>
          <p14:tracePt t="38722" x="1152525" y="3910013"/>
          <p14:tracePt t="38730" x="1152525" y="3919538"/>
          <p14:tracePt t="38740" x="1152525" y="3929063"/>
          <p14:tracePt t="38746" x="1152525" y="3940175"/>
          <p14:tracePt t="38759" x="1143000" y="3949700"/>
          <p14:tracePt t="38763" x="1143000" y="3968750"/>
          <p14:tracePt t="38771" x="1131888" y="3978275"/>
          <p14:tracePt t="38781" x="1131888" y="3987800"/>
          <p14:tracePt t="38787" x="1131888" y="4006850"/>
          <p14:tracePt t="38795" x="1131888" y="4016375"/>
          <p14:tracePt t="38805" x="1131888" y="4037013"/>
          <p14:tracePt t="38812" x="1131888" y="4046538"/>
          <p14:tracePt t="38820" x="1131888" y="4056063"/>
          <p14:tracePt t="38826" x="1131888" y="4065588"/>
          <p14:tracePt t="38843" x="1152525" y="4084638"/>
          <p14:tracePt t="38851" x="1152525" y="4103688"/>
          <p14:tracePt t="38858" x="1171575" y="4113213"/>
          <p14:tracePt t="38869" x="1181100" y="4143375"/>
          <p14:tracePt t="38874" x="1200150" y="4152900"/>
          <p14:tracePt t="38895" x="1219200" y="4162425"/>
          <p14:tracePt t="38898" x="1228725" y="4162425"/>
          <p14:tracePt t="38906" x="1228725" y="4171950"/>
          <p14:tracePt t="38925" x="1239838" y="4171950"/>
          <p14:tracePt t="38941" x="1239838" y="4181475"/>
          <p14:tracePt t="38950" x="1249363" y="4181475"/>
          <p14:tracePt t="38963" x="1258888" y="4191000"/>
          <p14:tracePt t="38979" x="1277938" y="4200525"/>
          <p14:tracePt t="38997" x="1277938" y="4219575"/>
          <p14:tracePt t="39003" x="1287463" y="4219575"/>
          <p14:tracePt t="39011" x="1287463" y="4229100"/>
          <p14:tracePt t="39020" x="1287463" y="4240213"/>
          <p14:tracePt t="39026" x="1287463" y="4249738"/>
          <p14:tracePt t="39034" x="1287463" y="4259263"/>
          <p14:tracePt t="39042" x="1287463" y="4268788"/>
          <p14:tracePt t="39051" x="1287463" y="4297363"/>
          <p14:tracePt t="39059" x="1287463" y="4306888"/>
          <p14:tracePt t="39068" x="1268413" y="4316413"/>
          <p14:tracePt t="39075" x="1268413" y="4325938"/>
          <p14:tracePt t="39085" x="1258888" y="4356100"/>
          <p14:tracePt t="39090" x="1258888" y="4375150"/>
          <p14:tracePt t="39099" x="1228725" y="4422775"/>
          <p14:tracePt t="39107" x="1219200" y="4432300"/>
          <p14:tracePt t="39114" x="1190625" y="4452938"/>
          <p14:tracePt t="39123" x="1162050" y="4500563"/>
          <p14:tracePt t="39130" x="1162050" y="4510088"/>
          <p14:tracePt t="39140" x="1152525" y="4549775"/>
          <p14:tracePt t="39146" x="1143000" y="4559300"/>
          <p14:tracePt t="39154" x="1143000" y="4597400"/>
          <p14:tracePt t="39162" x="1143000" y="4606925"/>
          <p14:tracePt t="39171" x="1143000" y="4625975"/>
          <p14:tracePt t="39178" x="1143000" y="4656138"/>
          <p14:tracePt t="39187" x="1162050" y="4684713"/>
          <p14:tracePt t="39195" x="1181100" y="4694238"/>
          <p14:tracePt t="39204" x="1209675" y="4713288"/>
          <p14:tracePt t="39212" x="1258888" y="4722813"/>
          <p14:tracePt t="39222" x="1296988" y="4722813"/>
          <p14:tracePt t="39226" x="1355725" y="4722813"/>
          <p14:tracePt t="39234" x="1393825" y="4722813"/>
          <p14:tracePt t="39244" x="1452563" y="4722813"/>
          <p14:tracePt t="39250" x="1509713" y="4713288"/>
          <p14:tracePt t="39258" x="1539875" y="4713288"/>
          <p14:tracePt t="39266" x="1577975" y="4703763"/>
          <p14:tracePt t="39274" x="1587500" y="4703763"/>
          <p14:tracePt t="39284" x="1616075" y="4703763"/>
          <p14:tracePt t="39292" x="1636713" y="4694238"/>
          <p14:tracePt t="39298" x="1665288" y="4694238"/>
          <p14:tracePt t="39306" x="1674813" y="4684713"/>
          <p14:tracePt t="39314" x="1684338" y="4684713"/>
          <p14:tracePt t="39324" x="1722438" y="4684713"/>
          <p14:tracePt t="39330" x="1733550" y="4684713"/>
          <p14:tracePt t="39341" x="1762125" y="4684713"/>
          <p14:tracePt t="39346" x="1781175" y="4684713"/>
          <p14:tracePt t="39357" x="1830388" y="4684713"/>
          <p14:tracePt t="39365" x="1839913" y="4684713"/>
          <p14:tracePt t="39370" x="1858963" y="4684713"/>
          <p14:tracePt t="39379" x="1897063" y="4684713"/>
          <p14:tracePt t="39388" x="1916113" y="4684713"/>
          <p14:tracePt t="39394" x="1927225" y="4684713"/>
          <p14:tracePt t="39403" x="1936750" y="4684713"/>
          <p14:tracePt t="39492" x="1946275" y="4684713"/>
          <p14:tracePt t="39508" x="1955800" y="4684713"/>
          <p14:tracePt t="39518" x="1965325" y="4684713"/>
          <p14:tracePt t="39531" x="1974850" y="4694238"/>
          <p14:tracePt t="39541" x="1984375" y="4694238"/>
          <p14:tracePt t="39546" x="2003425" y="4703763"/>
          <p14:tracePt t="39556" x="2012950" y="4703763"/>
          <p14:tracePt t="39563" x="2024063" y="4713288"/>
          <p14:tracePt t="39573" x="2033588" y="4713288"/>
          <p14:tracePt t="39580" x="2043113" y="4722813"/>
          <p14:tracePt t="39588" x="2052638" y="4722813"/>
          <p14:tracePt t="39661" x="2062163" y="4722813"/>
          <p14:tracePt t="39668" x="2062163" y="4732338"/>
          <p14:tracePt t="39676" x="2081213" y="4732338"/>
          <p14:tracePt t="39692" x="2090738" y="4732338"/>
          <p14:tracePt t="39715" x="2100263" y="4722813"/>
          <p14:tracePt t="39724" x="2100263" y="4713288"/>
          <p14:tracePt t="39731" x="2109788" y="4713288"/>
          <p14:tracePt t="39740" x="2109788" y="4703763"/>
          <p14:tracePt t="39746" x="2119313" y="4694238"/>
          <p14:tracePt t="39757" x="2119313" y="4684713"/>
          <p14:tracePt t="39762" x="2149475" y="4665663"/>
          <p14:tracePt t="39770" x="2149475" y="4656138"/>
          <p14:tracePt t="39778" x="2168525" y="4646613"/>
          <p14:tracePt t="39786" x="2178050" y="4616450"/>
          <p14:tracePt t="39794" x="2197100" y="4606925"/>
          <p14:tracePt t="39802" x="2206625" y="4597400"/>
          <p14:tracePt t="39810" x="2216150" y="4568825"/>
          <p14:tracePt t="39818" x="2246313" y="4559300"/>
          <p14:tracePt t="39826" x="2255838" y="4559300"/>
          <p14:tracePt t="39835" x="2274888" y="4559300"/>
          <p14:tracePt t="39843" x="2284413" y="4559300"/>
          <p14:tracePt t="39850" x="2312988" y="4559300"/>
          <p14:tracePt t="39859" x="2343150" y="4549775"/>
          <p14:tracePt t="39867" x="2362200" y="4549775"/>
          <p14:tracePt t="39874" x="2400300" y="4549775"/>
          <p14:tracePt t="39884" x="2430463" y="4549775"/>
          <p14:tracePt t="39890" x="2468563" y="4549775"/>
          <p14:tracePt t="39898" x="2478088" y="4549775"/>
          <p14:tracePt t="39906" x="2517775" y="4549775"/>
          <p14:tracePt t="39915" x="2546350" y="4549775"/>
          <p14:tracePt t="39923" x="2565400" y="4549775"/>
          <p14:tracePt t="39931" x="2593975" y="4549775"/>
          <p14:tracePt t="39939" x="2633663" y="4549775"/>
          <p14:tracePt t="39946" x="2662238" y="4549775"/>
          <p14:tracePt t="39956" x="2690813" y="4559300"/>
          <p14:tracePt t="39962" x="2700338" y="4559300"/>
          <p14:tracePt t="39970" x="2709863" y="4578350"/>
          <p14:tracePt t="39979" x="2720975" y="4587875"/>
          <p14:tracePt t="39994" x="2730500" y="4587875"/>
          <p14:tracePt t="40012" x="2730500" y="4597400"/>
          <p14:tracePt t="40052" x="2730500" y="4606925"/>
          <p14:tracePt t="40059" x="2740025" y="4606925"/>
          <p14:tracePt t="40067" x="2740025" y="4616450"/>
          <p14:tracePt t="40074" x="2749550" y="4616450"/>
          <p14:tracePt t="40083" x="2749550" y="4625975"/>
          <p14:tracePt t="40100" x="2768600" y="4637088"/>
          <p14:tracePt t="40115" x="2778125" y="4656138"/>
          <p14:tracePt t="40124" x="2787650" y="4656138"/>
          <p14:tracePt t="40130" x="2787650" y="4665663"/>
          <p14:tracePt t="40140" x="2797175" y="4665663"/>
          <p14:tracePt t="40155" x="2806700" y="4665663"/>
          <p14:tracePt t="40172" x="2806700" y="4675188"/>
          <p14:tracePt t="40179" x="2817813" y="4675188"/>
          <p14:tracePt t="40186" x="2827338" y="4675188"/>
          <p14:tracePt t="40194" x="2846388" y="4675188"/>
          <p14:tracePt t="40211" x="2855913" y="4675188"/>
          <p14:tracePt t="40227" x="2865438" y="4675188"/>
          <p14:tracePt t="40259" x="2874963" y="4675188"/>
          <p14:tracePt t="40292" x="2884488" y="4675188"/>
          <p14:tracePt t="40318" x="2894013" y="4675188"/>
          <p14:tracePt t="40332" x="2903538" y="4675188"/>
          <p14:tracePt t="40340" x="2914650" y="4675188"/>
          <p14:tracePt t="40372" x="2914650" y="4684713"/>
          <p14:tracePt t="40380" x="2933700" y="4684713"/>
          <p14:tracePt t="40388" x="2943225" y="4684713"/>
          <p14:tracePt t="40394" x="2952750" y="4684713"/>
          <p14:tracePt t="40404" x="2962275" y="4694238"/>
          <p14:tracePt t="40411" x="2971800" y="4694238"/>
          <p14:tracePt t="40418" x="3000375" y="4703763"/>
          <p14:tracePt t="40426" x="3021013" y="4703763"/>
          <p14:tracePt t="40434" x="3068638" y="4703763"/>
          <p14:tracePt t="40442" x="3078163" y="4713288"/>
          <p14:tracePt t="40450" x="3097213" y="4713288"/>
          <p14:tracePt t="40461" x="3136900" y="4732338"/>
          <p14:tracePt t="40466" x="3155950" y="4732338"/>
          <p14:tracePt t="40474" x="3175000" y="4743450"/>
          <p14:tracePt t="40483" x="3184525" y="4743450"/>
          <p14:tracePt t="40491" x="3194050" y="4752975"/>
          <p14:tracePt t="40500" x="3214688" y="4752975"/>
          <p14:tracePt t="40506" x="3224213" y="4762500"/>
          <p14:tracePt t="40571" x="3233738" y="4762500"/>
          <p14:tracePt t="40773" x="3224213" y="4762500"/>
          <p14:tracePt t="40884" x="3203575" y="4762500"/>
          <p14:tracePt t="41716" x="3214688" y="4762500"/>
          <p14:tracePt t="41732" x="3224213" y="4752975"/>
          <p14:tracePt t="41756" x="3233738" y="4752975"/>
          <p14:tracePt t="43373" x="3243263" y="4772025"/>
          <p14:tracePt t="43379" x="3243263" y="4781550"/>
          <p14:tracePt t="43388" x="3243263" y="4800600"/>
          <p14:tracePt t="43398" x="3252788" y="4810125"/>
          <p14:tracePt t="43402" x="3252788" y="4849813"/>
          <p14:tracePt t="43410" x="3262313" y="4859338"/>
          <p14:tracePt t="43421" x="3262313" y="4916488"/>
          <p14:tracePt t="43426" x="3262313" y="4926013"/>
          <p14:tracePt t="43435" x="3281363" y="4965700"/>
          <p14:tracePt t="43442" x="3281363" y="4984750"/>
          <p14:tracePt t="43451" x="3290888" y="5033963"/>
          <p14:tracePt t="43458" x="3290888" y="5043488"/>
          <p14:tracePt t="43467" x="3300413" y="5081588"/>
          <p14:tracePt t="43476" x="3321050" y="5119688"/>
          <p14:tracePt t="43484" x="3330575" y="5129213"/>
          <p14:tracePt t="43491" x="3330575" y="5168900"/>
          <p14:tracePt t="43499" x="3340100" y="5178425"/>
          <p14:tracePt t="43511" x="3349625" y="5216525"/>
          <p14:tracePt t="43514" x="3349625" y="5226050"/>
          <p14:tracePt t="43526" x="3378200" y="5265738"/>
          <p14:tracePt t="43531" x="3378200" y="5303838"/>
          <p14:tracePt t="43539" x="3378200" y="5334000"/>
          <p14:tracePt t="43547" x="3397250" y="5372100"/>
          <p14:tracePt t="43556" x="3397250" y="5400675"/>
          <p14:tracePt t="43563" x="3408363" y="5440363"/>
          <p14:tracePt t="43572" x="3408363" y="5459413"/>
          <p14:tracePt t="43580" x="3408363" y="5487988"/>
          <p14:tracePt t="43586" x="3408363" y="5497513"/>
          <p14:tracePt t="43595" x="3408363" y="5537200"/>
          <p14:tracePt t="43602" x="3408363" y="5584825"/>
          <p14:tracePt t="43611" x="3408363" y="5594350"/>
          <p14:tracePt t="43619" x="3408363" y="5634038"/>
          <p14:tracePt t="43626" x="3408363" y="5653088"/>
          <p14:tracePt t="43634" x="3408363" y="5691188"/>
          <p14:tracePt t="43643" x="3417888" y="5719763"/>
          <p14:tracePt t="43651" x="3417888" y="5759450"/>
          <p14:tracePt t="43659" x="3436938" y="5807075"/>
          <p14:tracePt t="43668" x="3436938" y="5816600"/>
          <p14:tracePt t="43676" x="3436938" y="5826125"/>
          <p14:tracePt t="43682" x="3436938" y="5837238"/>
          <p14:tracePt t="43692" x="3436938" y="5865813"/>
          <p14:tracePt t="43699" x="3436938" y="5875338"/>
          <p14:tracePt t="43707" x="3436938" y="5894388"/>
          <p14:tracePt t="43715" x="3436938" y="5903913"/>
          <p14:tracePt t="43724" x="3436938" y="5913438"/>
          <p14:tracePt t="43731" x="3436938" y="5934075"/>
          <p14:tracePt t="43747" x="3436938" y="5943600"/>
          <p14:tracePt t="43756" x="3427413" y="5953125"/>
          <p14:tracePt t="43763" x="3408363" y="5962650"/>
          <p14:tracePt t="43773" x="3408363" y="5972175"/>
          <p14:tracePt t="43779" x="3397250" y="5981700"/>
          <p14:tracePt t="43786" x="3387725" y="5991225"/>
          <p14:tracePt t="43804" x="3387725" y="6010275"/>
          <p14:tracePt t="43812" x="3387725" y="6019800"/>
          <p14:tracePt t="43819" x="3387725" y="6030913"/>
          <p14:tracePt t="43829" x="3387725" y="6040438"/>
          <p14:tracePt t="43834" x="3387725" y="6049963"/>
          <p14:tracePt t="43854" x="3387725" y="6059488"/>
          <p14:tracePt t="43858" x="3387725" y="6069013"/>
          <p14:tracePt t="43867" x="3387725" y="6088063"/>
          <p14:tracePt t="43877" x="3387725" y="6097588"/>
          <p14:tracePt t="43882" x="3378200" y="6107113"/>
          <p14:tracePt t="43891" x="3378200" y="6116638"/>
          <p14:tracePt t="43900" x="3378200" y="6126163"/>
          <p14:tracePt t="43906" x="3378200" y="6156325"/>
          <p14:tracePt t="43914" x="3368675" y="6194425"/>
          <p14:tracePt t="43923" x="3368675" y="6213475"/>
          <p14:tracePt t="43931" x="3368675" y="6243638"/>
          <p14:tracePt t="43941" x="3368675" y="6272213"/>
          <p14:tracePt t="43946" x="3349625" y="6291263"/>
          <p14:tracePt t="43956" x="3340100" y="6300788"/>
          <p14:tracePt t="43962" x="3330575" y="6330950"/>
          <p14:tracePt t="43973" x="3300413" y="6340475"/>
          <p14:tracePt t="43980" x="3300413" y="6350000"/>
          <p14:tracePt t="43988" x="3290888" y="6369050"/>
          <p14:tracePt t="43995" x="3281363" y="6369050"/>
          <p14:tracePt t="44006" x="3271838" y="6388100"/>
          <p14:tracePt t="44010" x="3252788" y="6397625"/>
          <p14:tracePt t="44019" x="3252788" y="6407150"/>
          <p14:tracePt t="44027" x="3243263" y="6407150"/>
          <p14:tracePt t="44034" x="3224213" y="6426200"/>
          <p14:tracePt t="44042" x="3194050" y="6437313"/>
          <p14:tracePt t="44051" x="3184525" y="6446838"/>
          <p14:tracePt t="44058" x="3175000" y="6456363"/>
          <p14:tracePt t="44067" x="3165475" y="6456363"/>
          <p14:tracePt t="44076" x="3146425" y="6465888"/>
          <p14:tracePt t="44082" x="3136900" y="6465888"/>
          <p14:tracePt t="44090" x="3127375" y="6494463"/>
          <p14:tracePt t="44098" x="3117850" y="6494463"/>
          <p14:tracePt t="44107" x="3117850" y="6503988"/>
          <p14:tracePt t="44114" x="3108325" y="6503988"/>
          <p14:tracePt t="44123" x="3108325" y="6513513"/>
          <p14:tracePt t="44131" x="3097213" y="6513513"/>
          <p14:tracePt t="44164" x="3087688" y="6513513"/>
          <p14:tracePt t="44180" x="3068638" y="6513513"/>
          <p14:tracePt t="44187" x="3068638" y="6523038"/>
          <p14:tracePt t="44211" x="3059113" y="6534150"/>
          <p14:tracePt t="44235" x="3059113" y="6553200"/>
          <p14:tracePt t="44243" x="3049588" y="6553200"/>
          <p14:tracePt t="44259" x="3049588" y="6562725"/>
          <p14:tracePt t="44283" x="3040063" y="6562725"/>
          <p14:tracePt t="44316" x="3030538" y="6562725"/>
          <p14:tracePt t="44343" x="3021013" y="6562725"/>
          <p14:tracePt t="44355" x="3011488" y="6562725"/>
          <p14:tracePt t="44371" x="2990850" y="6562725"/>
          <p14:tracePt t="44379" x="2990850" y="6543675"/>
          <p14:tracePt t="44388" x="2981325" y="6534150"/>
          <p14:tracePt t="44394" x="2971800" y="6534150"/>
          <p14:tracePt t="44403" x="2971800" y="6523038"/>
          <p14:tracePt t="44411" x="2962275" y="6513513"/>
          <p14:tracePt t="44418" x="2952750" y="6494463"/>
          <p14:tracePt t="44428" x="2943225" y="6475413"/>
          <p14:tracePt t="44437" x="2924175" y="6475413"/>
          <p14:tracePt t="44442" x="2914650" y="6465888"/>
          <p14:tracePt t="44450" x="2894013" y="6465888"/>
          <p14:tracePt t="44458" x="2865438" y="6465888"/>
          <p14:tracePt t="44467" x="2855913" y="6465888"/>
          <p14:tracePt t="44475" x="2846388" y="6465888"/>
          <p14:tracePt t="44482" x="2836863" y="6465888"/>
          <p14:tracePt t="44491" x="2827338" y="6465888"/>
          <p14:tracePt t="44500" x="2797175" y="6465888"/>
          <p14:tracePt t="44508" x="2778125" y="6465888"/>
          <p14:tracePt t="44515" x="2720975" y="6465888"/>
          <p14:tracePt t="44528" x="2690813" y="6475413"/>
          <p14:tracePt t="44531" x="2633663" y="6484938"/>
          <p14:tracePt t="44540" x="2593975" y="6484938"/>
          <p14:tracePt t="44548" x="2536825" y="6503988"/>
          <p14:tracePt t="44554" x="2449513" y="6513513"/>
          <p14:tracePt t="44562" x="2409825" y="6513513"/>
          <p14:tracePt t="44570" x="2352675" y="6513513"/>
          <p14:tracePt t="44578" x="2343150" y="6513513"/>
          <p14:tracePt t="44587" x="2284413" y="6513513"/>
          <p14:tracePt t="44596" x="2274888" y="6534150"/>
          <p14:tracePt t="44603" x="2236788" y="6534150"/>
          <p14:tracePt t="44611" x="2216150" y="6543675"/>
          <p14:tracePt t="44619" x="2197100" y="6543675"/>
          <p14:tracePt t="44628" x="2178050" y="6543675"/>
          <p14:tracePt t="44637" x="2178050" y="6553200"/>
          <p14:tracePt t="44642" x="2159000" y="6553200"/>
          <p14:tracePt t="44650" x="2159000" y="6562725"/>
          <p14:tracePt t="44659" x="2130425" y="6562725"/>
          <p14:tracePt t="44666" x="2119313" y="6562725"/>
          <p14:tracePt t="44674" x="2081213" y="6562725"/>
          <p14:tracePt t="44684" x="2043113" y="6581775"/>
          <p14:tracePt t="44690" x="2012950" y="6581775"/>
          <p14:tracePt t="44699" x="1993900" y="6581775"/>
          <p14:tracePt t="44708" x="1984375" y="6581775"/>
          <p14:tracePt t="44715" x="1955800" y="6581775"/>
          <p14:tracePt t="44724" x="1936750" y="6581775"/>
          <p14:tracePt t="44730" x="1916113" y="6581775"/>
          <p14:tracePt t="44740" x="1897063" y="6581775"/>
          <p14:tracePt t="44748" x="1887538" y="6581775"/>
          <p14:tracePt t="44756" x="1878013" y="6581775"/>
          <p14:tracePt t="44763" x="1868488" y="6581775"/>
          <p14:tracePt t="44774" x="1830388" y="6581775"/>
          <p14:tracePt t="44778" x="1819275" y="6581775"/>
          <p14:tracePt t="44787" x="1781175" y="6581775"/>
          <p14:tracePt t="44796" x="1733550" y="6581775"/>
          <p14:tracePt t="44802" x="1722438" y="6581775"/>
          <p14:tracePt t="44811" x="1684338" y="6581775"/>
          <p14:tracePt t="44818" x="1665288" y="6581775"/>
          <p14:tracePt t="44826" x="1636713" y="6581775"/>
          <p14:tracePt t="44835" x="1616075" y="6581775"/>
          <p14:tracePt t="44842" x="1587500" y="6581775"/>
          <p14:tracePt t="44851" x="1577975" y="6581775"/>
          <p14:tracePt t="44859" x="1568450" y="6581775"/>
          <p14:tracePt t="44867" x="1549400" y="6581775"/>
          <p14:tracePt t="44874" x="1530350" y="6581775"/>
          <p14:tracePt t="44883" x="1519238" y="6581775"/>
          <p14:tracePt t="44891" x="1509713" y="6581775"/>
          <p14:tracePt t="44899" x="1500188" y="6562725"/>
          <p14:tracePt t="44907" x="1490663" y="6562725"/>
          <p14:tracePt t="44927" x="1452563" y="6553200"/>
          <p14:tracePt t="44930" x="1443038" y="6553200"/>
          <p14:tracePt t="44940" x="1433513" y="6543675"/>
          <p14:tracePt t="44949" x="1422400" y="6543675"/>
          <p14:tracePt t="44954" x="1412875" y="6534150"/>
          <p14:tracePt t="44963" x="1403350" y="6534150"/>
          <p14:tracePt t="44974" x="1384300" y="6523038"/>
          <p14:tracePt t="44978" x="1374775" y="6523038"/>
          <p14:tracePt t="44986" x="1374775" y="6513513"/>
          <p14:tracePt t="44995" x="1365250" y="6503988"/>
          <p14:tracePt t="45002" x="1355725" y="6503988"/>
          <p14:tracePt t="45084" x="1365250" y="6503988"/>
          <p14:tracePt t="45092" x="1374775" y="6503988"/>
          <p14:tracePt t="45100" x="1403350" y="6503988"/>
          <p14:tracePt t="45109" x="1443038" y="6503988"/>
          <p14:tracePt t="45114" x="1539875" y="6503988"/>
          <p14:tracePt t="45123" x="1722438" y="6503988"/>
          <p14:tracePt t="45130" x="1781175" y="6503988"/>
          <p14:tracePt t="45140" x="1897063" y="6503988"/>
          <p14:tracePt t="45148" x="1955800" y="6503988"/>
          <p14:tracePt t="45156" x="2033588" y="6484938"/>
          <p14:tracePt t="45163" x="2052638" y="6475413"/>
          <p14:tracePt t="45176" x="2071688" y="6475413"/>
          <p14:tracePt t="45373" x="2071688" y="6484938"/>
          <p14:tracePt t="45379" x="2081213" y="6494463"/>
          <p14:tracePt t="45388" x="2090738" y="6494463"/>
          <p14:tracePt t="45399" x="2149475" y="6513513"/>
          <p14:tracePt t="45402" x="2168525" y="6523038"/>
          <p14:tracePt t="45410" x="2246313" y="6523038"/>
          <p14:tracePt t="45420" x="2274888" y="6523038"/>
          <p14:tracePt t="45426" x="2333625" y="6523038"/>
          <p14:tracePt t="45436" x="2371725" y="6523038"/>
          <p14:tracePt t="45442" x="2381250" y="6523038"/>
          <p14:tracePt t="45450" x="2409825" y="6513513"/>
          <p14:tracePt t="45458" x="2420938" y="6494463"/>
          <p14:tracePt t="45466" x="2430463" y="6484938"/>
          <p14:tracePt t="45474" x="2430463" y="6475413"/>
          <p14:tracePt t="45483" x="2439988" y="6475413"/>
          <p14:tracePt t="45620" x="2439988" y="6465888"/>
          <p14:tracePt t="45892" x="2449513" y="6465888"/>
          <p14:tracePt t="45900" x="2459038" y="6465888"/>
          <p14:tracePt t="45908" x="2478088" y="6465888"/>
          <p14:tracePt t="45916" x="2487613" y="6465888"/>
          <p14:tracePt t="45923" x="2497138" y="6465888"/>
          <p14:tracePt t="45931" x="2506663" y="6465888"/>
          <p14:tracePt t="45942" x="2517775" y="6465888"/>
          <p14:tracePt t="45948" x="2527300" y="6465888"/>
          <p14:tracePt t="45956" x="2555875" y="6465888"/>
          <p14:tracePt t="45966" x="2574925" y="6456363"/>
          <p14:tracePt t="45970" x="2593975" y="6456363"/>
          <p14:tracePt t="45979" x="2614613" y="6437313"/>
          <p14:tracePt t="45988" x="2624138" y="6437313"/>
          <p14:tracePt t="45995" x="2652713" y="6437313"/>
          <p14:tracePt t="46003" x="2652713" y="6426200"/>
          <p14:tracePt t="46011" x="2662238" y="6426200"/>
          <p14:tracePt t="46260" x="2671763" y="6426200"/>
          <p14:tracePt t="46268" x="2681288" y="6426200"/>
          <p14:tracePt t="46276" x="2690813" y="6426200"/>
          <p14:tracePt t="46282" x="2720975" y="6426200"/>
          <p14:tracePt t="46290" x="2759075" y="6426200"/>
          <p14:tracePt t="46299" x="2768600" y="6426200"/>
          <p14:tracePt t="46307" x="2817813" y="6426200"/>
          <p14:tracePt t="46316" x="2846388" y="6426200"/>
          <p14:tracePt t="46327" x="2884488" y="6426200"/>
          <p14:tracePt t="46331" x="2914650" y="6426200"/>
          <p14:tracePt t="46412" x="2914650" y="6416675"/>
          <p14:tracePt t="46676" x="2884488" y="6416675"/>
          <p14:tracePt t="46684" x="2874963" y="6416675"/>
          <p14:tracePt t="46692" x="2836863" y="6446838"/>
          <p14:tracePt t="46698" x="2806700" y="6446838"/>
          <p14:tracePt t="46707" x="2749550" y="6456363"/>
          <p14:tracePt t="46715" x="2643188" y="6475413"/>
          <p14:tracePt t="46723" x="2603500" y="6494463"/>
          <p14:tracePt t="46735" x="2527300" y="6503988"/>
          <p14:tracePt t="46743" x="2468563" y="6503988"/>
          <p14:tracePt t="46749" x="2381250" y="6523038"/>
          <p14:tracePt t="46756" x="2362200" y="6534150"/>
          <p14:tracePt t="46764" x="2274888" y="6553200"/>
          <p14:tracePt t="46770" x="2255838" y="6553200"/>
          <p14:tracePt t="46780" x="2206625" y="6581775"/>
          <p14:tracePt t="46789" x="2187575" y="6591300"/>
          <p14:tracePt t="46795" x="2159000" y="6591300"/>
          <p14:tracePt t="46804" x="2130425" y="6610350"/>
          <p14:tracePt t="46810" x="2119313" y="6619875"/>
          <p14:tracePt t="46818" x="2100263" y="6630988"/>
          <p14:tracePt t="46827" x="2090738" y="6630988"/>
          <p14:tracePt t="46836" x="2052638" y="6640513"/>
          <p14:tracePt t="46842" x="2003425" y="6659563"/>
          <p14:tracePt t="46852" x="1993900" y="6669088"/>
          <p14:tracePt t="46858" x="1946275" y="6678613"/>
          <p14:tracePt t="46866" x="1936750" y="6697663"/>
          <p14:tracePt t="46875" x="1906588" y="6716713"/>
          <p14:tracePt t="46892" x="1868488" y="6756400"/>
          <p14:tracePt t="46898" x="1858963" y="6756400"/>
          <p14:tracePt t="46907" x="1839913" y="6765925"/>
          <p14:tracePt t="46914" x="1790700" y="6784975"/>
          <p14:tracePt t="46923" x="1781175" y="6784975"/>
          <p14:tracePt t="46930" x="1762125" y="6784975"/>
          <p14:tracePt t="46940" x="1752600" y="6794500"/>
          <p14:tracePt t="46947" x="1722438" y="6804025"/>
          <p14:tracePt t="46957" x="1712913" y="6804025"/>
          <p14:tracePt t="46965" x="1674813" y="6813550"/>
          <p14:tracePt t="46971" x="1646238" y="6834188"/>
          <p14:tracePt t="46979" x="1636713" y="6834188"/>
          <p14:tracePt t="46987" x="1597025" y="6834188"/>
          <p14:tracePt t="46994" x="1597025" y="6843713"/>
          <p14:tracePt t="47002" x="1577975" y="6843713"/>
          <p14:tracePt t="47010" x="1568450" y="6843713"/>
          <p14:tracePt t="47020" x="1530350" y="6843713"/>
          <p14:tracePt t="47028" x="1519238" y="6853238"/>
          <p14:tracePt t="47035" x="1490663" y="6853238"/>
          <p14:tracePt t="47042" x="1471613" y="6853238"/>
          <p14:tracePt t="47050" x="1443038" y="6853238"/>
          <p14:tracePt t="47058" x="1403350" y="6853238"/>
          <p14:tracePt t="47068" x="1393825" y="6853238"/>
          <p14:tracePt t="47075" x="1365250" y="6853238"/>
          <p14:tracePt t="47083" x="1355725" y="6853238"/>
          <p14:tracePt t="47092" x="1336675" y="6853238"/>
          <p14:tracePt t="47098" x="1325563" y="6853238"/>
          <p14:tracePt t="47109" x="1316038" y="6853238"/>
          <p14:tracePt t="47124" x="1296988" y="6853238"/>
          <p14:tracePt t="47141" x="1287463" y="6853238"/>
          <p14:tracePt t="47150" x="1277938" y="6853238"/>
          <p14:tracePt t="47154" x="1268413" y="6853238"/>
          <p14:tracePt t="47162" x="1249363" y="6853238"/>
          <p14:tracePt t="47170" x="1228725" y="6853238"/>
          <p14:tracePt t="47178" x="1219200" y="6853238"/>
          <p14:tracePt t="47186" x="1209675" y="6853238"/>
          <p14:tracePt t="47195" x="1200150" y="6853238"/>
          <p14:tracePt t="47203" x="1181100" y="6853238"/>
          <p14:tracePt t="47211" x="1171575" y="6853238"/>
          <p14:tracePt t="47219" x="1152525" y="6853238"/>
          <p14:tracePt t="47236" x="1143000" y="6853238"/>
          <p14:tracePt t="47340" x="1131888" y="6862763"/>
          <p14:tracePt t="49836" x="1152525" y="6862763"/>
          <p14:tracePt t="49868" x="1162050" y="6862763"/>
          <p14:tracePt t="49900" x="1171575" y="6862763"/>
          <p14:tracePt t="49908" x="1181100" y="6872288"/>
          <p14:tracePt t="49916" x="1190625" y="6872288"/>
          <p14:tracePt t="49924" x="1200150" y="6881813"/>
          <p14:tracePt t="49932" x="1228725" y="6900863"/>
          <p14:tracePt t="49942" x="1239838" y="6900863"/>
          <p14:tracePt t="49948" x="1277938" y="6919913"/>
          <p14:tracePt t="49954" x="1296988" y="6919913"/>
          <p14:tracePt t="49962" x="1346200" y="6940550"/>
          <p14:tracePt t="49971" x="1422400" y="6950075"/>
          <p14:tracePt t="49979" x="1452563" y="6950075"/>
          <p14:tracePt t="49987" x="1509713" y="6969125"/>
          <p14:tracePt t="49994" x="1549400" y="6969125"/>
          <p14:tracePt t="50003" x="1625600" y="6969125"/>
          <p14:tracePt t="50011" x="1646238" y="6969125"/>
          <p14:tracePt t="50018" x="1722438" y="6969125"/>
          <p14:tracePt t="50027" x="1752600" y="6969125"/>
          <p14:tracePt t="50035" x="1830388" y="6969125"/>
          <p14:tracePt t="50042" x="1887538" y="6969125"/>
          <p14:tracePt t="50051" x="1916113" y="6969125"/>
          <p14:tracePt t="50058" x="1955800" y="6969125"/>
          <p14:tracePt t="50067" x="1974850" y="6969125"/>
          <p14:tracePt t="50075" x="2024063" y="6969125"/>
          <p14:tracePt t="50083" x="2033588" y="6969125"/>
          <p14:tracePt t="50093" x="2071688" y="6969125"/>
          <p14:tracePt t="50098" x="2109788" y="6969125"/>
          <p14:tracePt t="50106" x="2130425" y="6969125"/>
          <p14:tracePt t="50115" x="2187575" y="6969125"/>
          <p14:tracePt t="50123" x="2216150" y="6969125"/>
          <p14:tracePt t="50130" x="2293938" y="6969125"/>
          <p14:tracePt t="50141" x="2333625" y="6969125"/>
          <p14:tracePt t="50148" x="2390775" y="6969125"/>
          <p14:tracePt t="50156" x="2430463" y="6969125"/>
          <p14:tracePt t="50166" x="2478088" y="6969125"/>
          <p14:tracePt t="50170" x="2536825" y="6969125"/>
          <p14:tracePt t="50179" x="2546350" y="6969125"/>
          <p14:tracePt t="50189" x="2584450" y="6978650"/>
          <p14:tracePt t="50195" x="2593975" y="6978650"/>
          <p14:tracePt t="50204" x="2614613" y="6978650"/>
          <p14:tracePt t="50211" x="2624138" y="6978650"/>
          <p14:tracePt t="50218" x="2643188" y="6978650"/>
          <p14:tracePt t="50226" x="2662238" y="6978650"/>
          <p14:tracePt t="50235" x="2671763" y="6978650"/>
          <p14:tracePt t="50243" x="2709863" y="6978650"/>
          <p14:tracePt t="50252" x="2720975" y="6978650"/>
          <p14:tracePt t="50258" x="2768600" y="6978650"/>
          <p14:tracePt t="50266" x="2787650" y="6978650"/>
          <p14:tracePt t="50274" x="2836863" y="6978650"/>
          <p14:tracePt t="50283" x="2846388" y="6978650"/>
          <p14:tracePt t="50291" x="2884488" y="6978650"/>
          <p14:tracePt t="50300" x="2943225" y="6978650"/>
          <p14:tracePt t="50308" x="2952750" y="6978650"/>
          <p14:tracePt t="50316" x="3000375" y="6978650"/>
          <p14:tracePt t="50327" x="3030538" y="6959600"/>
          <p14:tracePt t="50330" x="3068638" y="6959600"/>
          <p14:tracePt t="50339" x="3097213" y="6950075"/>
          <p14:tracePt t="50347" x="3155950" y="6950075"/>
          <p14:tracePt t="50354" x="3194050" y="6931025"/>
          <p14:tracePt t="50363" x="3243263" y="6931025"/>
          <p14:tracePt t="50372" x="3300413" y="6919913"/>
          <p14:tracePt t="50379" x="3330575" y="6900863"/>
          <p14:tracePt t="50388" x="3387725" y="6872288"/>
          <p14:tracePt t="50395" x="3417888" y="6862763"/>
          <p14:tracePt t="50403" x="3533775" y="6843713"/>
          <p14:tracePt t="50412" x="3571875" y="6843713"/>
          <p14:tracePt t="50418" x="3698875" y="6823075"/>
          <p14:tracePt t="50427" x="3978275" y="6804025"/>
          <p14:tracePt t="50435" x="4027488" y="6794500"/>
          <p14:tracePt t="50443" x="4143375" y="6775450"/>
          <p14:tracePt t="50451" x="4181475" y="6756400"/>
          <p14:tracePt t="50458" x="4308475" y="6746875"/>
          <p14:tracePt t="50466" x="4346575" y="6746875"/>
          <p14:tracePt t="50474" x="4443413" y="6727825"/>
          <p14:tracePt t="50483" x="4559300" y="6707188"/>
          <p14:tracePt t="50490" x="4598988" y="6697663"/>
          <p14:tracePt t="50498" x="4675188" y="6678613"/>
          <p14:tracePt t="50506" x="4705350" y="6678613"/>
          <p14:tracePt t="50514" x="4802188" y="6659563"/>
          <p14:tracePt t="50523" x="4840288" y="6659563"/>
          <p14:tracePt t="50531" x="4946650" y="6640513"/>
          <p14:tracePt t="50539" x="5053013" y="6610350"/>
          <p14:tracePt t="50547" x="5102225" y="6610350"/>
          <p14:tracePt t="50555" x="5199063" y="6591300"/>
          <p14:tracePt t="50563" x="5227638" y="6591300"/>
          <p14:tracePt t="50571" x="5324475" y="6572250"/>
          <p14:tracePt t="50578" x="5353050" y="6562725"/>
          <p14:tracePt t="50587" x="5449888" y="6543675"/>
          <p14:tracePt t="50595" x="5468938" y="6543675"/>
          <p14:tracePt t="50603" x="5556250" y="6523038"/>
          <p14:tracePt t="50611" x="5614988" y="6513513"/>
          <p14:tracePt t="50619" x="5634038" y="6513513"/>
          <p14:tracePt t="50627" x="5683250" y="6484938"/>
          <p14:tracePt t="50634" x="5692775" y="6484938"/>
          <p14:tracePt t="50642" x="5702300" y="6475413"/>
          <p14:tracePt t="50651" x="5730875" y="6475413"/>
          <p14:tracePt t="50659" x="5730875" y="6465888"/>
          <p14:tracePt t="50723" x="5730875" y="6446838"/>
          <p14:tracePt t="50741" x="5730875" y="6437313"/>
          <p14:tracePt t="50754" x="5730875" y="6426200"/>
          <p14:tracePt t="50771" x="5730875" y="6416675"/>
          <p14:tracePt t="50780" x="5711825" y="6407150"/>
          <p14:tracePt t="50788" x="5711825" y="6397625"/>
          <p14:tracePt t="50797" x="5702300" y="6397625"/>
          <p14:tracePt t="50803" x="5702300" y="6388100"/>
          <p14:tracePt t="50812" x="5692775" y="6378575"/>
          <p14:tracePt t="50828" x="5673725" y="6359525"/>
          <p14:tracePt t="50835" x="5662613" y="6350000"/>
          <p14:tracePt t="50842" x="5653088" y="6350000"/>
          <p14:tracePt t="50850" x="5634038" y="6340475"/>
          <p14:tracePt t="50860" x="5624513" y="6340475"/>
          <p14:tracePt t="50868" x="5614988" y="6330950"/>
          <p14:tracePt t="50875" x="5605463" y="6330950"/>
          <p14:tracePt t="50883" x="5595938" y="6330950"/>
          <p14:tracePt t="50891" x="5586413" y="6330950"/>
          <p14:tracePt t="50899" x="5556250" y="6330950"/>
          <p14:tracePt t="50907" x="5546725" y="6330950"/>
          <p14:tracePt t="50914" x="5537200" y="6330950"/>
          <p14:tracePt t="50924" x="5518150" y="6330950"/>
          <p14:tracePt t="50930" x="5499100" y="6330950"/>
          <p14:tracePt t="50939" x="5480050" y="6330950"/>
          <p14:tracePt t="50947" x="5468938" y="6330950"/>
          <p14:tracePt t="50957" x="5459413" y="6340475"/>
          <p14:tracePt t="50962" x="5430838" y="6340475"/>
          <p14:tracePt t="50970" x="5421313" y="6350000"/>
          <p14:tracePt t="50979" x="5411788" y="6350000"/>
          <p14:tracePt t="51020" x="5402263" y="6350000"/>
          <p14:tracePt t="51060" x="5392738" y="6350000"/>
          <p14:tracePt t="51076" x="5383213" y="6350000"/>
          <p14:tracePt t="51090" x="5383213" y="6340475"/>
          <p14:tracePt t="51098" x="5362575" y="6340475"/>
          <p14:tracePt t="51204" x="5362575" y="6330950"/>
          <p14:tracePt t="51212" x="5362575" y="6319838"/>
          <p14:tracePt t="51230" x="5362575" y="6310313"/>
          <p14:tracePt t="51234" x="5353050" y="6300788"/>
          <p14:tracePt t="51259" x="5353050" y="6291263"/>
          <p14:tracePt t="51268" x="5353050" y="6272213"/>
          <p14:tracePt t="51291" x="5372100" y="6272213"/>
          <p14:tracePt t="51308" x="5383213" y="6262688"/>
          <p14:tracePt t="51318" x="5392738" y="6262688"/>
          <p14:tracePt t="51323" x="5430838" y="6262688"/>
          <p14:tracePt t="51331" x="5440363" y="6253163"/>
          <p14:tracePt t="51340" x="5480050" y="6253163"/>
          <p14:tracePt t="51346" x="5499100" y="6253163"/>
          <p14:tracePt t="51356" x="5546725" y="6243638"/>
          <p14:tracePt t="51362" x="5565775" y="6243638"/>
          <p14:tracePt t="51371" x="5624513" y="6223000"/>
          <p14:tracePt t="51380" x="5683250" y="6213475"/>
          <p14:tracePt t="51386" x="5730875" y="6213475"/>
          <p14:tracePt t="51395" x="5789613" y="6194425"/>
          <p14:tracePt t="51406" x="5827713" y="6194425"/>
          <p14:tracePt t="51410" x="5886450" y="6194425"/>
          <p14:tracePt t="51419" x="5915025" y="6184900"/>
          <p14:tracePt t="51427" x="5953125" y="6184900"/>
          <p14:tracePt t="51435" x="5983288" y="6184900"/>
          <p14:tracePt t="51443" x="6002338" y="6184900"/>
          <p14:tracePt t="51451" x="6030913" y="6184900"/>
          <p14:tracePt t="51458" x="6040438" y="6184900"/>
          <p14:tracePt t="51467" x="6049963" y="6184900"/>
          <p14:tracePt t="51476" x="6059488" y="6184900"/>
          <p14:tracePt t="51482" x="6089650" y="6184900"/>
          <p14:tracePt t="51490" x="6099175" y="6184900"/>
          <p14:tracePt t="51498" x="6118225" y="6184900"/>
          <p14:tracePt t="51507" x="6146800" y="6184900"/>
          <p14:tracePt t="51515" x="6156325" y="6184900"/>
          <p14:tracePt t="51525" x="6176963" y="6184900"/>
          <p14:tracePt t="51532" x="6186488" y="6184900"/>
          <p14:tracePt t="51539" x="6215063" y="6184900"/>
          <p14:tracePt t="51547" x="6224588" y="6184900"/>
          <p14:tracePt t="51556" x="6234113" y="6184900"/>
          <p14:tracePt t="51562" x="6243638" y="6184900"/>
          <p14:tracePt t="51644" x="6243638" y="6194425"/>
          <p14:tracePt t="51708" x="6253163" y="6203950"/>
          <p14:tracePt t="51748" x="6273800" y="6203950"/>
          <p14:tracePt t="51758" x="6283325" y="6203950"/>
          <p14:tracePt t="51763" x="6292850" y="6213475"/>
          <p14:tracePt t="51772" x="6302375" y="6213475"/>
          <p14:tracePt t="51780" x="6302375" y="6223000"/>
          <p14:tracePt t="51787" x="6311900" y="6223000"/>
          <p14:tracePt t="51797" x="6321425" y="6223000"/>
          <p14:tracePt t="51802" x="6330950" y="6223000"/>
          <p14:tracePt t="51811" x="6350000" y="6234113"/>
          <p14:tracePt t="51820" x="6359525" y="6253163"/>
          <p14:tracePt t="51836" x="6370638" y="6262688"/>
          <p14:tracePt t="51843" x="6370638" y="6272213"/>
          <p14:tracePt t="51859" x="6370638" y="6281738"/>
          <p14:tracePt t="51867" x="6380163" y="6281738"/>
          <p14:tracePt t="51874" x="6380163" y="6291263"/>
          <p14:tracePt t="51893" x="6380163" y="6300788"/>
          <p14:tracePt t="51910" x="6359525" y="6330950"/>
          <p14:tracePt t="51914" x="6340475" y="6330950"/>
          <p14:tracePt t="51923" x="6330950" y="6340475"/>
          <p14:tracePt t="51932" x="6330950" y="6350000"/>
          <p14:tracePt t="51939" x="6292850" y="6369050"/>
          <p14:tracePt t="51948" x="6283325" y="6437313"/>
          <p14:tracePt t="51957" x="6273800" y="6446838"/>
          <p14:tracePt t="51962" x="6243638" y="6465888"/>
          <p14:tracePt t="51970" x="6234113" y="6475413"/>
          <p14:tracePt t="51978" x="6205538" y="6513513"/>
          <p14:tracePt t="51987" x="6196013" y="6534150"/>
          <p14:tracePt t="51997" x="6176963" y="6553200"/>
          <p14:tracePt t="52002" x="6146800" y="6562725"/>
          <p14:tracePt t="52010" x="6118225" y="6581775"/>
          <p14:tracePt t="52018" x="6108700" y="6591300"/>
          <p14:tracePt t="52026" x="6099175" y="6591300"/>
          <p14:tracePt t="52034" x="6089650" y="6600825"/>
          <p14:tracePt t="52045" x="6080125" y="6600825"/>
          <p14:tracePt t="52237" x="6059488" y="6600825"/>
          <p14:tracePt t="52316" x="6059488" y="6591300"/>
          <p14:tracePt t="52340" x="6049963" y="6581775"/>
          <p14:tracePt t="52356" x="6049963" y="6572250"/>
          <p14:tracePt t="52444" x="6040438" y="6572250"/>
          <p14:tracePt t="52972" x="6049963" y="6572250"/>
          <p14:tracePt t="53060" x="6070600" y="6572250"/>
          <p14:tracePt t="53228" x="6070600" y="6553200"/>
          <p14:tracePt t="53244" x="6059488" y="6553200"/>
          <p14:tracePt t="53251" x="6049963" y="6543675"/>
          <p14:tracePt t="53268" x="6049963" y="6534150"/>
          <p14:tracePt t="53275" x="6040438" y="6523038"/>
          <p14:tracePt t="53282" x="6030913" y="6513513"/>
          <p14:tracePt t="53299" x="6030913" y="6503988"/>
          <p14:tracePt t="53309" x="6021388" y="6503988"/>
          <p14:tracePt t="53315" x="6021388" y="6494463"/>
          <p14:tracePt t="53412" x="6011863" y="6475413"/>
          <p14:tracePt t="53460" x="6011863" y="6465888"/>
          <p14:tracePt t="53524" x="6002338" y="6465888"/>
          <p14:tracePt t="53884" x="6002338" y="6456363"/>
          <p14:tracePt t="53916" x="5983288" y="6456363"/>
          <p14:tracePt t="53932" x="5973763" y="6456363"/>
          <p14:tracePt t="53943" x="5962650" y="6465888"/>
          <p14:tracePt t="53946" x="5962650" y="6484938"/>
          <p14:tracePt t="53955" x="5953125" y="6484938"/>
          <p14:tracePt t="53963" x="5953125" y="6494463"/>
          <p14:tracePt t="53970" x="5943600" y="6503988"/>
          <p14:tracePt t="53978" x="5934075" y="6513513"/>
          <p14:tracePt t="53988" x="5934075" y="6523038"/>
          <p14:tracePt t="53996" x="5934075" y="6534150"/>
          <p14:tracePt t="54004" x="5924550" y="6543675"/>
          <p14:tracePt t="54011" x="5924550" y="6562725"/>
          <p14:tracePt t="54018" x="5915025" y="6572250"/>
          <p14:tracePt t="54026" x="5915025" y="6581775"/>
          <p14:tracePt t="54034" x="5895975" y="6581775"/>
          <p14:tracePt t="54043" x="5886450" y="6591300"/>
          <p14:tracePt t="54051" x="5876925" y="6600825"/>
          <p14:tracePt t="54058" x="5876925" y="6610350"/>
          <p14:tracePt t="54066" x="5865813" y="6640513"/>
          <p14:tracePt t="54074" x="5856288" y="6640513"/>
          <p14:tracePt t="54083" x="5846763" y="6650038"/>
          <p14:tracePt t="54092" x="5846763" y="6659563"/>
          <p14:tracePt t="54098" x="5827713" y="6659563"/>
          <p14:tracePt t="54107" x="5827713" y="6669088"/>
          <p14:tracePt t="54115" x="5827713" y="6678613"/>
          <p14:tracePt t="54124" x="5827713" y="6688138"/>
          <p14:tracePt t="54131" x="5818188" y="6688138"/>
          <p14:tracePt t="54150" x="5818188" y="6707188"/>
          <p14:tracePt t="54204" x="5808663" y="6707188"/>
          <p14:tracePt t="54236" x="5799138" y="6707188"/>
          <p14:tracePt t="54252" x="5789613" y="6707188"/>
          <p14:tracePt t="54261" x="5780088" y="6707188"/>
          <p14:tracePt t="54275" x="5770563" y="6707188"/>
          <p14:tracePt t="54284" x="5749925" y="6707188"/>
          <p14:tracePt t="54293" x="5740400" y="6707188"/>
          <p14:tracePt t="54311" x="5730875" y="6707188"/>
          <p14:tracePt t="54315" x="5721350" y="6707188"/>
          <p14:tracePt t="54325" x="5721350" y="6716713"/>
          <p14:tracePt t="54332" x="5711825" y="6716713"/>
          <p14:tracePt t="54339" x="5702300" y="6716713"/>
          <p14:tracePt t="54347" x="5702300" y="6727825"/>
          <p14:tracePt t="54380" x="5702300" y="6737350"/>
          <p14:tracePt t="54404" x="5692775" y="6737350"/>
          <p14:tracePt t="54444" x="5692775" y="6746875"/>
          <p14:tracePt t="54476" x="5692775" y="6756400"/>
          <p14:tracePt t="54492" x="5692775" y="6765925"/>
          <p14:tracePt t="54508" x="5692775" y="6784975"/>
          <p14:tracePt t="54620" x="5683250" y="6784975"/>
          <p14:tracePt t="54636" x="5662613" y="6794500"/>
          <p14:tracePt t="54643" x="5653088" y="6794500"/>
          <p14:tracePt t="54659" x="5643563" y="6794500"/>
          <p14:tracePt t="54666" x="5634038" y="6794500"/>
          <p14:tracePt t="54674" x="5624513" y="6794500"/>
          <p14:tracePt t="54684" x="5614988" y="6794500"/>
          <p14:tracePt t="54690" x="5605463" y="6794500"/>
          <p14:tracePt t="54698" x="5586413" y="6794500"/>
          <p14:tracePt t="54706" x="5576888" y="6794500"/>
          <p14:tracePt t="54715" x="5565775" y="6794500"/>
          <p14:tracePt t="54727" x="5527675" y="6794500"/>
          <p14:tracePt t="54731" x="5518150" y="6794500"/>
          <p14:tracePt t="54740" x="5508625" y="6794500"/>
          <p14:tracePt t="54748" x="5468938" y="6794500"/>
          <p14:tracePt t="54754" x="5459413" y="6794500"/>
          <p14:tracePt t="54763" x="5440363" y="6794500"/>
          <p14:tracePt t="54772" x="5421313" y="6794500"/>
          <p14:tracePt t="54778" x="5411788" y="6794500"/>
          <p14:tracePt t="54820" x="5402263" y="6794500"/>
          <p14:tracePt t="54844" x="5392738" y="6794500"/>
          <p14:tracePt t="54860" x="5383213" y="6794500"/>
          <p14:tracePt t="54876" x="5372100" y="6794500"/>
          <p14:tracePt t="54996" x="5362575" y="6794500"/>
          <p14:tracePt t="55060" x="5362575" y="6775450"/>
          <p14:tracePt t="55076" x="5353050" y="6775450"/>
          <p14:tracePt t="55100" x="5353050" y="6765925"/>
          <p14:tracePt t="55108" x="5334000" y="6765925"/>
          <p14:tracePt t="55116" x="5334000" y="6756400"/>
          <p14:tracePt t="55123" x="5324475" y="6756400"/>
          <p14:tracePt t="55131" x="5314950" y="6756400"/>
          <p14:tracePt t="55140" x="5314950" y="6746875"/>
          <p14:tracePt t="55146" x="5305425" y="6746875"/>
          <p14:tracePt t="55155" x="5295900" y="6746875"/>
          <p14:tracePt t="55173" x="5286375" y="6746875"/>
          <p14:tracePt t="55180" x="5276850" y="6737350"/>
          <p14:tracePt t="55300" x="5286375" y="6737350"/>
          <p14:tracePt t="55308" x="5295900" y="6737350"/>
          <p14:tracePt t="55315" x="5305425" y="6737350"/>
          <p14:tracePt t="55323" x="5334000" y="6746875"/>
          <p14:tracePt t="55331" x="5353050" y="6746875"/>
          <p14:tracePt t="55340" x="5383213" y="6746875"/>
          <p14:tracePt t="55346" x="5421313" y="6765925"/>
          <p14:tracePt t="55355" x="5430838" y="6765925"/>
          <p14:tracePt t="55364" x="5459413" y="6765925"/>
          <p14:tracePt t="55370" x="5468938" y="6765925"/>
          <p14:tracePt t="55378" x="5480050" y="6765925"/>
          <p14:tracePt t="55788" x="5468938" y="6765925"/>
          <p14:tracePt t="55796" x="5459413" y="6775450"/>
          <p14:tracePt t="55813" x="5459413" y="6784975"/>
          <p14:tracePt t="55818" x="5440363" y="6794500"/>
          <p14:tracePt t="55828" x="5430838" y="6794500"/>
          <p14:tracePt t="55834" x="5430838" y="6804025"/>
          <p14:tracePt t="56020" x="5421313" y="6804025"/>
          <p14:tracePt t="56046" x="5421313" y="6794500"/>
          <p14:tracePt t="56052" x="5411788" y="6794500"/>
          <p14:tracePt t="56076" x="5402263" y="6794500"/>
          <p14:tracePt t="56148" x="5392738" y="6784975"/>
          <p14:tracePt t="56156" x="5383213" y="6775450"/>
          <p14:tracePt t="56164" x="5362575" y="6765925"/>
          <p14:tracePt t="56171" x="5353050" y="6746875"/>
          <p14:tracePt t="56179" x="5343525" y="6727825"/>
          <p14:tracePt t="56187" x="5334000" y="6697663"/>
          <p14:tracePt t="56197" x="5324475" y="6688138"/>
          <p14:tracePt t="56202" x="5305425" y="6678613"/>
          <p14:tracePt t="56212" x="5295900" y="6650038"/>
          <p14:tracePt t="56221" x="5265738" y="6610350"/>
          <p14:tracePt t="56226" x="5237163" y="6534150"/>
          <p14:tracePt t="56234" x="5237163" y="6503988"/>
          <p14:tracePt t="56242" x="5237163" y="6446838"/>
          <p14:tracePt t="56250" x="5237163" y="6416675"/>
          <p14:tracePt t="56258" x="5237163" y="6340475"/>
          <p14:tracePt t="56266" x="5237163" y="6300788"/>
          <p14:tracePt t="56274" x="5237163" y="6203950"/>
          <p14:tracePt t="56282" x="5237163" y="6097588"/>
          <p14:tracePt t="56290" x="5237163" y="6059488"/>
          <p14:tracePt t="56299" x="5237163" y="5962650"/>
          <p14:tracePt t="56309" x="5237163" y="5903913"/>
          <p14:tracePt t="56314" x="5256213" y="5816600"/>
          <p14:tracePt t="56325" x="5256213" y="5759450"/>
          <p14:tracePt t="56332" x="5256213" y="5681663"/>
          <p14:tracePt t="56338" x="5256213" y="5634038"/>
          <p14:tracePt t="56346" x="5256213" y="5507038"/>
          <p14:tracePt t="56355" x="5256213" y="5381625"/>
          <p14:tracePt t="56363" x="5256213" y="5322888"/>
          <p14:tracePt t="56372" x="5246688" y="5216525"/>
          <p14:tracePt t="56378" x="5237163" y="5159375"/>
          <p14:tracePt t="56386" x="5218113" y="5033963"/>
          <p14:tracePt t="56394" x="5218113" y="4984750"/>
          <p14:tracePt t="56402" x="5199063" y="4868863"/>
          <p14:tracePt t="56410" x="5180013" y="4762500"/>
          <p14:tracePt t="56418" x="5168900" y="4713288"/>
          <p14:tracePt t="56426" x="5168900" y="4616450"/>
          <p14:tracePt t="56435" x="5168900" y="4578350"/>
          <p14:tracePt t="56443" x="5168900" y="4481513"/>
          <p14:tracePt t="56451" x="5168900" y="4432300"/>
          <p14:tracePt t="56459" x="5189538" y="4337050"/>
          <p14:tracePt t="56467" x="5208588" y="4229100"/>
          <p14:tracePt t="56475" x="5208588" y="4181475"/>
          <p14:tracePt t="56483" x="5208588" y="4103688"/>
          <p14:tracePt t="56492" x="5208588" y="4065588"/>
          <p14:tracePt t="56498" x="5208588" y="3968750"/>
          <p14:tracePt t="56507" x="5199063" y="3929063"/>
          <p14:tracePt t="56516" x="5189538" y="3843338"/>
          <p14:tracePt t="56523" x="5189538" y="3822700"/>
          <p14:tracePt t="56530" x="5168900" y="3725863"/>
          <p14:tracePt t="56539" x="5149850" y="3640138"/>
          <p14:tracePt t="56547" x="5140325" y="3590925"/>
          <p14:tracePt t="56554" x="5121275" y="3494088"/>
          <p14:tracePt t="56562" x="5121275" y="3455988"/>
          <p14:tracePt t="56571" x="5102225" y="3328988"/>
          <p14:tracePt t="56579" x="5102225" y="3290888"/>
          <p14:tracePt t="56586" x="5083175" y="3194050"/>
          <p14:tracePt t="56594" x="5083175" y="3087688"/>
          <p14:tracePt t="56606" x="5083175" y="3028950"/>
          <p14:tracePt t="56610" x="5083175" y="2932113"/>
          <p14:tracePt t="56619" x="5083175" y="2903538"/>
          <p14:tracePt t="56627" x="5083175" y="2806700"/>
          <p14:tracePt t="56634" x="5083175" y="2787650"/>
          <p14:tracePt t="56642" x="5083175" y="2709863"/>
          <p14:tracePt t="56651" x="5083175" y="2681288"/>
          <p14:tracePt t="56658" x="5083175" y="2622550"/>
          <p14:tracePt t="56667" x="5083175" y="2565400"/>
          <p14:tracePt t="56674" x="5083175" y="2535238"/>
          <p14:tracePt t="56683" x="5083175" y="2478088"/>
          <p14:tracePt t="56693" x="5083175" y="2468563"/>
          <p14:tracePt t="56698" x="5062538" y="2419350"/>
          <p14:tracePt t="56706" x="5062538" y="2409825"/>
          <p14:tracePt t="56714" x="5062538" y="2371725"/>
          <p14:tracePt t="56723" x="5043488" y="2343150"/>
          <p14:tracePt t="56731" x="5043488" y="2312988"/>
          <p14:tracePt t="56739" x="5043488" y="2293938"/>
          <p14:tracePt t="56748" x="5043488" y="2284413"/>
          <p14:tracePt t="56755" x="5043488" y="2274888"/>
          <p14:tracePt t="56762" x="5043488" y="2265363"/>
          <p14:tracePt t="56771" x="5043488" y="2246313"/>
          <p14:tracePt t="56779" x="5043488" y="2235200"/>
          <p14:tracePt t="56786" x="5043488" y="2216150"/>
          <p14:tracePt t="56795" x="5062538" y="2206625"/>
          <p14:tracePt t="56803" x="5072063" y="2206625"/>
          <p14:tracePt t="56810" x="5083175" y="2187575"/>
          <p14:tracePt t="56819" x="5083175" y="2178050"/>
          <p14:tracePt t="56826" x="5092700" y="2168525"/>
          <p14:tracePt t="56835" x="5102225" y="2168525"/>
          <p14:tracePt t="56842" x="5140325" y="2168525"/>
          <p14:tracePt t="56851" x="5149850" y="2168525"/>
          <p14:tracePt t="56858" x="5189538" y="2168525"/>
          <p14:tracePt t="56867" x="5218113" y="2168525"/>
          <p14:tracePt t="56875" x="5237163" y="2168525"/>
          <p14:tracePt t="56894" x="5256213" y="2168525"/>
          <p14:tracePt t="56898" x="5265738" y="2168525"/>
          <p14:tracePt t="56917" x="5286375" y="2168525"/>
          <p14:tracePt t="56923" x="5295900" y="2168525"/>
          <p14:tracePt t="56931" x="5305425" y="2168525"/>
          <p14:tracePt t="56941" x="5324475" y="2149475"/>
          <p14:tracePt t="56946" x="5343525" y="2128838"/>
          <p14:tracePt t="56956" x="5383213" y="2081213"/>
          <p14:tracePt t="56963" x="5392738" y="2052638"/>
          <p14:tracePt t="56972" x="5421313" y="2012950"/>
          <p14:tracePt t="56980" x="5421313" y="1993900"/>
          <p14:tracePt t="56987" x="5440363" y="1974850"/>
          <p14:tracePt t="56996" x="5449888" y="1946275"/>
          <p14:tracePt t="57003" x="5449888" y="1935163"/>
          <p14:tracePt t="57011" x="5449888" y="1916113"/>
          <p14:tracePt t="57018" x="5449888" y="1897063"/>
          <p14:tracePt t="57026" x="5449888" y="1887538"/>
          <p14:tracePt t="57034" x="5449888" y="1878013"/>
          <p14:tracePt t="57042" x="5459413" y="1868488"/>
          <p14:tracePt t="57051" x="5459413" y="1849438"/>
          <p14:tracePt t="57058" x="5459413" y="1828800"/>
          <p14:tracePt t="57066" x="5459413" y="1819275"/>
          <p14:tracePt t="57074" x="5468938" y="1819275"/>
          <p14:tracePt t="57082" x="5468938" y="1809750"/>
          <p14:tracePt t="57091" x="5468938" y="1800225"/>
          <p14:tracePt t="57099" x="5468938" y="1790700"/>
          <p14:tracePt t="57109" x="5468938" y="1781175"/>
          <p14:tracePt t="57115" x="5480050" y="1781175"/>
          <p14:tracePt t="57123" x="5480050" y="1771650"/>
          <p14:tracePt t="57130" x="5489575" y="1771650"/>
          <p14:tracePt t="57140" x="5489575" y="1762125"/>
          <p14:tracePt t="57148" x="5508625" y="1741488"/>
          <p14:tracePt t="57154" x="5508625" y="1731963"/>
          <p14:tracePt t="57162" x="5508625" y="1722438"/>
          <p14:tracePt t="57170" x="5508625" y="1712913"/>
          <p14:tracePt t="57276" x="5518150" y="1712913"/>
          <p14:tracePt t="57291" x="5518150" y="1722438"/>
          <p14:tracePt t="57302" x="5537200" y="1752600"/>
          <p14:tracePt t="57306" x="5556250" y="1790700"/>
          <p14:tracePt t="57315" x="5565775" y="1819275"/>
          <p14:tracePt t="57327" x="5595938" y="1858963"/>
          <p14:tracePt t="57330" x="5595938" y="1906588"/>
          <p14:tracePt t="57340" x="5614988" y="1946275"/>
          <p14:tracePt t="57348" x="5624513" y="1984375"/>
          <p14:tracePt t="57354" x="5643563" y="2052638"/>
          <p14:tracePt t="57362" x="5643563" y="2109788"/>
          <p14:tracePt t="57372" x="5643563" y="2119313"/>
          <p14:tracePt t="57380" x="5643563" y="2187575"/>
          <p14:tracePt t="57388" x="5643563" y="2206625"/>
          <p14:tracePt t="57399" x="5634038" y="2265363"/>
          <p14:tracePt t="57403" x="5634038" y="2293938"/>
          <p14:tracePt t="57410" x="5614988" y="2371725"/>
          <p14:tracePt t="57418" x="5614988" y="2400300"/>
          <p14:tracePt t="57426" x="5614988" y="2478088"/>
          <p14:tracePt t="57434" x="5614988" y="2584450"/>
          <p14:tracePt t="57443" x="5614988" y="2603500"/>
          <p14:tracePt t="57451" x="5614988" y="2700338"/>
          <p14:tracePt t="57458" x="5614988" y="2749550"/>
          <p14:tracePt t="57467" x="5643563" y="2865438"/>
          <p14:tracePt t="57474" x="5643563" y="2903538"/>
          <p14:tracePt t="57482" x="5643563" y="3009900"/>
          <p14:tracePt t="57490" x="5683250" y="3097213"/>
          <p14:tracePt t="57498" x="5683250" y="3135313"/>
          <p14:tracePt t="57510" x="5692775" y="3213100"/>
          <p14:tracePt t="57514" x="5692775" y="3252788"/>
          <p14:tracePt t="57526" x="5692775" y="3328988"/>
          <p14:tracePt t="57531" x="5692775" y="3359150"/>
          <p14:tracePt t="57540" x="5692775" y="3416300"/>
          <p14:tracePt t="57549" x="5692775" y="3435350"/>
          <p14:tracePt t="57554" x="5692775" y="3484563"/>
          <p14:tracePt t="57562" x="5662613" y="3522663"/>
          <p14:tracePt t="57572" x="5653088" y="3532188"/>
          <p14:tracePt t="57579" x="5634038" y="3571875"/>
          <p14:tracePt t="57588" x="5624513" y="3581400"/>
          <p14:tracePt t="57594" x="5614988" y="3640138"/>
          <p14:tracePt t="57602" x="5614988" y="3659188"/>
          <p14:tracePt t="57611" x="5586413" y="3706813"/>
          <p14:tracePt t="57618" x="5565775" y="3765550"/>
          <p14:tracePt t="57627" x="5556250" y="3794125"/>
          <p14:tracePt t="57635" x="5556250" y="3852863"/>
          <p14:tracePt t="57642" x="5546725" y="3890963"/>
          <p14:tracePt t="57650" x="5546725" y="3968750"/>
          <p14:tracePt t="57658" x="5546725" y="3997325"/>
          <p14:tracePt t="57666" x="5546725" y="4075113"/>
          <p14:tracePt t="57674" x="5546725" y="4094163"/>
          <p14:tracePt t="57683" x="5546725" y="4152900"/>
          <p14:tracePt t="57690" x="5546725" y="4181475"/>
          <p14:tracePt t="57699" x="5546725" y="4200525"/>
          <p14:tracePt t="57707" x="5546725" y="4229100"/>
          <p14:tracePt t="57715" x="5546725" y="4240213"/>
          <p14:tracePt t="57725" x="5527675" y="4268788"/>
          <p14:tracePt t="57730" x="5527675" y="4278313"/>
          <p14:tracePt t="57739" x="5508625" y="4297363"/>
          <p14:tracePt t="57747" x="5508625" y="4337050"/>
          <p14:tracePt t="57754" x="5499100" y="4337050"/>
          <p14:tracePt t="57763" x="5480050" y="4375150"/>
          <p14:tracePt t="57772" x="5480050" y="4394200"/>
          <p14:tracePt t="57779" x="5480050" y="4413250"/>
          <p14:tracePt t="57786" x="5480050" y="4443413"/>
          <p14:tracePt t="57795" x="5480050" y="4462463"/>
          <p14:tracePt t="57802" x="5480050" y="4471988"/>
          <p14:tracePt t="57810" x="5480050" y="4481513"/>
          <p14:tracePt t="57819" x="5480050" y="4519613"/>
          <p14:tracePt t="57826" x="5480050" y="4529138"/>
          <p14:tracePt t="57835" x="5480050" y="4540250"/>
          <p14:tracePt t="57842" x="5480050" y="4559300"/>
          <p14:tracePt t="57850" x="5480050" y="4568825"/>
          <p14:tracePt t="57858" x="5480050" y="4578350"/>
          <p14:tracePt t="57878" x="5480050" y="4587875"/>
          <p14:tracePt t="57884" x="5480050" y="4597400"/>
          <p14:tracePt t="57890" x="5480050" y="4606925"/>
          <p14:tracePt t="57898" x="5499100" y="4606925"/>
          <p14:tracePt t="57918" x="5499100" y="4616450"/>
          <p14:tracePt t="58044" x="5508625" y="4616450"/>
          <p14:tracePt t="58076" x="5508625" y="4606925"/>
          <p14:tracePt t="58102" x="5508625" y="4597400"/>
          <p14:tracePt t="58126" x="5508625" y="4587875"/>
          <p14:tracePt t="58156" x="5508625" y="4578350"/>
          <p14:tracePt t="58172" x="5489575" y="4578350"/>
          <p14:tracePt t="58188" x="5489575" y="4568825"/>
          <p14:tracePt t="58203" x="5480050" y="4568825"/>
          <p14:tracePt t="58210" x="5468938" y="4568825"/>
          <p14:tracePt t="58219" x="5459413" y="4568825"/>
          <p14:tracePt t="58227" x="5449888" y="4568825"/>
          <p14:tracePt t="58234" x="5440363" y="4568825"/>
          <p14:tracePt t="58244" x="5430838" y="4568825"/>
          <p14:tracePt t="58250" x="5372100" y="4549775"/>
          <p14:tracePt t="58258" x="5334000" y="4549775"/>
          <p14:tracePt t="58267" x="5305425" y="4549775"/>
          <p14:tracePt t="58275" x="5265738" y="4549775"/>
          <p14:tracePt t="58283" x="5246688" y="4549775"/>
          <p14:tracePt t="58292" x="5199063" y="4549775"/>
          <p14:tracePt t="58300" x="5189538" y="4549775"/>
          <p14:tracePt t="58308" x="5149850" y="4549775"/>
          <p14:tracePt t="58315" x="5140325" y="4549775"/>
          <p14:tracePt t="58325" x="5130800" y="4549775"/>
          <p14:tracePt t="58333" x="5092700" y="4549775"/>
          <p14:tracePt t="58338" x="5083175" y="4549775"/>
          <p14:tracePt t="58347" x="5072063" y="4549775"/>
          <p14:tracePt t="58355" x="5062538" y="4549775"/>
          <p14:tracePt t="58364" x="5033963" y="4540250"/>
          <p14:tracePt t="58372" x="5024438" y="4540250"/>
          <p14:tracePt t="58378" x="5005388" y="4540250"/>
          <p14:tracePt t="58386" x="4995863" y="4540250"/>
          <p14:tracePt t="58394" x="4995863" y="4529138"/>
          <p14:tracePt t="58403" x="4975225" y="4529138"/>
          <p14:tracePt t="58412" x="4956175" y="4529138"/>
          <p14:tracePt t="58418" x="4946650" y="4529138"/>
          <p14:tracePt t="58426" x="4937125" y="4529138"/>
          <p14:tracePt t="58435" x="4908550" y="4529138"/>
          <p14:tracePt t="58442" x="4889500" y="4529138"/>
          <p14:tracePt t="58451" x="4859338" y="4529138"/>
          <p14:tracePt t="58458" x="4840288" y="4529138"/>
          <p14:tracePt t="58466" x="4830763" y="4529138"/>
          <p14:tracePt t="58474" x="4802188" y="4529138"/>
          <p14:tracePt t="58483" x="4792663" y="4529138"/>
          <p14:tracePt t="58493" x="4781550" y="4529138"/>
          <p14:tracePt t="58556" x="4772025" y="4529138"/>
          <p14:tracePt t="58588" x="4762500" y="4529138"/>
          <p14:tracePt t="58780" x="4743450" y="4529138"/>
          <p14:tracePt t="58788" x="4743450" y="4519613"/>
          <p14:tracePt t="58796" x="4733925" y="4519613"/>
          <p14:tracePt t="58803" x="4733925" y="4510088"/>
          <p14:tracePt t="58811" x="4733925" y="4491038"/>
          <p14:tracePt t="58820" x="4724400" y="4481513"/>
          <p14:tracePt t="58827" x="4724400" y="4471988"/>
          <p14:tracePt t="58842" x="4724400" y="4462463"/>
          <p14:tracePt t="58850" x="4724400" y="4452938"/>
          <p14:tracePt t="58858" x="4724400" y="4422775"/>
          <p14:tracePt t="58866" x="4724400" y="4413250"/>
          <p14:tracePt t="58874" x="4724400" y="4394200"/>
          <p14:tracePt t="58882" x="4724400" y="4384675"/>
          <p14:tracePt t="58890" x="4724400" y="4356100"/>
          <p14:tracePt t="58909" x="4724400" y="4325938"/>
          <p14:tracePt t="58914" x="4724400" y="4287838"/>
          <p14:tracePt t="58925" x="4724400" y="4278313"/>
          <p14:tracePt t="58930" x="4724400" y="4249738"/>
          <p14:tracePt t="58940" x="4724400" y="4229100"/>
          <p14:tracePt t="58949" x="4724400" y="4200525"/>
          <p14:tracePt t="58954" x="4724400" y="4181475"/>
          <p14:tracePt t="58963" x="4714875" y="4152900"/>
          <p14:tracePt t="58970" x="4695825" y="4122738"/>
          <p14:tracePt t="58978" x="4686300" y="4113213"/>
          <p14:tracePt t="58986" x="4675188" y="4084638"/>
          <p14:tracePt t="58994" x="4665663" y="4075113"/>
          <p14:tracePt t="59002" x="4656138" y="4065588"/>
          <p14:tracePt t="59010" x="4637088" y="4046538"/>
          <p14:tracePt t="59018" x="4627563" y="4037013"/>
          <p14:tracePt t="59026" x="4618038" y="4006850"/>
          <p14:tracePt t="59035" x="4608513" y="3978275"/>
          <p14:tracePt t="59044" x="4608513" y="3968750"/>
          <p14:tracePt t="59052" x="4598988" y="3959225"/>
          <p14:tracePt t="59059" x="4578350" y="3940175"/>
          <p14:tracePt t="59066" x="4578350" y="3919538"/>
          <p14:tracePt t="59074" x="4578350" y="3900488"/>
          <p14:tracePt t="59083" x="4568825" y="3871913"/>
          <p14:tracePt t="59092" x="4568825" y="3862388"/>
          <p14:tracePt t="59099" x="4559300" y="3843338"/>
          <p14:tracePt t="59107" x="4559300" y="3822700"/>
          <p14:tracePt t="59114" x="4549775" y="3813175"/>
          <p14:tracePt t="59127" x="4549775" y="3803650"/>
          <p14:tracePt t="59130" x="4521200" y="3784600"/>
          <p14:tracePt t="59138" x="4521200" y="3775075"/>
          <p14:tracePt t="59148" x="4511675" y="3746500"/>
          <p14:tracePt t="59154" x="4492625" y="3706813"/>
          <p14:tracePt t="59163" x="4481513" y="3687763"/>
          <p14:tracePt t="59170" x="4471988" y="3659188"/>
          <p14:tracePt t="59179" x="4462463" y="3629025"/>
          <p14:tracePt t="59188" x="4443413" y="3600450"/>
          <p14:tracePt t="59194" x="4443413" y="3581400"/>
          <p14:tracePt t="59202" x="4433888" y="3552825"/>
          <p14:tracePt t="59210" x="4414838" y="3503613"/>
          <p14:tracePt t="59218" x="4414838" y="3494088"/>
          <p14:tracePt t="59226" x="4414838" y="3455988"/>
          <p14:tracePt t="59234" x="4414838" y="3446463"/>
          <p14:tracePt t="59242" x="4414838" y="3425825"/>
          <p14:tracePt t="59253" x="4414838" y="3416300"/>
          <p14:tracePt t="59258" x="4414838" y="3378200"/>
          <p14:tracePt t="59267" x="4414838" y="3368675"/>
          <p14:tracePt t="59275" x="4414838" y="3340100"/>
          <p14:tracePt t="59282" x="4414838" y="3319463"/>
          <p14:tracePt t="59290" x="4414838" y="3309938"/>
          <p14:tracePt t="59298" x="4405313" y="3300413"/>
          <p14:tracePt t="59307" x="4405313" y="3281363"/>
          <p14:tracePt t="59314" x="4395788" y="3271838"/>
          <p14:tracePt t="59326" x="4384675" y="3262313"/>
          <p14:tracePt t="59330" x="4384675" y="3252788"/>
          <p14:tracePt t="59340" x="4375150" y="3243263"/>
          <p14:tracePt t="59356" x="4375150" y="3232150"/>
          <p14:tracePt t="59363" x="4365625" y="3232150"/>
          <p14:tracePt t="59372" x="4346575" y="3222625"/>
          <p14:tracePt t="59468" x="4356100" y="3222625"/>
          <p14:tracePt t="59477" x="4365625" y="3222625"/>
          <p14:tracePt t="59483" x="4375150" y="3222625"/>
          <p14:tracePt t="59492" x="4384675" y="3222625"/>
          <p14:tracePt t="59498" x="4395788" y="3222625"/>
          <p14:tracePt t="59507" x="4405313" y="3222625"/>
          <p14:tracePt t="59514" x="4443413" y="3222625"/>
          <p14:tracePt t="59525" x="4452938" y="3222625"/>
          <p14:tracePt t="59531" x="4492625" y="3222625"/>
          <p14:tracePt t="59540" x="4530725" y="3222625"/>
          <p14:tracePt t="59548" x="4559300" y="3222625"/>
          <p14:tracePt t="59557" x="4598988" y="3222625"/>
          <p14:tracePt t="59562" x="4608513" y="3222625"/>
          <p14:tracePt t="59570" x="4637088" y="3222625"/>
          <p14:tracePt t="59579" x="4646613" y="3222625"/>
          <p14:tracePt t="59587" x="4665663" y="3222625"/>
          <p14:tracePt t="59596" x="4695825" y="3203575"/>
          <p14:tracePt t="59603" x="4724400" y="3203575"/>
          <p14:tracePt t="59611" x="4743450" y="3203575"/>
          <p14:tracePt t="59620" x="4752975" y="3203575"/>
          <p14:tracePt t="59626" x="4792663" y="3203575"/>
          <p14:tracePt t="59635" x="4802188" y="3203575"/>
          <p14:tracePt t="59642" x="4840288" y="3203575"/>
          <p14:tracePt t="59650" x="4889500" y="3232150"/>
          <p14:tracePt t="59658" x="4908550" y="3232150"/>
          <p14:tracePt t="59666" x="4986338" y="3252788"/>
          <p14:tracePt t="59674" x="5014913" y="3252788"/>
          <p14:tracePt t="59683" x="5092700" y="3271838"/>
          <p14:tracePt t="59690" x="5140325" y="3271838"/>
          <p14:tracePt t="59698" x="5218113" y="3281363"/>
          <p14:tracePt t="59707" x="5237163" y="3281363"/>
          <p14:tracePt t="59714" x="5295900" y="3300413"/>
          <p14:tracePt t="59723" x="5362575" y="3309938"/>
          <p14:tracePt t="59731" x="5372100" y="3309938"/>
          <p14:tracePt t="59738" x="5411788" y="3309938"/>
          <p14:tracePt t="59746" x="5421313" y="3309938"/>
          <p14:tracePt t="59755" x="5440363" y="3328988"/>
          <p14:tracePt t="59763" x="5449888" y="3328988"/>
          <p14:tracePt t="59771" x="5468938" y="3328988"/>
          <p14:tracePt t="59778" x="5489575" y="3328988"/>
          <p14:tracePt t="59787" x="5518150" y="3328988"/>
          <p14:tracePt t="59796" x="5556250" y="3328988"/>
          <p14:tracePt t="59802" x="5565775" y="3328988"/>
          <p14:tracePt t="59811" x="5614988" y="3328988"/>
          <p14:tracePt t="59818" x="5643563" y="3328988"/>
          <p14:tracePt t="59827" x="5683250" y="3328988"/>
          <p14:tracePt t="59835" x="5692775" y="3328988"/>
          <p14:tracePt t="59842" x="5730875" y="3328988"/>
          <p14:tracePt t="59850" x="5789613" y="3319463"/>
          <p14:tracePt t="59858" x="5799138" y="3319463"/>
          <p14:tracePt t="59867" x="5827713" y="3319463"/>
          <p14:tracePt t="59874" x="5846763" y="3309938"/>
          <p14:tracePt t="59882" x="5876925" y="3309938"/>
          <p14:tracePt t="59890" x="5886450" y="3309938"/>
          <p14:tracePt t="59898" x="5924550" y="3309938"/>
          <p14:tracePt t="59907" x="5962650" y="3309938"/>
          <p14:tracePt t="59914" x="5973763" y="3309938"/>
          <p14:tracePt t="59924" x="6030913" y="3309938"/>
          <p14:tracePt t="59930" x="6040438" y="3309938"/>
          <p14:tracePt t="59939" x="6080125" y="3309938"/>
          <p14:tracePt t="59949" x="6099175" y="3309938"/>
          <p14:tracePt t="59954" x="6146800" y="3309938"/>
          <p14:tracePt t="59962" x="6167438" y="3328988"/>
          <p14:tracePt t="59970" x="6215063" y="3328988"/>
          <p14:tracePt t="59979" x="6234113" y="3328988"/>
          <p14:tracePt t="59988" x="6243638" y="3328988"/>
          <p14:tracePt t="59995" x="6283325" y="3340100"/>
          <p14:tracePt t="60002" x="6292850" y="3340100"/>
          <p14:tracePt t="60011" x="6321425" y="3340100"/>
          <p14:tracePt t="60018" x="6330950" y="3340100"/>
          <p14:tracePt t="60026" x="6350000" y="3340100"/>
          <p14:tracePt t="60034" x="6359525" y="3340100"/>
          <p14:tracePt t="60051" x="6389688" y="3340100"/>
          <p14:tracePt t="60058" x="6399213" y="3328988"/>
          <p14:tracePt t="60068" x="6408738" y="3328988"/>
          <p14:tracePt t="60078" x="6418263" y="3309938"/>
          <p14:tracePt t="60082" x="6446838" y="3309938"/>
          <p14:tracePt t="60090" x="6456363" y="3300413"/>
          <p14:tracePt t="60098" x="6477000" y="3290888"/>
          <p14:tracePt t="60107" x="6505575" y="3290888"/>
          <p14:tracePt t="60114" x="6515100" y="3290888"/>
          <p14:tracePt t="60125" x="6524625" y="3290888"/>
          <p14:tracePt t="60131" x="6524625" y="3281363"/>
          <p14:tracePt t="60139" x="6534150" y="3281363"/>
          <p14:tracePt t="60147" x="6543675" y="3281363"/>
          <p14:tracePt t="60220" x="6543675" y="3271838"/>
          <p14:tracePt t="60229" x="6564313" y="3271838"/>
          <p14:tracePt t="60235" x="6573838" y="3271838"/>
          <p14:tracePt t="60243" x="6573838" y="3262313"/>
          <p14:tracePt t="60250" x="6583363" y="3262313"/>
          <p14:tracePt t="60258" x="6592888" y="3262313"/>
          <p14:tracePt t="60276" x="6592888" y="3252788"/>
          <p14:tracePt t="60308" x="6602413" y="3252788"/>
          <p14:tracePt t="60348" x="6611938" y="3252788"/>
          <p14:tracePt t="60364" x="6621463" y="3252788"/>
          <p14:tracePt t="60374" x="6640513" y="3252788"/>
          <p14:tracePt t="60399" x="6650038" y="3252788"/>
          <p14:tracePt t="60420" x="6661150" y="3252788"/>
          <p14:tracePt t="60564" x="6650038" y="3252788"/>
          <p14:tracePt t="60588" x="6630988" y="3252788"/>
          <p14:tracePt t="60596" x="6621463" y="3252788"/>
          <p14:tracePt t="60620" x="6611938" y="3252788"/>
          <p14:tracePt t="60628" x="6602413" y="3252788"/>
          <p14:tracePt t="60636" x="6592888" y="3252788"/>
          <p14:tracePt t="60642" x="6583363" y="3252788"/>
          <p14:tracePt t="60650" x="6573838" y="3252788"/>
          <p14:tracePt t="60658" x="6553200" y="3252788"/>
          <p14:tracePt t="60666" x="6534150" y="3252788"/>
          <p14:tracePt t="60675" x="6496050" y="3252788"/>
          <p14:tracePt t="60684" x="6467475" y="3252788"/>
          <p14:tracePt t="60690" x="6427788" y="3252788"/>
          <p14:tracePt t="60698" x="6399213" y="3252788"/>
          <p14:tracePt t="60709" x="6359525" y="3252788"/>
          <p14:tracePt t="60714" x="6350000" y="3252788"/>
          <p14:tracePt t="60723" x="6302375" y="3252788"/>
          <p14:tracePt t="60730" x="6292850" y="3252788"/>
          <p14:tracePt t="60741" x="6253163" y="3252788"/>
          <p14:tracePt t="60746" x="6205538" y="3252788"/>
          <p14:tracePt t="60756" x="6196013" y="3252788"/>
          <p14:tracePt t="60763" x="6176963" y="3252788"/>
          <p14:tracePt t="60771" x="6167438" y="3252788"/>
          <p14:tracePt t="60778" x="6137275" y="3232150"/>
          <p14:tracePt t="60786" x="6127750" y="3232150"/>
          <p14:tracePt t="60796" x="6118225" y="3232150"/>
          <p14:tracePt t="64260" x="6156325" y="3222625"/>
          <p14:tracePt t="64315" x="6156325" y="3213100"/>
          <p14:tracePt t="64348" x="6146800" y="3213100"/>
          <p14:tracePt t="64357" x="6137275" y="3213100"/>
          <p14:tracePt t="64364" x="6127750" y="3213100"/>
          <p14:tracePt t="64371" x="6118225" y="3213100"/>
          <p14:tracePt t="64379" x="6108700" y="3213100"/>
          <p14:tracePt t="64389" x="6080125" y="3184525"/>
          <p14:tracePt t="64394" x="6070600" y="3175000"/>
          <p14:tracePt t="64402" x="6030913" y="3135313"/>
          <p14:tracePt t="64410" x="6021388" y="3125788"/>
          <p14:tracePt t="64418" x="5983288" y="3087688"/>
          <p14:tracePt t="64427" x="5962650" y="3059113"/>
          <p14:tracePt t="64436" x="5953125" y="3019425"/>
          <p14:tracePt t="64443" x="5943600" y="3009900"/>
          <p14:tracePt t="64452" x="5915025" y="2952750"/>
          <p14:tracePt t="64459" x="5915025" y="2894013"/>
          <p14:tracePt t="64466" x="5915025" y="2874963"/>
          <p14:tracePt t="64474" x="5915025" y="2825750"/>
          <p14:tracePt t="64482" x="5915025" y="2787650"/>
          <p14:tracePt t="64491" x="5915025" y="2749550"/>
          <p14:tracePt t="64499" x="5915025" y="2719388"/>
          <p14:tracePt t="64507" x="5915025" y="2681288"/>
          <p14:tracePt t="64515" x="5915025" y="2643188"/>
          <p14:tracePt t="64524" x="5915025" y="2622550"/>
          <p14:tracePt t="64531" x="5915025" y="2593975"/>
          <p14:tracePt t="64539" x="5915025" y="2574925"/>
          <p14:tracePt t="64546" x="5915025" y="2555875"/>
          <p14:tracePt t="64555" x="5915025" y="2535238"/>
          <p14:tracePt t="64563" x="5915025" y="2487613"/>
          <p14:tracePt t="64572" x="5915025" y="2478088"/>
          <p14:tracePt t="64579" x="5905500" y="2428875"/>
          <p14:tracePt t="64590" x="5905500" y="2381250"/>
          <p14:tracePt t="64594" x="5886450" y="2362200"/>
          <p14:tracePt t="64602" x="5886450" y="2312988"/>
          <p14:tracePt t="64611" x="5886450" y="2293938"/>
          <p14:tracePt t="64618" x="5876925" y="2265363"/>
          <p14:tracePt t="64626" x="5876925" y="2246313"/>
          <p14:tracePt t="64634" x="5856288" y="2197100"/>
          <p14:tracePt t="64642" x="5846763" y="2159000"/>
          <p14:tracePt t="64651" x="5846763" y="2149475"/>
          <p14:tracePt t="64658" x="5837238" y="2109788"/>
          <p14:tracePt t="64666" x="5837238" y="2100263"/>
          <p14:tracePt t="64674" x="5808663" y="2062163"/>
          <p14:tracePt t="64682" x="5808663" y="2052638"/>
          <p14:tracePt t="64691" x="5780088" y="2022475"/>
          <p14:tracePt t="64699" x="5770563" y="2012950"/>
          <p14:tracePt t="64707" x="5759450" y="1984375"/>
          <p14:tracePt t="64714" x="5749925" y="1965325"/>
          <p14:tracePt t="64723" x="5730875" y="1965325"/>
          <p14:tracePt t="64731" x="5721350" y="1935163"/>
          <p14:tracePt t="64741" x="5721350" y="1925638"/>
          <p14:tracePt t="64746" x="5711825" y="1925638"/>
          <p14:tracePt t="64755" x="5711825" y="1916113"/>
          <p14:tracePt t="64771" x="5702300" y="1916113"/>
          <p14:tracePt t="64780" x="5702300" y="1906588"/>
          <p14:tracePt t="64811" x="5702300" y="1897063"/>
          <p14:tracePt t="64828" x="5702300" y="1878013"/>
          <p14:tracePt t="64844" x="5702300" y="1868488"/>
          <p14:tracePt t="64851" x="5692775" y="1868488"/>
          <p14:tracePt t="64860" x="5692775" y="1858963"/>
          <p14:tracePt t="64866" x="5683250" y="1849438"/>
          <p14:tracePt t="64876" x="5683250" y="1838325"/>
          <p14:tracePt t="64895" x="5683250" y="1819275"/>
          <p14:tracePt t="64898" x="5673725" y="1800225"/>
          <p14:tracePt t="64907" x="5673725" y="1790700"/>
          <p14:tracePt t="64916" x="5673725" y="1781175"/>
          <p14:tracePt t="64922" x="5653088" y="1781175"/>
          <p14:tracePt t="64930" x="5653088" y="1771650"/>
          <p14:tracePt t="64938" x="5653088" y="1762125"/>
          <p14:tracePt t="64957" x="5653088" y="1752600"/>
          <p14:tracePt t="64962" x="5653088" y="1741488"/>
          <p14:tracePt t="65075" x="5653088" y="1752600"/>
          <p14:tracePt t="65084" x="5653088" y="1762125"/>
          <p14:tracePt t="65091" x="5653088" y="1771650"/>
          <p14:tracePt t="65098" x="5643563" y="1781175"/>
          <p14:tracePt t="65109" x="5643563" y="1790700"/>
          <p14:tracePt t="65115" x="5643563" y="1828800"/>
          <p14:tracePt t="65123" x="5634038" y="1838325"/>
          <p14:tracePt t="65131" x="5634038" y="1878013"/>
          <p14:tracePt t="65141" x="5634038" y="1906588"/>
          <p14:tracePt t="65146" x="5624513" y="1946275"/>
          <p14:tracePt t="65156" x="5624513" y="2003425"/>
          <p14:tracePt t="65163" x="5605463" y="2032000"/>
          <p14:tracePt t="65171" x="5605463" y="2090738"/>
          <p14:tracePt t="65180" x="5605463" y="2128838"/>
          <p14:tracePt t="65186" x="5595938" y="2187575"/>
          <p14:tracePt t="65194" x="5595938" y="2216150"/>
          <p14:tracePt t="65205" x="5595938" y="2312988"/>
          <p14:tracePt t="65210" x="5595938" y="2352675"/>
          <p14:tracePt t="65219" x="5595938" y="2409825"/>
          <p14:tracePt t="65227" x="5576888" y="2516188"/>
          <p14:tracePt t="65234" x="5576888" y="2535238"/>
          <p14:tracePt t="65242" x="5576888" y="2632075"/>
          <p14:tracePt t="65250" x="5576888" y="2662238"/>
          <p14:tracePt t="65260" x="5576888" y="2738438"/>
          <p14:tracePt t="65267" x="5576888" y="2759075"/>
          <p14:tracePt t="65275" x="5576888" y="2816225"/>
          <p14:tracePt t="65284" x="5576888" y="2874963"/>
          <p14:tracePt t="65293" x="5576888" y="2903538"/>
          <p14:tracePt t="65298" x="5565775" y="2962275"/>
          <p14:tracePt t="65307" x="5546725" y="2990850"/>
          <p14:tracePt t="65314" x="5546725" y="3049588"/>
          <p14:tracePt t="65325" x="5537200" y="3078163"/>
          <p14:tracePt t="65331" x="5537200" y="3146425"/>
          <p14:tracePt t="65339" x="5518150" y="3175000"/>
          <p14:tracePt t="65347" x="5518150" y="3252788"/>
          <p14:tracePt t="65356" x="5508625" y="3340100"/>
          <p14:tracePt t="65363" x="5508625" y="3359150"/>
          <p14:tracePt t="65370" x="5508625" y="3435350"/>
          <p14:tracePt t="65378" x="5508625" y="3465513"/>
          <p14:tracePt t="65387" x="5508625" y="3543300"/>
          <p14:tracePt t="65394" x="5508625" y="3562350"/>
          <p14:tracePt t="65403" x="5508625" y="3619500"/>
          <p14:tracePt t="65410" x="5508625" y="3668713"/>
          <p14:tracePt t="65419" x="5508625" y="3706813"/>
          <p14:tracePt t="65427" x="5508625" y="3746500"/>
          <p14:tracePt t="65435" x="5508625" y="3775075"/>
          <p14:tracePt t="65442" x="5508625" y="3813175"/>
          <p14:tracePt t="65450" x="5508625" y="3843338"/>
          <p14:tracePt t="65458" x="5527675" y="3881438"/>
          <p14:tracePt t="65468" x="5537200" y="3910013"/>
          <p14:tracePt t="65474" x="5537200" y="3968750"/>
          <p14:tracePt t="65485" x="5546725" y="4006850"/>
          <p14:tracePt t="65490" x="5546725" y="4037013"/>
          <p14:tracePt t="65498" x="5565775" y="4075113"/>
          <p14:tracePt t="65507" x="5565775" y="4084638"/>
          <p14:tracePt t="65515" x="5565775" y="4122738"/>
          <p14:tracePt t="65526" x="5565775" y="4132263"/>
          <p14:tracePt t="65531" x="5576888" y="4162425"/>
          <p14:tracePt t="65540" x="5576888" y="4181475"/>
          <p14:tracePt t="65549" x="5576888" y="4200525"/>
          <p14:tracePt t="65554" x="5576888" y="4210050"/>
          <p14:tracePt t="65562" x="5576888" y="4219575"/>
          <p14:tracePt t="65573" x="5576888" y="4229100"/>
          <p14:tracePt t="65578" x="5576888" y="4240213"/>
          <p14:tracePt t="65587" x="5576888" y="4268788"/>
          <p14:tracePt t="65594" x="5576888" y="4278313"/>
          <p14:tracePt t="65603" x="5576888" y="4287838"/>
          <p14:tracePt t="65611" x="5576888" y="4306888"/>
          <p14:tracePt t="65621" x="5595938" y="4337050"/>
          <p14:tracePt t="65626" x="5595938" y="4346575"/>
          <p14:tracePt t="65637" x="5595938" y="4356100"/>
          <p14:tracePt t="65642" x="5595938" y="4365625"/>
          <p14:tracePt t="65650" x="5595938" y="4384675"/>
          <p14:tracePt t="65658" x="5595938" y="4403725"/>
          <p14:tracePt t="65666" x="5595938" y="4422775"/>
          <p14:tracePt t="65684" x="5595938" y="4443413"/>
          <p14:tracePt t="65715" x="5595938" y="4452938"/>
          <p14:tracePt t="65740" x="5605463" y="4452938"/>
          <p14:tracePt t="65932" x="5586413" y="4452938"/>
          <p14:tracePt t="65939" x="5546725" y="4422775"/>
          <p14:tracePt t="65948" x="5527675" y="4422775"/>
          <p14:tracePt t="65954" x="5440363" y="4356100"/>
          <p14:tracePt t="65962" x="5372100" y="4306888"/>
          <p14:tracePt t="65970" x="5227638" y="4200525"/>
          <p14:tracePt t="65978" x="5159375" y="4152900"/>
          <p14:tracePt t="65986" x="4995863" y="4025900"/>
          <p14:tracePt t="65995" x="4849813" y="3919538"/>
          <p14:tracePt t="66003" x="4781550" y="3871913"/>
          <p14:tracePt t="66011" x="4665663" y="3775075"/>
          <p14:tracePt t="66021" x="4637088" y="3765550"/>
          <p14:tracePt t="66026" x="4578350" y="3716338"/>
          <p14:tracePt t="66034" x="4568825" y="3697288"/>
          <p14:tracePt t="66045" x="4559300" y="3687763"/>
          <p14:tracePt t="66050" x="4540250" y="3678238"/>
          <p14:tracePt t="66059" x="4540250" y="3668713"/>
          <p14:tracePt t="66069" x="4530725" y="3668713"/>
          <p14:tracePt t="66074" x="4530725" y="3659188"/>
          <p14:tracePt t="66082" x="4521200" y="3629025"/>
          <p14:tracePt t="66090" x="4511675" y="3619500"/>
          <p14:tracePt t="66099" x="4481513" y="3600450"/>
          <p14:tracePt t="66111" x="4471988" y="3590925"/>
          <p14:tracePt t="66114" x="4462463" y="3562350"/>
          <p14:tracePt t="66124" x="4414838" y="3513138"/>
          <p14:tracePt t="66133" x="4405313" y="3503613"/>
          <p14:tracePt t="66138" x="4365625" y="3465513"/>
          <p14:tracePt t="66147" x="4356100" y="3455988"/>
          <p14:tracePt t="66158" x="4327525" y="3416300"/>
          <p14:tracePt t="66162" x="4327525" y="3406775"/>
          <p14:tracePt t="66171" x="4308475" y="3387725"/>
          <p14:tracePt t="66181" x="4298950" y="3359150"/>
          <p14:tracePt t="66186" x="4278313" y="3349625"/>
          <p14:tracePt t="66196" x="4278313" y="3340100"/>
          <p14:tracePt t="66205" x="4278313" y="3319463"/>
          <p14:tracePt t="66211" x="4278313" y="3309938"/>
          <p14:tracePt t="66219" x="4278313" y="3300413"/>
          <p14:tracePt t="66228" x="4278313" y="3290888"/>
          <p14:tracePt t="66243" x="4278313" y="3281363"/>
          <p14:tracePt t="66251" x="4278313" y="3271838"/>
          <p14:tracePt t="66267" x="4278313" y="3262313"/>
          <p14:tracePt t="66275" x="4278313" y="3243263"/>
          <p14:tracePt t="66283" x="4278313" y="3232150"/>
          <p14:tracePt t="66299" x="4278313" y="3222625"/>
          <p14:tracePt t="66315" x="4278313" y="3213100"/>
          <p14:tracePt t="66332" x="4278313" y="3203575"/>
          <p14:tracePt t="66404" x="4278313" y="3194050"/>
          <p14:tracePt t="66420" x="4287838" y="3194050"/>
          <p14:tracePt t="66434" x="4298950" y="3194050"/>
          <p14:tracePt t="66443" x="4308475" y="3194050"/>
          <p14:tracePt t="66452" x="4318000" y="3194050"/>
          <p14:tracePt t="66459" x="4327525" y="3194050"/>
          <p14:tracePt t="66466" x="4337050" y="3194050"/>
          <p14:tracePt t="66474" x="4346575" y="3194050"/>
          <p14:tracePt t="66482" x="4365625" y="3194050"/>
          <p14:tracePt t="66490" x="4384675" y="3194050"/>
          <p14:tracePt t="66498" x="4395788" y="3194050"/>
          <p14:tracePt t="66507" x="4414838" y="3194050"/>
          <p14:tracePt t="66516" x="4443413" y="3194050"/>
          <p14:tracePt t="66524" x="4471988" y="3194050"/>
          <p14:tracePt t="66530" x="4481513" y="3194050"/>
          <p14:tracePt t="66539" x="4521200" y="3203575"/>
          <p14:tracePt t="66549" x="4530725" y="3203575"/>
          <p14:tracePt t="66554" x="4568825" y="3203575"/>
          <p14:tracePt t="66562" x="4608513" y="3203575"/>
          <p14:tracePt t="66571" x="4637088" y="3203575"/>
          <p14:tracePt t="66578" x="4695825" y="3203575"/>
          <p14:tracePt t="66586" x="4714875" y="3203575"/>
          <p14:tracePt t="66595" x="4772025" y="3203575"/>
          <p14:tracePt t="66604" x="4811713" y="3203575"/>
          <p14:tracePt t="66611" x="4868863" y="3203575"/>
          <p14:tracePt t="66620" x="4899025" y="3203575"/>
          <p14:tracePt t="66627" x="4956175" y="3203575"/>
          <p14:tracePt t="66639" x="4995863" y="3203575"/>
          <p14:tracePt t="66642" x="5024438" y="3203575"/>
          <p14:tracePt t="66650" x="5053013" y="3222625"/>
          <p14:tracePt t="66659" x="5072063" y="3222625"/>
          <p14:tracePt t="66666" x="5111750" y="3222625"/>
          <p14:tracePt t="66675" x="5121275" y="3222625"/>
          <p14:tracePt t="66682" x="5159375" y="3232150"/>
          <p14:tracePt t="66693" x="5208588" y="3232150"/>
          <p14:tracePt t="66699" x="5227638" y="3232150"/>
          <p14:tracePt t="66707" x="5286375" y="3232150"/>
          <p14:tracePt t="66715" x="5314950" y="3232150"/>
          <p14:tracePt t="66726" x="5372100" y="3232150"/>
          <p14:tracePt t="66730" x="5392738" y="3232150"/>
          <p14:tracePt t="66738" x="5468938" y="3232150"/>
          <p14:tracePt t="66747" x="5499100" y="3232150"/>
          <p14:tracePt t="66755" x="5556250" y="3232150"/>
          <p14:tracePt t="66764" x="5595938" y="3232150"/>
          <p14:tracePt t="66772" x="5605463" y="3232150"/>
          <p14:tracePt t="66779" x="5634038" y="3232150"/>
          <p14:tracePt t="66787" x="5643563" y="3232150"/>
          <p14:tracePt t="66794" x="5653088" y="3232150"/>
          <p14:tracePt t="66804" x="5662613" y="3232150"/>
          <p14:tracePt t="66811" x="5683250" y="3232150"/>
          <p14:tracePt t="66818" x="5730875" y="3232150"/>
          <p14:tracePt t="66827" x="5740400" y="3232150"/>
          <p14:tracePt t="66838" x="5789613" y="3243263"/>
          <p14:tracePt t="66842" x="5799138" y="3243263"/>
          <p14:tracePt t="66851" x="5856288" y="3262313"/>
          <p14:tracePt t="66860" x="5876925" y="3262313"/>
          <p14:tracePt t="66866" x="5934075" y="3271838"/>
          <p14:tracePt t="66875" x="5962650" y="3271838"/>
          <p14:tracePt t="66895" x="6080125" y="3290888"/>
          <p14:tracePt t="66898" x="6127750" y="3300413"/>
          <p14:tracePt t="66908" x="6167438" y="3300413"/>
          <p14:tracePt t="66916" x="6196013" y="3319463"/>
          <p14:tracePt t="66922" x="6234113" y="3319463"/>
          <p14:tracePt t="66930" x="6253163" y="3319463"/>
          <p14:tracePt t="66941" x="6302375" y="3328988"/>
          <p14:tracePt t="66946" x="6321425" y="3328988"/>
          <p14:tracePt t="66956" x="6330950" y="3328988"/>
          <p14:tracePt t="66964" x="6359525" y="3328988"/>
          <p14:tracePt t="66970" x="6380163" y="3328988"/>
          <p14:tracePt t="66978" x="6427788" y="3328988"/>
          <p14:tracePt t="66991" x="6437313" y="3328988"/>
          <p14:tracePt t="66994" x="6477000" y="3328988"/>
          <p14:tracePt t="67003" x="6486525" y="3328988"/>
          <p14:tracePt t="67011" x="6524625" y="3328988"/>
          <p14:tracePt t="67018" x="6543675" y="3328988"/>
          <p14:tracePt t="67026" x="6553200" y="3328988"/>
          <p14:tracePt t="67035" x="6583363" y="3328988"/>
          <p14:tracePt t="67043" x="6592888" y="3328988"/>
          <p14:tracePt t="67051" x="6602413" y="3328988"/>
          <p14:tracePt t="67059" x="6611938" y="3328988"/>
          <p14:tracePt t="67066" x="6621463" y="3328988"/>
          <p14:tracePt t="67076" x="6630988" y="3328988"/>
          <p14:tracePt t="67082" x="6650038" y="3328988"/>
          <p14:tracePt t="67091" x="6670675" y="3328988"/>
          <p14:tracePt t="67099" x="6680200" y="3328988"/>
          <p14:tracePt t="67108" x="6718300" y="3328988"/>
          <p14:tracePt t="67116" x="6727825" y="3328988"/>
          <p14:tracePt t="67124" x="6757988" y="3328988"/>
          <p14:tracePt t="67132" x="6767513" y="3328988"/>
          <p14:tracePt t="67142" x="6777038" y="3328988"/>
          <p14:tracePt t="67154" x="6786563" y="3328988"/>
          <p14:tracePt t="67212" x="6796088" y="3328988"/>
          <p14:tracePt t="67284" x="6796088" y="3319463"/>
          <p14:tracePt t="67316" x="6796088" y="3309938"/>
          <p14:tracePt t="67596" x="6796088" y="3300413"/>
          <p14:tracePt t="67699" x="6796088" y="3281363"/>
          <p14:tracePt t="67732" x="6796088" y="3271838"/>
          <p14:tracePt t="71948" x="6796088" y="3262313"/>
          <p14:tracePt t="72116" x="6786563" y="3262313"/>
          <p14:tracePt t="72148" x="6777038" y="3262313"/>
          <p14:tracePt t="72164" x="6777038" y="3252788"/>
          <p14:tracePt t="72173" x="6767513" y="3252788"/>
          <p14:tracePt t="72203" x="6746875" y="3252788"/>
          <p14:tracePt t="72220" x="6737350" y="3252788"/>
          <p14:tracePt t="72227" x="6727825" y="3252788"/>
          <p14:tracePt t="72234" x="6718300" y="3252788"/>
          <p14:tracePt t="72242" x="6708775" y="3252788"/>
          <p14:tracePt t="72250" x="6699250" y="3252788"/>
          <p14:tracePt t="72258" x="6689725" y="3243263"/>
          <p14:tracePt t="72266" x="6661150" y="3243263"/>
          <p14:tracePt t="72276" x="6650038" y="3243263"/>
          <p14:tracePt t="72282" x="6630988" y="3243263"/>
          <p14:tracePt t="72292" x="6611938" y="3243263"/>
          <p14:tracePt t="72300" x="6602413" y="3243263"/>
          <p14:tracePt t="72307" x="6592888" y="3243263"/>
          <p14:tracePt t="72315" x="6573838" y="3243263"/>
          <p14:tracePt t="72323" x="6564313" y="3243263"/>
          <p14:tracePt t="72363" x="6543675" y="3243263"/>
          <p14:tracePt t="72460" x="6534150" y="3243263"/>
          <p14:tracePt t="72532" x="6534150" y="3232150"/>
          <p14:tracePt t="72548" x="6524625" y="3232150"/>
          <p14:tracePt t="72732" x="6515100" y="3232150"/>
          <p14:tracePt t="73524" x="6505575" y="3232150"/>
          <p14:tracePt t="73532" x="6496050" y="3222625"/>
          <p14:tracePt t="73540" x="6486525" y="3222625"/>
          <p14:tracePt t="73549" x="6446838" y="3194050"/>
          <p14:tracePt t="73554" x="6418263" y="3184525"/>
          <p14:tracePt t="73563" x="6350000" y="3135313"/>
          <p14:tracePt t="73570" x="6311900" y="3116263"/>
          <p14:tracePt t="73578" x="6273800" y="3106738"/>
          <p14:tracePt t="73587" x="6224588" y="3087688"/>
          <p14:tracePt t="73594" x="6186488" y="3059113"/>
          <p14:tracePt t="73603" x="6127750" y="3049588"/>
          <p14:tracePt t="73610" x="6108700" y="3049588"/>
          <p14:tracePt t="73618" x="6108700" y="3040063"/>
          <p14:tracePt t="73643" x="6099175" y="3040063"/>
          <p14:tracePt t="73651" x="6089650" y="3040063"/>
          <p14:tracePt t="73660" x="6080125" y="3040063"/>
          <p14:tracePt t="73666" x="6059488" y="3040063"/>
          <p14:tracePt t="73675" x="6002338" y="3040063"/>
          <p14:tracePt t="73683" x="5973763" y="3019425"/>
          <p14:tracePt t="73694" x="5876925" y="3000375"/>
          <p14:tracePt t="73700" x="5827713" y="2990850"/>
          <p14:tracePt t="73711" x="5721350" y="2943225"/>
          <p14:tracePt t="73714" x="5711825" y="2913063"/>
          <p14:tracePt t="73723" x="5634038" y="2865438"/>
          <p14:tracePt t="73732" x="5576888" y="2768600"/>
          <p14:tracePt t="73738" x="5546725" y="2749550"/>
          <p14:tracePt t="73747" x="5518150" y="2700338"/>
          <p14:tracePt t="73756" x="5508625" y="2671763"/>
          <p14:tracePt t="73763" x="5489575" y="2613025"/>
          <p14:tracePt t="73772" x="5489575" y="2593975"/>
          <p14:tracePt t="73782" x="5459413" y="2546350"/>
          <p14:tracePt t="73786" x="5459413" y="2487613"/>
          <p14:tracePt t="73794" x="5459413" y="2468563"/>
          <p14:tracePt t="73803" x="5459413" y="2419350"/>
          <p14:tracePt t="73812" x="5459413" y="2400300"/>
          <p14:tracePt t="73820" x="5459413" y="2362200"/>
          <p14:tracePt t="73827" x="5459413" y="2332038"/>
          <p14:tracePt t="73834" x="5459413" y="2293938"/>
          <p14:tracePt t="73843" x="5459413" y="2265363"/>
          <p14:tracePt t="73851" x="5459413" y="2225675"/>
          <p14:tracePt t="73860" x="5459413" y="2187575"/>
          <p14:tracePt t="73869" x="5459413" y="2168525"/>
          <p14:tracePt t="73874" x="5459413" y="2119313"/>
          <p14:tracePt t="73883" x="5459413" y="2109788"/>
          <p14:tracePt t="73893" x="5459413" y="2071688"/>
          <p14:tracePt t="73898" x="5459413" y="2062163"/>
          <p14:tracePt t="73909" x="5459413" y="2022475"/>
          <p14:tracePt t="73914" x="5459413" y="2003425"/>
          <p14:tracePt t="73924" x="5459413" y="1993900"/>
          <p14:tracePt t="73932" x="5459413" y="1965325"/>
          <p14:tracePt t="73941" x="5459413" y="1955800"/>
          <p14:tracePt t="73948" x="5459413" y="1946275"/>
          <p14:tracePt t="73956" x="5459413" y="1935163"/>
          <p14:tracePt t="73965" x="5459413" y="1925638"/>
          <p14:tracePt t="73970" x="5459413" y="1906588"/>
          <p14:tracePt t="73978" x="5459413" y="1897063"/>
          <p14:tracePt t="73995" x="5459413" y="1887538"/>
          <p14:tracePt t="74011" x="5468938" y="1887538"/>
          <p14:tracePt t="74021" x="5468938" y="1878013"/>
          <p14:tracePt t="74026" x="5468938" y="1868488"/>
          <p14:tracePt t="74052" x="5468938" y="1858963"/>
          <p14:tracePt t="74059" x="5489575" y="1858963"/>
          <p14:tracePt t="74067" x="5489575" y="1849438"/>
          <p14:tracePt t="74077" x="5499100" y="1849438"/>
          <p14:tracePt t="74082" x="5499100" y="1828800"/>
          <p14:tracePt t="74091" x="5499100" y="1819275"/>
          <p14:tracePt t="74098" x="5508625" y="1819275"/>
          <p14:tracePt t="74116" x="5508625" y="1809750"/>
          <p14:tracePt t="74204" x="5508625" y="1819275"/>
          <p14:tracePt t="74211" x="5508625" y="1849438"/>
          <p14:tracePt t="74220" x="5508625" y="1925638"/>
          <p14:tracePt t="74229" x="5508625" y="1965325"/>
          <p14:tracePt t="74235" x="5508625" y="2081213"/>
          <p14:tracePt t="74242" x="5508625" y="2216150"/>
          <p14:tracePt t="74250" x="5508625" y="2293938"/>
          <p14:tracePt t="74258" x="5508625" y="2449513"/>
          <p14:tracePt t="74267" x="5518150" y="2506663"/>
          <p14:tracePt t="74276" x="5537200" y="2671763"/>
          <p14:tracePt t="74282" x="5537200" y="2728913"/>
          <p14:tracePt t="74294" x="5537200" y="2865438"/>
          <p14:tracePt t="74301" x="5537200" y="3000375"/>
          <p14:tracePt t="74307" x="5537200" y="3040063"/>
          <p14:tracePt t="74315" x="5537200" y="3175000"/>
          <p14:tracePt t="74325" x="5537200" y="3222625"/>
          <p14:tracePt t="74331" x="5518150" y="3340100"/>
          <p14:tracePt t="74340" x="5518150" y="3397250"/>
          <p14:tracePt t="74347" x="5499100" y="3522663"/>
          <p14:tracePt t="74355" x="5489575" y="3581400"/>
          <p14:tracePt t="74364" x="5468938" y="3716338"/>
          <p14:tracePt t="74370" x="5449888" y="3843338"/>
          <p14:tracePt t="74380" x="5449888" y="3900488"/>
          <p14:tracePt t="74390" x="5430838" y="4025900"/>
          <p14:tracePt t="74394" x="5430838" y="4065588"/>
          <p14:tracePt t="74403" x="5402263" y="4143375"/>
          <p14:tracePt t="74413" x="5402263" y="4171950"/>
          <p14:tracePt t="74418" x="5383213" y="4229100"/>
          <p14:tracePt t="74427" x="5353050" y="4297363"/>
          <p14:tracePt t="74436" x="5353050" y="4306888"/>
          <p14:tracePt t="74442" x="5324475" y="4356100"/>
          <p14:tracePt t="74450" x="5324475" y="4375150"/>
          <p14:tracePt t="74460" x="5305425" y="4413250"/>
          <p14:tracePt t="74466" x="5305425" y="4432300"/>
          <p14:tracePt t="74475" x="5286375" y="4491038"/>
          <p14:tracePt t="74482" x="5276850" y="4500563"/>
          <p14:tracePt t="74491" x="5265738" y="4540250"/>
          <p14:tracePt t="74498" x="5246688" y="4587875"/>
          <p14:tracePt t="74507" x="5246688" y="4597400"/>
          <p14:tracePt t="74514" x="5237163" y="4616450"/>
          <p14:tracePt t="74524" x="5237163" y="4625975"/>
          <p14:tracePt t="74530" x="5237163" y="4656138"/>
          <p14:tracePt t="74539" x="5237163" y="4665663"/>
          <p14:tracePt t="74546" x="5237163" y="4675188"/>
          <p14:tracePt t="74555" x="5237163" y="4684713"/>
          <p14:tracePt t="74563" x="5237163" y="4694238"/>
          <p14:tracePt t="74587" x="5237163" y="4713288"/>
          <p14:tracePt t="74604" x="5237163" y="4722813"/>
          <p14:tracePt t="74611" x="5246688" y="4722813"/>
          <p14:tracePt t="74618" x="5256213" y="4722813"/>
          <p14:tracePt t="74627" x="5265738" y="4732338"/>
          <p14:tracePt t="74635" x="5286375" y="4732338"/>
          <p14:tracePt t="74642" x="5295900" y="4732338"/>
          <p14:tracePt t="74652" x="5305425" y="4732338"/>
          <p14:tracePt t="74658" x="5314950" y="4732338"/>
          <p14:tracePt t="74667" x="5324475" y="4732338"/>
          <p14:tracePt t="74679" x="5334000" y="4732338"/>
          <p14:tracePt t="74682" x="5343525" y="4743450"/>
          <p14:tracePt t="74780" x="5334000" y="4743450"/>
          <p14:tracePt t="74788" x="5314950" y="4743450"/>
          <p14:tracePt t="74796" x="5286375" y="4722813"/>
          <p14:tracePt t="74806" x="5246688" y="4722813"/>
          <p14:tracePt t="74811" x="5189538" y="4713288"/>
          <p14:tracePt t="74818" x="5159375" y="4713288"/>
          <p14:tracePt t="74826" x="5083175" y="4694238"/>
          <p14:tracePt t="74834" x="5072063" y="4694238"/>
          <p14:tracePt t="74842" x="5014913" y="4684713"/>
          <p14:tracePt t="74850" x="4995863" y="4684713"/>
          <p14:tracePt t="74858" x="4965700" y="4675188"/>
          <p14:tracePt t="74867" x="4956175" y="4675188"/>
          <p14:tracePt t="74875" x="4927600" y="4675188"/>
          <p14:tracePt t="74883" x="4908550" y="4656138"/>
          <p14:tracePt t="74894" x="4899025" y="4656138"/>
          <p14:tracePt t="74910" x="4878388" y="4646613"/>
          <p14:tracePt t="74915" x="4859338" y="4637088"/>
          <p14:tracePt t="74924" x="4849813" y="4625975"/>
          <p14:tracePt t="74931" x="4821238" y="4606925"/>
          <p14:tracePt t="74940" x="4781550" y="4597400"/>
          <p14:tracePt t="74946" x="4752975" y="4587875"/>
          <p14:tracePt t="74954" x="4714875" y="4568825"/>
          <p14:tracePt t="74963" x="4686300" y="4559300"/>
          <p14:tracePt t="74971" x="4656138" y="4540250"/>
          <p14:tracePt t="74979" x="4646613" y="4540250"/>
          <p14:tracePt t="74989" x="4637088" y="4529138"/>
          <p14:tracePt t="74994" x="4627563" y="4529138"/>
          <p14:tracePt t="75285" x="4627563" y="4519613"/>
          <p14:tracePt t="75292" x="4646613" y="4519613"/>
          <p14:tracePt t="75300" x="4675188" y="4519613"/>
          <p14:tracePt t="75309" x="4714875" y="4519613"/>
          <p14:tracePt t="75315" x="4762500" y="4510088"/>
          <p14:tracePt t="75324" x="4802188" y="4491038"/>
          <p14:tracePt t="75330" x="4811713" y="4481513"/>
          <p14:tracePt t="75338" x="4849813" y="4471988"/>
          <p14:tracePt t="75347" x="4859338" y="4471988"/>
          <p14:tracePt t="75354" x="4868863" y="4443413"/>
          <p14:tracePt t="75362" x="4868863" y="4432300"/>
          <p14:tracePt t="75371" x="4889500" y="4413250"/>
          <p14:tracePt t="75379" x="4889500" y="4394200"/>
          <p14:tracePt t="75388" x="4889500" y="4384675"/>
          <p14:tracePt t="75394" x="4899025" y="4375150"/>
          <p14:tracePt t="75404" x="4899025" y="4365625"/>
          <p14:tracePt t="75410" x="4899025" y="4356100"/>
          <p14:tracePt t="75418" x="4899025" y="4346575"/>
          <p14:tracePt t="75435" x="4899025" y="4337050"/>
          <p14:tracePt t="75572" x="4889500" y="4337050"/>
          <p14:tracePt t="75603" x="4868863" y="4337050"/>
          <p14:tracePt t="76060" x="4878388" y="4337050"/>
          <p14:tracePt t="76092" x="4889500" y="4337050"/>
          <p14:tracePt t="76109" x="4899025" y="4337050"/>
          <p14:tracePt t="76118" x="4908550" y="4337050"/>
          <p14:tracePt t="76122" x="4908550" y="4346575"/>
          <p14:tracePt t="76130" x="4918075" y="4346575"/>
          <p14:tracePt t="76141" x="4946650" y="4346575"/>
          <p14:tracePt t="76146" x="4956175" y="4346575"/>
          <p14:tracePt t="76154" x="4995863" y="4346575"/>
          <p14:tracePt t="76163" x="5014913" y="4356100"/>
          <p14:tracePt t="76172" x="5043488" y="4356100"/>
          <p14:tracePt t="76180" x="5083175" y="4375150"/>
          <p14:tracePt t="76187" x="5111750" y="4375150"/>
          <p14:tracePt t="76196" x="5149850" y="4384675"/>
          <p14:tracePt t="76206" x="5180013" y="4384675"/>
          <p14:tracePt t="76210" x="5218113" y="4384675"/>
          <p14:tracePt t="76218" x="5256213" y="4403725"/>
          <p14:tracePt t="76226" x="5286375" y="4403725"/>
          <p14:tracePt t="76234" x="5305425" y="4403725"/>
          <p14:tracePt t="76242" x="5324475" y="4403725"/>
          <p14:tracePt t="76251" x="5343525" y="4413250"/>
          <p14:tracePt t="76260" x="5353050" y="4413250"/>
          <p14:tracePt t="76283" x="5353050" y="4422775"/>
          <p14:tracePt t="76309" x="5353050" y="4432300"/>
          <p14:tracePt t="76316" x="5362575" y="4432300"/>
          <p14:tracePt t="76323" x="5362575" y="4443413"/>
          <p14:tracePt t="76348" x="5383213" y="4452938"/>
          <p14:tracePt t="76361" x="5383213" y="4471988"/>
          <p14:tracePt t="76364" x="5392738" y="4481513"/>
          <p14:tracePt t="76371" x="5402263" y="4481513"/>
          <p14:tracePt t="76380" x="5411788" y="4491038"/>
          <p14:tracePt t="76388" x="5421313" y="4500563"/>
          <p14:tracePt t="76396" x="5459413" y="4529138"/>
          <p14:tracePt t="76402" x="5468938" y="4529138"/>
          <p14:tracePt t="76410" x="5508625" y="4549775"/>
          <p14:tracePt t="76418" x="5565775" y="4568825"/>
          <p14:tracePt t="76427" x="5576888" y="4578350"/>
          <p14:tracePt t="76436" x="5614988" y="4587875"/>
          <p14:tracePt t="76444" x="5624513" y="4587875"/>
          <p14:tracePt t="76450" x="5653088" y="4606925"/>
          <p14:tracePt t="76458" x="5662613" y="4606925"/>
          <p14:tracePt t="76477" x="5673725" y="4606925"/>
          <p14:tracePt t="76516" x="5683250" y="4606925"/>
          <p14:tracePt t="76532" x="5702300" y="4606925"/>
          <p14:tracePt t="76541" x="5711825" y="4606925"/>
          <p14:tracePt t="76546" x="5721350" y="4606925"/>
          <p14:tracePt t="76556" x="5730875" y="4606925"/>
          <p14:tracePt t="76692" x="5730875" y="4616450"/>
          <p14:tracePt t="76700" x="5721350" y="4616450"/>
          <p14:tracePt t="76723" x="5721350" y="4625975"/>
          <p14:tracePt t="76732" x="5711825" y="4625975"/>
          <p14:tracePt t="76764" x="5692775" y="4625975"/>
          <p14:tracePt t="76771" x="5683250" y="4625975"/>
          <p14:tracePt t="76788" x="5673725" y="4625975"/>
          <p14:tracePt t="76804" x="5662613" y="4625975"/>
          <p14:tracePt t="76836" x="5653088" y="4616450"/>
          <p14:tracePt t="76851" x="5653088" y="4597400"/>
          <p14:tracePt t="77012" x="5643563" y="4587875"/>
          <p14:tracePt t="77268" x="5643563" y="4578350"/>
          <p14:tracePt t="77276" x="5643563" y="4568825"/>
          <p14:tracePt t="77284" x="5643563" y="4559300"/>
          <p14:tracePt t="77295" x="5653088" y="4559300"/>
          <p14:tracePt t="77300" x="5653088" y="4529138"/>
          <p14:tracePt t="77309" x="5653088" y="4519613"/>
          <p14:tracePt t="77318" x="5662613" y="4500563"/>
          <p14:tracePt t="77322" x="5662613" y="4491038"/>
          <p14:tracePt t="77332" x="5662613" y="4462463"/>
          <p14:tracePt t="77341" x="5662613" y="4452938"/>
          <p14:tracePt t="77346" x="5662613" y="4432300"/>
          <p14:tracePt t="77355" x="5662613" y="4422775"/>
          <p14:tracePt t="77365" x="5662613" y="4394200"/>
          <p14:tracePt t="77370" x="5662613" y="4375150"/>
          <p14:tracePt t="77378" x="5662613" y="4356100"/>
          <p14:tracePt t="77388" x="5662613" y="4337050"/>
          <p14:tracePt t="77394" x="5662613" y="4325938"/>
          <p14:tracePt t="77402" x="5662613" y="4297363"/>
          <p14:tracePt t="77410" x="5662613" y="4287838"/>
          <p14:tracePt t="77418" x="5653088" y="4268788"/>
          <p14:tracePt t="77426" x="5643563" y="4259263"/>
          <p14:tracePt t="77434" x="5643563" y="4240213"/>
          <p14:tracePt t="77442" x="5643563" y="4219575"/>
          <p14:tracePt t="77451" x="5643563" y="4191000"/>
          <p14:tracePt t="77460" x="5643563" y="4181475"/>
          <p14:tracePt t="77467" x="5643563" y="4171950"/>
          <p14:tracePt t="77477" x="5643563" y="4162425"/>
          <p14:tracePt t="77482" x="5643563" y="4152900"/>
          <p14:tracePt t="77493" x="5643563" y="4122738"/>
          <p14:tracePt t="77498" x="5643563" y="4103688"/>
          <p14:tracePt t="77510" x="5643563" y="4094163"/>
          <p14:tracePt t="77516" x="5643563" y="4084638"/>
          <p14:tracePt t="77522" x="5643563" y="4065588"/>
          <p14:tracePt t="77532" x="5643563" y="4046538"/>
          <p14:tracePt t="77542" x="5643563" y="4037013"/>
          <p14:tracePt t="77546" x="5643563" y="4025900"/>
          <p14:tracePt t="77554" x="5643563" y="3997325"/>
          <p14:tracePt t="77563" x="5643563" y="3987800"/>
          <p14:tracePt t="77570" x="5643563" y="3978275"/>
          <p14:tracePt t="77578" x="5643563" y="3968750"/>
          <p14:tracePt t="77586" x="5643563" y="3940175"/>
          <p14:tracePt t="77595" x="5643563" y="3929063"/>
          <p14:tracePt t="77605" x="5643563" y="3910013"/>
          <p14:tracePt t="77611" x="5643563" y="3900488"/>
          <p14:tracePt t="77618" x="5643563" y="3890963"/>
          <p14:tracePt t="77626" x="5624513" y="3862388"/>
          <p14:tracePt t="77634" x="5624513" y="3852863"/>
          <p14:tracePt t="77642" x="5624513" y="3843338"/>
          <p14:tracePt t="77651" x="5614988" y="3832225"/>
          <p14:tracePt t="77658" x="5614988" y="3803650"/>
          <p14:tracePt t="77666" x="5614988" y="3794125"/>
          <p14:tracePt t="77678" x="5614988" y="3784600"/>
          <p14:tracePt t="77682" x="5605463" y="3775075"/>
          <p14:tracePt t="77691" x="5605463" y="3765550"/>
          <p14:tracePt t="77700" x="5605463" y="3735388"/>
          <p14:tracePt t="77706" x="5605463" y="3716338"/>
          <p14:tracePt t="77714" x="5605463" y="3706813"/>
          <p14:tracePt t="77722" x="5605463" y="3687763"/>
          <p14:tracePt t="77731" x="5605463" y="3678238"/>
          <p14:tracePt t="77740" x="5595938" y="3668713"/>
          <p14:tracePt t="77754" x="5595938" y="3659188"/>
          <p14:tracePt t="77764" x="5586413" y="3649663"/>
          <p14:tracePt t="77770" x="5586413" y="3640138"/>
          <p14:tracePt t="77804" x="5576888" y="3629025"/>
          <p14:tracePt t="77924" x="5556250" y="3629025"/>
          <p14:tracePt t="77964" x="5546725" y="3629025"/>
          <p14:tracePt t="77979" x="5537200" y="3629025"/>
          <p14:tracePt t="77996" x="5527675" y="3629025"/>
          <p14:tracePt t="78004" x="5518150" y="3629025"/>
          <p14:tracePt t="78011" x="5508625" y="3629025"/>
          <p14:tracePt t="78027" x="5499100" y="3629025"/>
          <p14:tracePt t="78036" x="5489575" y="3629025"/>
          <p14:tracePt t="78051" x="5468938" y="3629025"/>
          <p14:tracePt t="78067" x="5459413" y="3629025"/>
          <p14:tracePt t="79972" x="5440363" y="3640138"/>
          <p14:tracePt t="79980" x="5430838" y="3640138"/>
          <p14:tracePt t="79989" x="5402263" y="3640138"/>
          <p14:tracePt t="79994" x="5392738" y="3640138"/>
          <p14:tracePt t="80003" x="5372100" y="3640138"/>
          <p14:tracePt t="80011" x="5353050" y="3640138"/>
          <p14:tracePt t="80019" x="5334000" y="3640138"/>
          <p14:tracePt t="80026" x="5324475" y="3640138"/>
          <p14:tracePt t="80037" x="5295900" y="3640138"/>
          <p14:tracePt t="80042" x="5286375" y="3640138"/>
          <p14:tracePt t="80050" x="5265738" y="3629025"/>
          <p14:tracePt t="80059" x="5237163" y="3609975"/>
          <p14:tracePt t="80066" x="5208588" y="3600450"/>
          <p14:tracePt t="80074" x="5149850" y="3590925"/>
          <p14:tracePt t="80082" x="5140325" y="3571875"/>
          <p14:tracePt t="80091" x="5092700" y="3552825"/>
          <p14:tracePt t="80098" x="5072063" y="3552825"/>
          <p14:tracePt t="80107" x="5033963" y="3522663"/>
          <p14:tracePt t="80115" x="4995863" y="3494088"/>
          <p14:tracePt t="80124" x="4986338" y="3484563"/>
          <p14:tracePt t="80133" x="4956175" y="3475038"/>
          <p14:tracePt t="80138" x="4946650" y="3455988"/>
          <p14:tracePt t="80146" x="4937125" y="3446463"/>
          <p14:tracePt t="80155" x="4927600" y="3435350"/>
          <p14:tracePt t="80173" x="4918075" y="3425825"/>
          <p14:tracePt t="80187" x="4908550" y="3416300"/>
          <p14:tracePt t="80197" x="4889500" y="3406775"/>
          <p14:tracePt t="80211" x="4878388" y="3397250"/>
          <p14:tracePt t="80220" x="4868863" y="3378200"/>
          <p14:tracePt t="80226" x="4859338" y="3368675"/>
          <p14:tracePt t="80235" x="4859338" y="3359150"/>
          <p14:tracePt t="80245" x="4821238" y="3340100"/>
          <p14:tracePt t="80250" x="4792663" y="3309938"/>
          <p14:tracePt t="80258" x="4781550" y="3300413"/>
          <p14:tracePt t="80267" x="4772025" y="3300413"/>
          <p14:tracePt t="80277" x="4743450" y="3271838"/>
          <p14:tracePt t="80284" x="4724400" y="3262313"/>
          <p14:tracePt t="80291" x="4714875" y="3262313"/>
          <p14:tracePt t="80299" x="4675188" y="3232150"/>
          <p14:tracePt t="80307" x="4656138" y="3232150"/>
          <p14:tracePt t="80324" x="4646613" y="3222625"/>
          <p14:tracePt t="80381" x="4637088" y="3222625"/>
          <p14:tracePt t="80396" x="4627563" y="3213100"/>
          <p14:tracePt t="80405" x="4618038" y="3213100"/>
          <p14:tracePt t="80410" x="4608513" y="3213100"/>
          <p14:tracePt t="80420" x="4598988" y="3213100"/>
          <p14:tracePt t="80426" x="4578350" y="3213100"/>
          <p14:tracePt t="80434" x="4568825" y="3213100"/>
          <p14:tracePt t="80442" x="4549775" y="3213100"/>
          <p14:tracePt t="80450" x="4540250" y="3213100"/>
          <p14:tracePt t="80461" x="4530725" y="3213100"/>
          <p14:tracePt t="80501" x="4521200" y="3213100"/>
          <p14:tracePt t="83244" x="4530725" y="3213100"/>
          <p14:tracePt t="83260" x="4540250" y="3213100"/>
          <p14:tracePt t="83270" x="4549775" y="3213100"/>
          <p14:tracePt t="83274" x="4559300" y="3222625"/>
          <p14:tracePt t="83282" x="4568825" y="3222625"/>
          <p14:tracePt t="83291" x="4598988" y="3232150"/>
          <p14:tracePt t="83298" x="4608513" y="3232150"/>
          <p14:tracePt t="83307" x="4637088" y="3262313"/>
          <p14:tracePt t="83314" x="4695825" y="3271838"/>
          <p14:tracePt t="83324" x="4705350" y="3271838"/>
          <p14:tracePt t="83332" x="4752975" y="3300413"/>
          <p14:tracePt t="83340" x="4802188" y="3300413"/>
          <p14:tracePt t="83348" x="4899025" y="3319463"/>
          <p14:tracePt t="83357" x="4956175" y="3319463"/>
          <p14:tracePt t="83362" x="5092700" y="3319463"/>
          <p14:tracePt t="83370" x="5246688" y="3319463"/>
          <p14:tracePt t="83378" x="5305425" y="3319463"/>
          <p14:tracePt t="83387" x="5449888" y="3319463"/>
          <p14:tracePt t="83396" x="5489575" y="3319463"/>
          <p14:tracePt t="83403" x="5565775" y="3319463"/>
          <p14:tracePt t="83410" x="5576888" y="3319463"/>
          <p14:tracePt t="83418" x="5614988" y="3319463"/>
          <p14:tracePt t="83426" x="5624513" y="3319463"/>
          <p14:tracePt t="83491" x="5634038" y="3319463"/>
          <p14:tracePt t="83532" x="5653088" y="3319463"/>
          <p14:tracePt t="83548" x="5662613" y="3319463"/>
          <p14:tracePt t="83564" x="5673725" y="3319463"/>
          <p14:tracePt t="83570" x="5683250" y="3319463"/>
          <p14:tracePt t="83580" x="5692775" y="3319463"/>
          <p14:tracePt t="83586" x="5721350" y="3328988"/>
          <p14:tracePt t="83594" x="5730875" y="3328988"/>
          <p14:tracePt t="83603" x="5740400" y="3328988"/>
          <p14:tracePt t="83611" x="5749925" y="3328988"/>
          <p14:tracePt t="83692" x="5749925" y="3340100"/>
          <p14:tracePt t="83740" x="5749925" y="3349625"/>
          <p14:tracePt t="83748" x="5740400" y="3349625"/>
          <p14:tracePt t="83756" x="5740400" y="3368675"/>
          <p14:tracePt t="83763" x="5730875" y="3368675"/>
          <p14:tracePt t="83770" x="5711825" y="3368675"/>
          <p14:tracePt t="83779" x="5702300" y="3368675"/>
          <p14:tracePt t="83786" x="5702300" y="3378200"/>
          <p14:tracePt t="83795" x="5692775" y="3387725"/>
          <p14:tracePt t="83807" x="5683250" y="3397250"/>
          <p14:tracePt t="83810" x="5683250" y="3406775"/>
          <p14:tracePt t="83819" x="5683250" y="3416300"/>
          <p14:tracePt t="83826" x="5673725" y="3425825"/>
          <p14:tracePt t="83834" x="5673725" y="3446463"/>
          <p14:tracePt t="83843" x="5673725" y="3455988"/>
          <p14:tracePt t="83851" x="5673725" y="3465513"/>
          <p14:tracePt t="83858" x="5673725" y="3484563"/>
          <p14:tracePt t="83866" x="5673725" y="3494088"/>
          <p14:tracePt t="83877" x="5673725" y="3503613"/>
          <p14:tracePt t="83894" x="5673725" y="3543300"/>
          <p14:tracePt t="83901" x="5683250" y="3552825"/>
          <p14:tracePt t="83906" x="5683250" y="3562350"/>
          <p14:tracePt t="83914" x="5692775" y="3581400"/>
          <p14:tracePt t="83922" x="5692775" y="3590925"/>
          <p14:tracePt t="83931" x="5711825" y="3600450"/>
          <p14:tracePt t="83939" x="5711825" y="3609975"/>
          <p14:tracePt t="83946" x="5721350" y="3619500"/>
          <p14:tracePt t="83954" x="5721350" y="3629025"/>
          <p14:tracePt t="83965" x="5730875" y="3640138"/>
          <p14:tracePt t="83970" x="5740400" y="3649663"/>
          <p14:tracePt t="83978" x="5740400" y="3668713"/>
          <p14:tracePt t="83986" x="5749925" y="3678238"/>
          <p14:tracePt t="83995" x="5749925" y="3687763"/>
          <p14:tracePt t="84019" x="5749925" y="3697288"/>
          <p14:tracePt t="84027" x="5749925" y="3706813"/>
          <p14:tracePt t="84051" x="5740400" y="3716338"/>
          <p14:tracePt t="84061" x="5730875" y="3716338"/>
          <p14:tracePt t="84068" x="5702300" y="3716338"/>
          <p14:tracePt t="84077" x="5692775" y="3725863"/>
          <p14:tracePt t="84082" x="5673725" y="3725863"/>
          <p14:tracePt t="84092" x="5662613" y="3725863"/>
          <p14:tracePt t="84099" x="5624513" y="3725863"/>
          <p14:tracePt t="84108" x="5614988" y="3746500"/>
          <p14:tracePt t="84115" x="5586413" y="3746500"/>
          <p14:tracePt t="84123" x="5576888" y="3746500"/>
          <p14:tracePt t="84131" x="5537200" y="3746500"/>
          <p14:tracePt t="84140" x="5499100" y="3735388"/>
          <p14:tracePt t="84146" x="5468938" y="3735388"/>
          <p14:tracePt t="84154" x="5430838" y="3725863"/>
          <p14:tracePt t="84164" x="5402263" y="3706813"/>
          <p14:tracePt t="84170" x="5343525" y="3678238"/>
          <p14:tracePt t="84178" x="5334000" y="3668713"/>
          <p14:tracePt t="84186" x="5295900" y="3659188"/>
          <p14:tracePt t="84194" x="5265738" y="3640138"/>
          <p14:tracePt t="84204" x="5256213" y="3629025"/>
          <p14:tracePt t="84210" x="5246688" y="3629025"/>
          <p14:tracePt t="84284" x="5237163" y="3619500"/>
          <p14:tracePt t="84293" x="5218113" y="3609975"/>
          <p14:tracePt t="84300" x="5208588" y="3609975"/>
          <p14:tracePt t="84310" x="5199063" y="3600450"/>
          <p14:tracePt t="84314" x="5189538" y="3590925"/>
          <p14:tracePt t="84322" x="5180013" y="3571875"/>
          <p14:tracePt t="84338" x="5180013" y="3562350"/>
          <p14:tracePt t="84363" x="5180013" y="3552825"/>
          <p14:tracePt t="84524" x="5180013" y="3562350"/>
          <p14:tracePt t="84540" x="5189538" y="3581400"/>
          <p14:tracePt t="84660" x="5189538" y="3571875"/>
          <p14:tracePt t="84668" x="5180013" y="3571875"/>
          <p14:tracePt t="84677" x="5168900" y="3562350"/>
          <p14:tracePt t="84682" x="5159375" y="3552825"/>
          <p14:tracePt t="84695" x="5159375" y="3543300"/>
          <p14:tracePt t="84699" x="5130800" y="3522663"/>
          <p14:tracePt t="84707" x="5130800" y="3503613"/>
          <p14:tracePt t="84716" x="5102225" y="3465513"/>
          <p14:tracePt t="84725" x="5072063" y="3406775"/>
          <p14:tracePt t="84730" x="5072063" y="3378200"/>
          <p14:tracePt t="84740" x="5043488" y="3319463"/>
          <p14:tracePt t="84747" x="5043488" y="3300413"/>
          <p14:tracePt t="84755" x="5043488" y="3243263"/>
          <p14:tracePt t="84764" x="5033963" y="3194050"/>
          <p14:tracePt t="84771" x="5014913" y="3135313"/>
          <p14:tracePt t="84778" x="5014913" y="3078163"/>
          <p14:tracePt t="84790" x="5014913" y="3049588"/>
          <p14:tracePt t="84794" x="5005388" y="2990850"/>
          <p14:tracePt t="84803" x="5005388" y="2971800"/>
          <p14:tracePt t="84811" x="5005388" y="2943225"/>
          <p14:tracePt t="84818" x="5005388" y="2922588"/>
          <p14:tracePt t="84826" x="5005388" y="2874963"/>
          <p14:tracePt t="84834" x="5005388" y="2865438"/>
          <p14:tracePt t="84843" x="5005388" y="2846388"/>
          <p14:tracePt t="84851" x="5005388" y="2806700"/>
          <p14:tracePt t="84860" x="5005388" y="2787650"/>
          <p14:tracePt t="84866" x="4986338" y="2768600"/>
          <p14:tracePt t="84878" x="4986338" y="2759075"/>
          <p14:tracePt t="84882" x="4975225" y="2728913"/>
          <p14:tracePt t="84891" x="4975225" y="2719388"/>
          <p14:tracePt t="84900" x="4965700" y="2700338"/>
          <p14:tracePt t="84906" x="4946650" y="2671763"/>
          <p14:tracePt t="84914" x="4946650" y="2662238"/>
          <p14:tracePt t="84922" x="4946650" y="2652713"/>
          <p14:tracePt t="84931" x="4937125" y="2622550"/>
          <p14:tracePt t="84939" x="4927600" y="2593975"/>
          <p14:tracePt t="84946" x="4918075" y="2584450"/>
          <p14:tracePt t="84955" x="4899025" y="2565400"/>
          <p14:tracePt t="84964" x="4889500" y="2555875"/>
          <p14:tracePt t="84971" x="4878388" y="2516188"/>
          <p14:tracePt t="84978" x="4849813" y="2487613"/>
          <p14:tracePt t="84986" x="4849813" y="2478088"/>
          <p14:tracePt t="84994" x="4821238" y="2438400"/>
          <p14:tracePt t="85004" x="4811713" y="2428875"/>
          <p14:tracePt t="85010" x="4792663" y="2390775"/>
          <p14:tracePt t="85018" x="4772025" y="2362200"/>
          <p14:tracePt t="85028" x="4762500" y="2322513"/>
          <p14:tracePt t="85034" x="4733925" y="2255838"/>
          <p14:tracePt t="85044" x="4714875" y="2225675"/>
          <p14:tracePt t="85050" x="4705350" y="2187575"/>
          <p14:tracePt t="85058" x="4686300" y="2159000"/>
          <p14:tracePt t="85066" x="4656138" y="2100263"/>
          <p14:tracePt t="85074" x="4656138" y="2090738"/>
          <p14:tracePt t="85083" x="4627563" y="2032000"/>
          <p14:tracePt t="85096" x="4618038" y="1993900"/>
          <p14:tracePt t="85099" x="4608513" y="1965325"/>
          <p14:tracePt t="85106" x="4608513" y="1946275"/>
          <p14:tracePt t="85116" x="4608513" y="1925638"/>
          <p14:tracePt t="85122" x="4608513" y="1897063"/>
          <p14:tracePt t="85130" x="4608513" y="1878013"/>
          <p14:tracePt t="85139" x="4608513" y="1858963"/>
          <p14:tracePt t="85146" x="4608513" y="1849438"/>
          <p14:tracePt t="85155" x="4608513" y="1819275"/>
          <p14:tracePt t="85166" x="4608513" y="1800225"/>
          <p14:tracePt t="85170" x="4618038" y="1790700"/>
          <p14:tracePt t="85178" x="4618038" y="1762125"/>
          <p14:tracePt t="85186" x="4627563" y="1752600"/>
          <p14:tracePt t="85194" x="4627563" y="1741488"/>
          <p14:tracePt t="85204" x="4627563" y="1731963"/>
          <p14:tracePt t="85210" x="4637088" y="1722438"/>
          <p14:tracePt t="85219" x="4637088" y="1712913"/>
          <p14:tracePt t="85226" x="4646613" y="1712913"/>
          <p14:tracePt t="85234" x="4646613" y="1693863"/>
          <p14:tracePt t="85275" x="4665663" y="1693863"/>
          <p14:tracePt t="85284" x="4675188" y="1693863"/>
          <p14:tracePt t="85293" x="4686300" y="1693863"/>
          <p14:tracePt t="85300" x="4695825" y="1703388"/>
          <p14:tracePt t="85307" x="4743450" y="1712913"/>
          <p14:tracePt t="85315" x="4772025" y="1712913"/>
          <p14:tracePt t="85323" x="4868863" y="1741488"/>
          <p14:tracePt t="85330" x="4899025" y="1741488"/>
          <p14:tracePt t="85340" x="5024438" y="1762125"/>
          <p14:tracePt t="85346" x="5180013" y="1781175"/>
          <p14:tracePt t="85354" x="5237163" y="1781175"/>
          <p14:tracePt t="85362" x="5334000" y="1781175"/>
          <p14:tracePt t="85370" x="5372100" y="1781175"/>
          <p14:tracePt t="85378" x="5449888" y="1781175"/>
          <p14:tracePt t="85387" x="5480050" y="1781175"/>
          <p14:tracePt t="85394" x="5499100" y="1781175"/>
          <p14:tracePt t="85404" x="5508625" y="1781175"/>
          <p14:tracePt t="85411" x="5527675" y="1781175"/>
          <p14:tracePt t="85420" x="5537200" y="1781175"/>
          <p14:tracePt t="85426" x="5546725" y="1781175"/>
          <p14:tracePt t="85443" x="5556250" y="1790700"/>
          <p14:tracePt t="85452" x="5565775" y="1790700"/>
          <p14:tracePt t="85461" x="5576888" y="1790700"/>
          <p14:tracePt t="85467" x="5614988" y="1790700"/>
          <p14:tracePt t="85476" x="5653088" y="1790700"/>
          <p14:tracePt t="85483" x="5673725" y="1790700"/>
          <p14:tracePt t="85493" x="5721350" y="1790700"/>
          <p14:tracePt t="85499" x="5740400" y="1790700"/>
          <p14:tracePt t="85509" x="5818188" y="1790700"/>
          <p14:tracePt t="85518" x="5846763" y="1790700"/>
          <p14:tracePt t="85522" x="5924550" y="1790700"/>
          <p14:tracePt t="85532" x="5943600" y="1790700"/>
          <p14:tracePt t="85540" x="6021388" y="1790700"/>
          <p14:tracePt t="85546" x="6108700" y="1790700"/>
          <p14:tracePt t="85554" x="6127750" y="1790700"/>
          <p14:tracePt t="85562" x="6205538" y="1790700"/>
          <p14:tracePt t="85571" x="6234113" y="1790700"/>
          <p14:tracePt t="85579" x="6292850" y="1790700"/>
          <p14:tracePt t="85586" x="6311900" y="1790700"/>
          <p14:tracePt t="85594" x="6359525" y="1790700"/>
          <p14:tracePt t="85604" x="6380163" y="1790700"/>
          <p14:tracePt t="85610" x="6408738" y="1790700"/>
          <p14:tracePt t="85618" x="6427788" y="1790700"/>
          <p14:tracePt t="85627" x="6437313" y="1790700"/>
          <p14:tracePt t="85634" x="6467475" y="1790700"/>
          <p14:tracePt t="85642" x="6486525" y="1790700"/>
          <p14:tracePt t="85651" x="6515100" y="1790700"/>
          <p14:tracePt t="85659" x="6524625" y="1790700"/>
          <p14:tracePt t="85667" x="6534150" y="1790700"/>
          <p14:tracePt t="85683" x="6543675" y="1809750"/>
          <p14:tracePt t="85694" x="6553200" y="1809750"/>
          <p14:tracePt t="85699" x="6553200" y="1819275"/>
          <p14:tracePt t="85711" x="6573838" y="1819275"/>
          <p14:tracePt t="85716" x="6583363" y="1819275"/>
          <p14:tracePt t="85723" x="6583363" y="1828800"/>
          <p14:tracePt t="85734" x="6592888" y="1828800"/>
          <p14:tracePt t="85738" x="6592888" y="1838325"/>
          <p14:tracePt t="85747" x="6602413" y="1849438"/>
          <p14:tracePt t="85757" x="6611938" y="1858963"/>
          <p14:tracePt t="85762" x="6621463" y="1887538"/>
          <p14:tracePt t="85770" x="6640513" y="1897063"/>
          <p14:tracePt t="85779" x="6650038" y="1906588"/>
          <p14:tracePt t="85786" x="6661150" y="1916113"/>
          <p14:tracePt t="85794" x="6670675" y="1946275"/>
          <p14:tracePt t="85803" x="6680200" y="1965325"/>
          <p14:tracePt t="85810" x="6699250" y="1984375"/>
          <p14:tracePt t="85819" x="6708775" y="1993900"/>
          <p14:tracePt t="85827" x="6708775" y="2003425"/>
          <p14:tracePt t="85843" x="6718300" y="2012950"/>
          <p14:tracePt t="85851" x="6718300" y="2022475"/>
          <p14:tracePt t="85858" x="6718300" y="2032000"/>
          <p14:tracePt t="85867" x="6718300" y="2041525"/>
          <p14:tracePt t="85874" x="6718300" y="2052638"/>
          <p14:tracePt t="85884" x="6727825" y="2052638"/>
          <p14:tracePt t="85891" x="6727825" y="2081213"/>
          <p14:tracePt t="85910" x="6727825" y="2128838"/>
          <p14:tracePt t="85914" x="6727825" y="2138363"/>
          <p14:tracePt t="85923" x="6737350" y="2178050"/>
          <p14:tracePt t="85931" x="6757988" y="2216150"/>
          <p14:tracePt t="85940" x="6757988" y="2225675"/>
          <p14:tracePt t="85946" x="6757988" y="2265363"/>
          <p14:tracePt t="85956" x="6757988" y="2293938"/>
          <p14:tracePt t="85963" x="6767513" y="2332038"/>
          <p14:tracePt t="85971" x="6767513" y="2362200"/>
          <p14:tracePt t="85978" x="6786563" y="2419350"/>
          <p14:tracePt t="85986" x="6786563" y="2459038"/>
          <p14:tracePt t="85994" x="6786563" y="2487613"/>
          <p14:tracePt t="86002" x="6786563" y="2525713"/>
          <p14:tracePt t="86010" x="6786563" y="2555875"/>
          <p14:tracePt t="86019" x="6786563" y="2593975"/>
          <p14:tracePt t="86026" x="6796088" y="2603500"/>
          <p14:tracePt t="86034" x="6796088" y="2643188"/>
          <p14:tracePt t="86042" x="6805613" y="2671763"/>
          <p14:tracePt t="86050" x="6805613" y="2709863"/>
          <p14:tracePt t="86059" x="6805613" y="2749550"/>
          <p14:tracePt t="86067" x="6805613" y="2778125"/>
          <p14:tracePt t="86077" x="6805613" y="2816225"/>
          <p14:tracePt t="86083" x="6805613" y="2825750"/>
          <p14:tracePt t="86092" x="6805613" y="2865438"/>
          <p14:tracePt t="86101" x="6805613" y="2874963"/>
          <p14:tracePt t="86106" x="6805613" y="2913063"/>
          <p14:tracePt t="86115" x="6805613" y="2952750"/>
          <p14:tracePt t="86122" x="6805613" y="2962275"/>
          <p14:tracePt t="86131" x="6796088" y="2990850"/>
          <p14:tracePt t="86140" x="6796088" y="3000375"/>
          <p14:tracePt t="86146" x="6796088" y="3040063"/>
          <p14:tracePt t="86154" x="6796088" y="3049588"/>
          <p14:tracePt t="86164" x="6796088" y="3087688"/>
          <p14:tracePt t="86170" x="6796088" y="3106738"/>
          <p14:tracePt t="86178" x="6796088" y="3135313"/>
          <p14:tracePt t="86187" x="6796088" y="3175000"/>
          <p14:tracePt t="86194" x="6796088" y="3184525"/>
          <p14:tracePt t="86204" x="6796088" y="3222625"/>
          <p14:tracePt t="86210" x="6796088" y="3252788"/>
          <p14:tracePt t="86218" x="6796088" y="3290888"/>
          <p14:tracePt t="86226" x="6796088" y="3319463"/>
          <p14:tracePt t="86235" x="6796088" y="3359150"/>
          <p14:tracePt t="86243" x="6796088" y="3416300"/>
          <p14:tracePt t="86251" x="6796088" y="3425825"/>
          <p14:tracePt t="86258" x="6796088" y="3465513"/>
          <p14:tracePt t="86267" x="6796088" y="3475038"/>
          <p14:tracePt t="86277" x="6796088" y="3513138"/>
          <p14:tracePt t="86282" x="6796088" y="3522663"/>
          <p14:tracePt t="86293" x="6796088" y="3543300"/>
          <p14:tracePt t="86301" x="6796088" y="3571875"/>
          <p14:tracePt t="86306" x="6796088" y="3581400"/>
          <p14:tracePt t="86315" x="6796088" y="3590925"/>
          <p14:tracePt t="86324" x="6796088" y="3600450"/>
          <p14:tracePt t="86330" x="6796088" y="3629025"/>
          <p14:tracePt t="86339" x="6796088" y="3640138"/>
          <p14:tracePt t="86346" x="6796088" y="3659188"/>
          <p14:tracePt t="86354" x="6796088" y="3687763"/>
          <p14:tracePt t="86363" x="6805613" y="3697288"/>
          <p14:tracePt t="86370" x="6805613" y="3706813"/>
          <p14:tracePt t="86389" x="6805613" y="3716338"/>
          <p14:tracePt t="86394" x="6805613" y="3725863"/>
          <p14:tracePt t="86403" x="6815138" y="3746500"/>
          <p14:tracePt t="86411" x="6815138" y="3756025"/>
          <p14:tracePt t="86426" x="6815138" y="3765550"/>
          <p14:tracePt t="86443" x="6815138" y="3775075"/>
          <p14:tracePt t="86451" x="6824663" y="3784600"/>
          <p14:tracePt t="86461" x="6824663" y="3794125"/>
          <p14:tracePt t="86476" x="6824663" y="3803650"/>
          <p14:tracePt t="86494" x="6824663" y="3822700"/>
          <p14:tracePt t="87092" x="6815138" y="3822700"/>
          <p14:tracePt t="87116" x="6805613" y="3822700"/>
          <p14:tracePt t="87139" x="6796088" y="3822700"/>
          <p14:tracePt t="87166" x="6786563" y="3822700"/>
          <p14:tracePt t="87190" x="6767513" y="3822700"/>
          <p14:tracePt t="87220" x="6757988" y="3822700"/>
          <p14:tracePt t="87308" x="6746875" y="3822700"/>
          <p14:tracePt t="87453" x="6737350" y="3822700"/>
          <p14:tracePt t="87483" x="6727825" y="3822700"/>
          <p14:tracePt t="87644" x="6718300" y="3822700"/>
          <p14:tracePt t="87779" x="6708775" y="3822700"/>
          <p14:tracePt t="87795" x="6689725" y="3822700"/>
          <p14:tracePt t="87811" x="6680200" y="3822700"/>
          <p14:tracePt t="87860" x="6670675" y="3822700"/>
          <p14:tracePt t="87972" x="6661150" y="3822700"/>
          <p14:tracePt t="88004" x="6650038" y="3822700"/>
          <p14:tracePt t="88092" x="6640513" y="3822700"/>
          <p14:tracePt t="88117" x="6640513" y="3832225"/>
          <p14:tracePt t="88340" x="6630988" y="3832225"/>
          <p14:tracePt t="88388" x="6611938" y="3832225"/>
          <p14:tracePt t="88420" x="6602413" y="3832225"/>
          <p14:tracePt t="88460" x="6592888" y="3832225"/>
          <p14:tracePt t="88476" x="6592888" y="3843338"/>
          <p14:tracePt t="88499" x="6592888" y="3852863"/>
          <p14:tracePt t="88524" x="6583363" y="3852863"/>
          <p14:tracePt t="88539" x="6583363" y="3862388"/>
          <p14:tracePt t="88620" x="6573838" y="3862388"/>
          <p14:tracePt t="88692" x="6573838" y="3871913"/>
          <p14:tracePt t="89084" x="6564313" y="3871913"/>
          <p14:tracePt t="89100" x="6564313" y="3881438"/>
          <p14:tracePt t="89116" x="6553200" y="3881438"/>
          <p14:tracePt t="89132" x="6553200" y="3900488"/>
          <p14:tracePt t="89140" x="6553200" y="3910013"/>
          <p14:tracePt t="89146" x="6543675" y="3910013"/>
          <p14:tracePt t="89212" x="6524625" y="3919538"/>
          <p14:tracePt t="89276" x="6524625" y="3929063"/>
          <p14:tracePt t="89332" x="6524625" y="3940175"/>
          <p14:tracePt t="89348" x="6524625" y="3949700"/>
          <p14:tracePt t="89357" x="6524625" y="3959225"/>
          <p14:tracePt t="89371" x="6524625" y="3968750"/>
          <p14:tracePt t="89388" x="6515100" y="3968750"/>
          <p14:tracePt t="89395" x="6515100" y="3987800"/>
          <p14:tracePt t="89413" x="6515100" y="3997325"/>
          <p14:tracePt t="89418" x="6515100" y="4006850"/>
          <p14:tracePt t="89426" x="6505575" y="4006850"/>
          <p14:tracePt t="89434" x="6505575" y="4016375"/>
          <p14:tracePt t="89442" x="6496050" y="4016375"/>
          <p14:tracePt t="89452" x="6496050" y="4025900"/>
          <p14:tracePt t="89468" x="6496050" y="4037013"/>
          <p14:tracePt t="89482" x="6496050" y="4046538"/>
          <p14:tracePt t="89556" x="6496050" y="4065588"/>
          <p14:tracePt t="89611" x="6486525" y="4065588"/>
          <p14:tracePt t="89620" x="6486525" y="4075113"/>
          <p14:tracePt t="89627" x="6486525" y="4084638"/>
          <p14:tracePt t="89643" x="6477000" y="4084638"/>
          <p14:tracePt t="89651" x="6477000" y="4094163"/>
          <p14:tracePt t="89660" x="6477000" y="4103688"/>
          <p14:tracePt t="89667" x="6477000" y="4113213"/>
          <p14:tracePt t="89676" x="6477000" y="4122738"/>
          <p14:tracePt t="89683" x="6477000" y="4143375"/>
          <p14:tracePt t="89691" x="6467475" y="4152900"/>
          <p14:tracePt t="89699" x="6467475" y="4162425"/>
          <p14:tracePt t="89708" x="6467475" y="4171950"/>
          <p14:tracePt t="89714" x="6446838" y="4181475"/>
          <p14:tracePt t="89723" x="6446838" y="4191000"/>
          <p14:tracePt t="89730" x="6437313" y="4200525"/>
          <p14:tracePt t="89738" x="6437313" y="4219575"/>
          <p14:tracePt t="89754" x="6437313" y="4229100"/>
          <p14:tracePt t="89796" x="6437313" y="4240213"/>
          <p14:tracePt t="89852" x="6437313" y="4249738"/>
          <p14:tracePt t="89876" x="6437313" y="4259263"/>
          <p14:tracePt t="89900" x="6427788" y="4259263"/>
          <p14:tracePt t="89926" x="6427788" y="4268788"/>
          <p14:tracePt t="89932" x="6418263" y="4268788"/>
          <p14:tracePt t="89940" x="6418263" y="4278313"/>
          <p14:tracePt t="91116" x="6399213" y="4278313"/>
          <p14:tracePt t="91123" x="6380163" y="4287838"/>
          <p14:tracePt t="91131" x="6370638" y="4316413"/>
          <p14:tracePt t="91140" x="6340475" y="4375150"/>
          <p14:tracePt t="91147" x="6340475" y="4422775"/>
          <p14:tracePt t="91155" x="6350000" y="4500563"/>
          <p14:tracePt t="91162" x="6380163" y="4587875"/>
          <p14:tracePt t="91171" x="6408738" y="4625975"/>
          <p14:tracePt t="91180" x="6446838" y="4713288"/>
          <p14:tracePt t="91186" x="6456363" y="4752975"/>
          <p14:tracePt t="91194" x="6505575" y="4859338"/>
          <p14:tracePt t="91202" x="6524625" y="4897438"/>
          <p14:tracePt t="91211" x="6573838" y="5022850"/>
          <p14:tracePt t="91219" x="6661150" y="5168900"/>
          <p14:tracePt t="91227" x="6689725" y="5207000"/>
          <p14:tracePt t="91236" x="6757988" y="5334000"/>
          <p14:tracePt t="91244" x="6786563" y="5372100"/>
          <p14:tracePt t="91250" x="6854825" y="5459413"/>
          <p14:tracePt t="91260" x="6883400" y="5507038"/>
          <p14:tracePt t="91266" x="6950075" y="5594350"/>
          <p14:tracePt t="91275" x="6980238" y="5634038"/>
          <p14:tracePt t="91283" x="7046913" y="5700713"/>
          <p14:tracePt t="91292" x="7077075" y="5759450"/>
          <p14:tracePt t="91298" x="7105650" y="5788025"/>
          <p14:tracePt t="91306" x="7134225" y="5837238"/>
          <p14:tracePt t="91317" x="7143750" y="5856288"/>
          <p14:tracePt t="91322" x="7164388" y="5903913"/>
          <p14:tracePt t="91330" x="7164388" y="5913438"/>
          <p14:tracePt t="91338" x="7183438" y="5953125"/>
          <p14:tracePt t="91346" x="7212013" y="5981700"/>
          <p14:tracePt t="91355" x="7240588" y="5991225"/>
          <p14:tracePt t="91362" x="7318375" y="6010275"/>
          <p14:tracePt t="91371" x="7348538" y="6019800"/>
          <p14:tracePt t="91380" x="7493000" y="6040438"/>
          <p14:tracePt t="91386" x="7531100" y="6040438"/>
          <p14:tracePt t="91396" x="7667625" y="6059488"/>
          <p14:tracePt t="91406" x="7715250" y="6059488"/>
          <p14:tracePt t="91410" x="7812088" y="6059488"/>
          <p14:tracePt t="91419" x="7889875" y="6059488"/>
          <p14:tracePt t="91426" x="7918450" y="6059488"/>
          <p14:tracePt t="91434" x="7958138" y="6059488"/>
          <p14:tracePt t="91443" x="7986713" y="6069013"/>
          <p14:tracePt t="91450" x="8024813" y="6069013"/>
          <p14:tracePt t="91460" x="8034338" y="6078538"/>
          <p14:tracePt t="91466" x="8074025" y="6078538"/>
          <p14:tracePt t="91475" x="8102600" y="6097588"/>
          <p14:tracePt t="91482" x="8121650" y="6097588"/>
          <p14:tracePt t="91492" x="8161338" y="6097588"/>
          <p14:tracePt t="91498" x="8189913" y="6107113"/>
          <p14:tracePt t="91507" x="8228013" y="6107113"/>
          <p14:tracePt t="91516" x="8258175" y="6107113"/>
          <p14:tracePt t="91524" x="8296275" y="6107113"/>
          <p14:tracePt t="91531" x="8345488" y="6107113"/>
          <p14:tracePt t="91540" x="8355013" y="6107113"/>
          <p14:tracePt t="91547" x="8374063" y="6107113"/>
          <p14:tracePt t="91555" x="8383588" y="6097588"/>
          <p14:tracePt t="91562" x="8412163" y="6078538"/>
          <p14:tracePt t="91570" x="8421688" y="6078538"/>
          <p14:tracePt t="91716" x="8421688" y="6097588"/>
          <p14:tracePt t="91732" x="8421688" y="6107113"/>
          <p14:tracePt t="91748" x="8421688" y="6116638"/>
          <p14:tracePt t="91757" x="8421688" y="6126163"/>
          <p14:tracePt t="91771" x="8421688" y="6137275"/>
          <p14:tracePt t="91788" x="8421688" y="6146800"/>
          <p14:tracePt t="91795" x="8412163" y="6146800"/>
          <p14:tracePt t="91802" x="8412163" y="6156325"/>
          <p14:tracePt t="91810" x="8402638" y="6156325"/>
          <p14:tracePt t="91819" x="8402638" y="6175375"/>
          <p14:tracePt t="91846" x="8383588" y="6175375"/>
          <p14:tracePt t="91971" x="8383588" y="6165850"/>
          <p14:tracePt t="91980" x="8393113" y="6165850"/>
          <p14:tracePt t="91988" x="8402638" y="6165850"/>
          <p14:tracePt t="91995" x="8412163" y="6165850"/>
          <p14:tracePt t="92002" x="8432800" y="6165850"/>
          <p14:tracePt t="92010" x="8442325" y="6165850"/>
          <p14:tracePt t="92019" x="8480425" y="6165850"/>
          <p14:tracePt t="92028" x="8509000" y="6165850"/>
          <p14:tracePt t="92036" x="8548688" y="6156325"/>
          <p14:tracePt t="92043" x="8577263" y="6156325"/>
          <p14:tracePt t="92051" x="8596313" y="6146800"/>
          <p14:tracePt t="92058" x="8645525" y="6146800"/>
          <p14:tracePt t="92066" x="8655050" y="6126163"/>
          <p14:tracePt t="92075" x="8674100" y="6126163"/>
          <p14:tracePt t="92082" x="8674100" y="6116638"/>
          <p14:tracePt t="92090" x="8683625" y="6107113"/>
          <p14:tracePt t="92098" x="8702675" y="6107113"/>
          <p14:tracePt t="92106" x="8712200" y="6107113"/>
          <p14:tracePt t="92140" x="8721725" y="6107113"/>
          <p14:tracePt t="92188" x="8732838" y="6107113"/>
          <p14:tracePt t="92220" x="8742363" y="6107113"/>
          <p14:tracePt t="92244" x="8751888" y="6107113"/>
          <p14:tracePt t="92252" x="8761413" y="6107113"/>
          <p14:tracePt t="92269" x="8780463" y="6107113"/>
          <p14:tracePt t="92276" x="8789988" y="6107113"/>
          <p14:tracePt t="92324" x="8799513" y="6107113"/>
          <p14:tracePt t="92396" x="8799513" y="6097588"/>
          <p14:tracePt t="92404" x="8799513" y="6088063"/>
          <p14:tracePt t="92411" x="8789988" y="6088063"/>
          <p14:tracePt t="92421" x="8789988" y="6078538"/>
          <p14:tracePt t="92426" x="8789988" y="6069013"/>
          <p14:tracePt t="92435" x="8789988" y="6059488"/>
          <p14:tracePt t="92443" x="8789988" y="6040438"/>
          <p14:tracePt t="92451" x="8789988" y="6030913"/>
          <p14:tracePt t="92459" x="8789988" y="6019800"/>
          <p14:tracePt t="92466" x="8789988" y="6010275"/>
          <p14:tracePt t="92477" x="8789988" y="6000750"/>
          <p14:tracePt t="92484" x="8789988" y="5972175"/>
          <p14:tracePt t="92491" x="8770938" y="5934075"/>
          <p14:tracePt t="92499" x="8770938" y="5894388"/>
          <p14:tracePt t="92509" x="8761413" y="5865813"/>
          <p14:tracePt t="92514" x="8742363" y="5788025"/>
          <p14:tracePt t="92523" x="8732838" y="5759450"/>
          <p14:tracePt t="92531" x="8712200" y="5662613"/>
          <p14:tracePt t="92539" x="8712200" y="5613400"/>
          <p14:tracePt t="92548" x="8693150" y="5497513"/>
          <p14:tracePt t="92555" x="8674100" y="5362575"/>
          <p14:tracePt t="92562" x="8664575" y="5322888"/>
          <p14:tracePt t="92572" x="8645525" y="5197475"/>
          <p14:tracePt t="92578" x="8624888" y="5140325"/>
          <p14:tracePt t="92587" x="8624888" y="5013325"/>
          <p14:tracePt t="92594" x="8615363" y="4965700"/>
          <p14:tracePt t="92602" x="8596313" y="4849813"/>
          <p14:tracePt t="92610" x="8586788" y="4800600"/>
          <p14:tracePt t="92619" x="8567738" y="4703763"/>
          <p14:tracePt t="92629" x="8548688" y="4646613"/>
          <p14:tracePt t="92635" x="8548688" y="4616450"/>
          <p14:tracePt t="92643" x="8539163" y="4540250"/>
          <p14:tracePt t="92651" x="8539163" y="4529138"/>
          <p14:tracePt t="92659" x="8518525" y="4481513"/>
          <p14:tracePt t="92667" x="8518525" y="4452938"/>
          <p14:tracePt t="92678" x="8518525" y="4413250"/>
          <p14:tracePt t="92688" x="8518525" y="4375150"/>
          <p14:tracePt t="92690" x="8518525" y="4356100"/>
          <p14:tracePt t="92699" x="8518525" y="4325938"/>
          <p14:tracePt t="92709" x="8518525" y="4306888"/>
          <p14:tracePt t="92714" x="8528050" y="4278313"/>
          <p14:tracePt t="92723" x="8528050" y="4259263"/>
          <p14:tracePt t="92734" x="8528050" y="4210050"/>
          <p14:tracePt t="92738" x="8539163" y="4200525"/>
          <p14:tracePt t="92746" x="8539163" y="4152900"/>
          <p14:tracePt t="92758" x="8548688" y="4103688"/>
          <p14:tracePt t="92762" x="8548688" y="4084638"/>
          <p14:tracePt t="92770" x="8567738" y="4037013"/>
          <p14:tracePt t="92779" x="8567738" y="4016375"/>
          <p14:tracePt t="92786" x="8567738" y="3959225"/>
          <p14:tracePt t="92795" x="8567738" y="3949700"/>
          <p14:tracePt t="92803" x="8567738" y="3890963"/>
          <p14:tracePt t="92811" x="8567738" y="3832225"/>
          <p14:tracePt t="92823" x="8567738" y="3813175"/>
          <p14:tracePt t="92826" x="8567738" y="3775075"/>
          <p14:tracePt t="92834" x="8567738" y="3746500"/>
          <p14:tracePt t="92843" x="8567738" y="3706813"/>
          <p14:tracePt t="92850" x="8567738" y="3697288"/>
          <p14:tracePt t="92858" x="8567738" y="3668713"/>
          <p14:tracePt t="92866" x="8567738" y="3659188"/>
          <p14:tracePt t="92874" x="8567738" y="3640138"/>
          <p14:tracePt t="92899" x="8539163" y="3590925"/>
          <p14:tracePt t="92906" x="8539163" y="3571875"/>
          <p14:tracePt t="92914" x="8528050" y="3562350"/>
          <p14:tracePt t="92923" x="8518525" y="3552825"/>
          <p14:tracePt t="92931" x="8509000" y="3552825"/>
          <p14:tracePt t="92940" x="8470900" y="3552825"/>
          <p14:tracePt t="92946" x="8442325" y="3552825"/>
          <p14:tracePt t="92956" x="8383588" y="3522663"/>
          <p14:tracePt t="92963" x="8355013" y="3513138"/>
          <p14:tracePt t="92970" x="8277225" y="3455988"/>
          <p14:tracePt t="92978" x="8228013" y="3446463"/>
          <p14:tracePt t="92986" x="8170863" y="3397250"/>
          <p14:tracePt t="92996" x="8142288" y="3397250"/>
          <p14:tracePt t="93003" x="8083550" y="3368675"/>
          <p14:tracePt t="93010" x="8034338" y="3349625"/>
          <p14:tracePt t="93018" x="8015288" y="3349625"/>
          <p14:tracePt t="93028" x="7958138" y="3349625"/>
          <p14:tracePt t="93034" x="7927975" y="3349625"/>
          <p14:tracePt t="93044" x="7899400" y="3340100"/>
          <p14:tracePt t="93050" x="7889875" y="3340100"/>
          <p14:tracePt t="93059" x="7851775" y="3340100"/>
          <p14:tracePt t="93069" x="7842250" y="3328988"/>
          <p14:tracePt t="93083" x="7842250" y="3319463"/>
          <p14:tracePt t="93093" x="7842250" y="3290888"/>
          <p14:tracePt t="93099" x="7842250" y="3281363"/>
          <p14:tracePt t="93106" x="7842250" y="3262313"/>
          <p14:tracePt t="93114" x="7861300" y="3232150"/>
          <p14:tracePt t="93122" x="7870825" y="3203575"/>
          <p14:tracePt t="93130" x="7889875" y="3146425"/>
          <p14:tracePt t="93138" x="7918450" y="3087688"/>
          <p14:tracePt t="93146" x="7918450" y="3068638"/>
          <p14:tracePt t="93154" x="7927975" y="3019425"/>
          <p14:tracePt t="93162" x="7927975" y="3000375"/>
          <p14:tracePt t="93170" x="7948613" y="2952750"/>
          <p14:tracePt t="93178" x="7948613" y="2932113"/>
          <p14:tracePt t="93186" x="7948613" y="2874963"/>
          <p14:tracePt t="93194" x="7948613" y="2816225"/>
          <p14:tracePt t="93202" x="7948613" y="2787650"/>
          <p14:tracePt t="93210" x="7958138" y="2749550"/>
          <p14:tracePt t="93219" x="7958138" y="2719388"/>
          <p14:tracePt t="93226" x="7977188" y="2681288"/>
          <p14:tracePt t="93234" x="7977188" y="2671763"/>
          <p14:tracePt t="93242" x="7986713" y="2643188"/>
          <p14:tracePt t="93251" x="7986713" y="2632075"/>
          <p14:tracePt t="93260" x="7996238" y="2593975"/>
          <p14:tracePt t="93266" x="8015288" y="2565400"/>
          <p14:tracePt t="93277" x="8024813" y="2555875"/>
          <p14:tracePt t="93282" x="8034338" y="2516188"/>
          <p14:tracePt t="93291" x="8045450" y="2487613"/>
          <p14:tracePt t="93300" x="8064500" y="2449513"/>
          <p14:tracePt t="93309" x="8074025" y="2419350"/>
          <p14:tracePt t="93316" x="8121650" y="2381250"/>
          <p14:tracePt t="93323" x="8131175" y="2332038"/>
          <p14:tracePt t="93332" x="8161338" y="2312988"/>
          <p14:tracePt t="93338" x="8180388" y="2284413"/>
          <p14:tracePt t="93346" x="8180388" y="2255838"/>
          <p14:tracePt t="93355" x="8189913" y="2246313"/>
          <p14:tracePt t="93362" x="8189913" y="2235200"/>
          <p14:tracePt t="93370" x="8189913" y="2216150"/>
          <p14:tracePt t="93378" x="8189913" y="2197100"/>
          <p14:tracePt t="93386" x="8189913" y="2187575"/>
          <p14:tracePt t="93404" x="8189913" y="2178050"/>
          <p14:tracePt t="93420" x="8189913" y="2168525"/>
          <p14:tracePt t="93436" x="8189913" y="2159000"/>
          <p14:tracePt t="93732" x="8189913" y="2149475"/>
          <p14:tracePt t="93836" x="8189913" y="2138363"/>
          <p14:tracePt t="93916" x="8170863" y="2138363"/>
          <p14:tracePt t="93980" x="8161338" y="2138363"/>
          <p14:tracePt t="94012" x="8151813" y="2138363"/>
          <p14:tracePt t="94044" x="8142288" y="2138363"/>
          <p14:tracePt t="94076" x="8142288" y="2149475"/>
          <p14:tracePt t="94084" x="8131175" y="2149475"/>
          <p14:tracePt t="94093" x="8131175" y="2159000"/>
          <p14:tracePt t="94108" x="8121650" y="2159000"/>
          <p14:tracePt t="94117" x="8121650" y="2168525"/>
          <p14:tracePt t="94932" x="8112125" y="2168525"/>
          <p14:tracePt t="94966" x="8093075" y="2168525"/>
          <p14:tracePt t="94971" x="8093075" y="2178050"/>
          <p14:tracePt t="94979" x="8083550" y="2178050"/>
          <p14:tracePt t="94989" x="8074025" y="2187575"/>
          <p14:tracePt t="94994" x="8074025" y="2206625"/>
          <p14:tracePt t="95002" x="8074025" y="2216150"/>
          <p14:tracePt t="95011" x="8064500" y="2225675"/>
          <p14:tracePt t="95018" x="8064500" y="2274888"/>
          <p14:tracePt t="95026" x="8064500" y="2284413"/>
          <p14:tracePt t="95034" x="8064500" y="2343150"/>
          <p14:tracePt t="95042" x="8083550" y="2400300"/>
          <p14:tracePt t="95051" x="8083550" y="2419350"/>
          <p14:tracePt t="95060" x="8102600" y="2525713"/>
          <p14:tracePt t="95067" x="8102600" y="2546350"/>
          <p14:tracePt t="95078" x="8131175" y="2652713"/>
          <p14:tracePt t="95083" x="8131175" y="2690813"/>
          <p14:tracePt t="95091" x="8151813" y="2787650"/>
          <p14:tracePt t="95099" x="8161338" y="2835275"/>
          <p14:tracePt t="95109" x="8199438" y="2932113"/>
          <p14:tracePt t="95115" x="8239125" y="3068638"/>
          <p14:tracePt t="95124" x="8267700" y="3135313"/>
          <p14:tracePt t="95133" x="8305800" y="3222625"/>
          <p14:tracePt t="95138" x="8315325" y="3262313"/>
          <p14:tracePt t="95147" x="8335963" y="3319463"/>
          <p14:tracePt t="95158" x="8345488" y="3368675"/>
          <p14:tracePt t="95162" x="8364538" y="3446463"/>
          <p14:tracePt t="95171" x="8383588" y="3532188"/>
          <p14:tracePt t="95180" x="8383588" y="3571875"/>
          <p14:tracePt t="95186" x="8383588" y="3649663"/>
          <p14:tracePt t="95194" x="8383588" y="3687763"/>
          <p14:tracePt t="95202" x="8383588" y="3765550"/>
          <p14:tracePt t="95212" x="8383588" y="3813175"/>
          <p14:tracePt t="95220" x="8393113" y="3871913"/>
          <p14:tracePt t="95227" x="8412163" y="3910013"/>
          <p14:tracePt t="95234" x="8421688" y="4006850"/>
          <p14:tracePt t="95246" x="8442325" y="4094163"/>
          <p14:tracePt t="95250" x="8442325" y="4132263"/>
          <p14:tracePt t="95259" x="8461375" y="4219575"/>
          <p14:tracePt t="95267" x="8470900" y="4259263"/>
          <p14:tracePt t="95278" x="8489950" y="4375150"/>
          <p14:tracePt t="95283" x="8499475" y="4422775"/>
          <p14:tracePt t="95292" x="8518525" y="4540250"/>
          <p14:tracePt t="95300" x="8539163" y="4656138"/>
          <p14:tracePt t="95308" x="8558213" y="4713288"/>
          <p14:tracePt t="95318" x="8577263" y="4840288"/>
          <p14:tracePt t="95322" x="8577263" y="4897438"/>
          <p14:tracePt t="95331" x="8586788" y="5003800"/>
          <p14:tracePt t="95341" x="8605838" y="5043488"/>
          <p14:tracePt t="95346" x="8624888" y="5149850"/>
          <p14:tracePt t="95354" x="8624888" y="5187950"/>
          <p14:tracePt t="95362" x="8655050" y="5246688"/>
          <p14:tracePt t="95371" x="8664575" y="5303838"/>
          <p14:tracePt t="95379" x="8683625" y="5334000"/>
          <p14:tracePt t="95386" x="8693150" y="5362575"/>
          <p14:tracePt t="95394" x="8693150" y="5372100"/>
          <p14:tracePt t="95404" x="8702675" y="5391150"/>
          <p14:tracePt t="95410" x="8712200" y="5410200"/>
          <p14:tracePt t="95418" x="8712200" y="5419725"/>
          <p14:tracePt t="95435" x="8732838" y="5429250"/>
          <p14:tracePt t="95445" x="8732838" y="5440363"/>
          <p14:tracePt t="95450" x="8732838" y="5449888"/>
          <p14:tracePt t="95459" x="8732838" y="5459413"/>
          <p14:tracePt t="95466" x="8742363" y="5468938"/>
          <p14:tracePt t="95478" x="8742363" y="5487988"/>
          <p14:tracePt t="95482" x="8742363" y="5497513"/>
          <p14:tracePt t="95490" x="8742363" y="5516563"/>
          <p14:tracePt t="95501" x="8751888" y="5546725"/>
          <p14:tracePt t="95506" x="8751888" y="5556250"/>
          <p14:tracePt t="95514" x="8751888" y="5565775"/>
          <p14:tracePt t="95523" x="8751888" y="5575300"/>
          <p14:tracePt t="95531" x="8751888" y="5584825"/>
          <p14:tracePt t="95540" x="8751888" y="5603875"/>
          <p14:tracePt t="95571" x="8761413" y="5613400"/>
          <p14:tracePt t="95597" x="8761413" y="5622925"/>
          <p14:tracePt t="95611" x="8761413" y="5634038"/>
          <p14:tracePt t="95621" x="8770938" y="5634038"/>
          <p14:tracePt t="95708" x="8780463" y="5634038"/>
          <p14:tracePt t="95740" x="8799513" y="5634038"/>
          <p14:tracePt t="95748" x="8809038" y="5634038"/>
          <p14:tracePt t="95756" x="8818563" y="5634038"/>
          <p14:tracePt t="95762" x="8829675" y="5634038"/>
          <p14:tracePt t="95780" x="8839200" y="5634038"/>
          <p14:tracePt t="95868" x="8839200" y="5643563"/>
          <p14:tracePt t="95877" x="8839200" y="5653088"/>
          <p14:tracePt t="95884" x="8839200" y="5662613"/>
          <p14:tracePt t="95893" x="8839200" y="5691188"/>
          <p14:tracePt t="95898" x="8829675" y="5730875"/>
          <p14:tracePt t="95909" x="8809038" y="5740400"/>
          <p14:tracePt t="95917" x="8799513" y="5797550"/>
          <p14:tracePt t="95922" x="8799513" y="5807075"/>
          <p14:tracePt t="95930" x="8770938" y="5846763"/>
          <p14:tracePt t="95939" x="8761413" y="5903913"/>
          <p14:tracePt t="95946" x="8761413" y="5913438"/>
          <p14:tracePt t="95955" x="8761413" y="5934075"/>
          <p14:tracePt t="95962" x="8761413" y="5953125"/>
          <p14:tracePt t="95971" x="8761413" y="5962650"/>
          <p14:tracePt t="95978" x="8761413" y="5972175"/>
          <p14:tracePt t="95987" x="8761413" y="5991225"/>
          <p14:tracePt t="95994" x="8761413" y="6000750"/>
          <p14:tracePt t="96004" x="8761413" y="6019800"/>
          <p14:tracePt t="96010" x="8761413" y="6030913"/>
          <p14:tracePt t="96018" x="8761413" y="6040438"/>
          <p14:tracePt t="96027" x="8761413" y="6049963"/>
          <p14:tracePt t="96034" x="8761413" y="6059488"/>
          <p14:tracePt t="96044" x="8761413" y="6088063"/>
          <p14:tracePt t="96051" x="8761413" y="6097588"/>
          <p14:tracePt t="96061" x="8761413" y="6116638"/>
          <p14:tracePt t="96068" x="8761413" y="6146800"/>
          <p14:tracePt t="96080" x="8761413" y="6156325"/>
          <p14:tracePt t="96082" x="8761413" y="6194425"/>
          <p14:tracePt t="96091" x="8761413" y="6203950"/>
          <p14:tracePt t="96098" x="8761413" y="6223000"/>
          <p14:tracePt t="96108" x="8761413" y="6234113"/>
          <p14:tracePt t="96115" x="8761413" y="6272213"/>
          <p14:tracePt t="96124" x="8761413" y="6281738"/>
          <p14:tracePt t="96131" x="8761413" y="6300788"/>
          <p14:tracePt t="96139" x="8761413" y="6319838"/>
          <p14:tracePt t="96147" x="8761413" y="6330950"/>
          <p14:tracePt t="96155" x="8761413" y="6340475"/>
          <p14:tracePt t="96163" x="8770938" y="6340475"/>
          <p14:tracePt t="96171" x="8770938" y="6350000"/>
          <p14:tracePt t="96195" x="8770938" y="6369050"/>
          <p14:tracePt t="96203" x="8780463" y="6369050"/>
          <p14:tracePt t="96211" x="8780463" y="6378575"/>
          <p14:tracePt t="96388" x="8780463" y="6388100"/>
          <p14:tracePt t="96395" x="8780463" y="6397625"/>
          <p14:tracePt t="96405" x="8780463" y="6416675"/>
          <p14:tracePt t="96411" x="8780463" y="6475413"/>
          <p14:tracePt t="96418" x="8780463" y="6523038"/>
          <p14:tracePt t="96427" x="8780463" y="6581775"/>
          <p14:tracePt t="96436" x="8780463" y="6600825"/>
          <p14:tracePt t="96442" x="8789988" y="6650038"/>
          <p14:tracePt t="96451" x="8818563" y="6688138"/>
          <p14:tracePt t="96459" x="8829675" y="6716713"/>
          <p14:tracePt t="96466" x="8839200" y="6737350"/>
          <p14:tracePt t="96479" x="8858250" y="6756400"/>
          <p14:tracePt t="96482" x="8867775" y="6765925"/>
          <p14:tracePt t="96491" x="8877300" y="6775450"/>
          <p14:tracePt t="96500" x="8877300" y="6784975"/>
          <p14:tracePt t="96506" x="8886825" y="6784975"/>
          <p14:tracePt t="96515" x="8886825" y="6794500"/>
          <p14:tracePt t="96524" x="8896350" y="6794500"/>
          <p14:tracePt t="96531" x="8896350" y="6804025"/>
          <p14:tracePt t="96540" x="8905875" y="6813550"/>
          <p14:tracePt t="96548" x="8905875" y="6834188"/>
          <p14:tracePt t="96564" x="8915400" y="6834188"/>
          <p14:tracePt t="96571" x="8915400" y="6843713"/>
          <p14:tracePt t="96597" x="8915400" y="6853238"/>
          <p14:tracePt t="96661" x="8915400" y="6862763"/>
          <p14:tracePt t="96676" x="8905875" y="6872288"/>
          <p14:tracePt t="96686" x="8905875" y="6881813"/>
          <p14:tracePt t="96690" x="8896350" y="6881813"/>
          <p14:tracePt t="96698" x="8896350" y="6891338"/>
          <p14:tracePt t="96708" x="8886825" y="6910388"/>
          <p14:tracePt t="96714" x="8877300" y="6910388"/>
          <p14:tracePt t="96722" x="8858250" y="6931025"/>
          <p14:tracePt t="96731" x="8858250" y="6940550"/>
          <p14:tracePt t="96788" x="8848725" y="6940550"/>
          <p14:tracePt t="96804" x="8848725" y="6950075"/>
          <p14:tracePt t="96820" x="8839200" y="6950075"/>
          <p14:tracePt t="96836" x="8839200" y="6959600"/>
          <p14:tracePt t="96843" x="8839200" y="6978650"/>
          <p14:tracePt t="96851" x="8818563" y="6988175"/>
          <p14:tracePt t="96862" x="8809038" y="6988175"/>
          <p14:tracePt t="96866" x="8770938" y="7016750"/>
          <p14:tracePt t="96878" x="8751888" y="7027863"/>
          <p14:tracePt t="96885" x="8742363" y="7027863"/>
          <p14:tracePt t="96892" x="8742363" y="7037388"/>
          <p14:tracePt t="96898" x="8742363" y="7046913"/>
          <p14:tracePt t="96908" x="8732838" y="7046913"/>
          <p14:tracePt t="96914" x="8721725" y="7046913"/>
          <p14:tracePt t="96922" x="8721725" y="7056438"/>
          <p14:tracePt t="96931" x="8712200" y="7056438"/>
          <p14:tracePt t="96938" x="8712200" y="7065963"/>
          <p14:tracePt t="96946" x="8702675" y="7065963"/>
          <p14:tracePt t="96954" x="8693150" y="7075488"/>
          <p14:tracePt t="96962" x="8683625" y="7075488"/>
          <p14:tracePt t="96980" x="8664575" y="7075488"/>
          <p14:tracePt t="96986" x="8664575" y="7085013"/>
          <p14:tracePt t="96994" x="8655050" y="7085013"/>
          <p14:tracePt t="97011" x="8645525" y="7085013"/>
          <p14:tracePt t="97020" x="8636000" y="7085013"/>
          <p14:tracePt t="97060" x="8624888" y="7085013"/>
          <p14:tracePt t="97087" x="8615363" y="7085013"/>
          <p14:tracePt t="97188" x="8615363" y="7075488"/>
          <p14:tracePt t="97195" x="8605838" y="7065963"/>
          <p14:tracePt t="97204" x="8605838" y="7056438"/>
          <p14:tracePt t="97210" x="8586788" y="7056438"/>
          <p14:tracePt t="97218" x="8577263" y="7046913"/>
          <p14:tracePt t="97237" x="8567738" y="7046913"/>
          <p14:tracePt t="97525" x="8558213" y="7046913"/>
          <p14:tracePt t="97566" x="8548688" y="7046913"/>
          <p14:tracePt t="97604" x="8539163" y="7046913"/>
          <p14:tracePt t="97620" x="8539163" y="7056438"/>
          <p14:tracePt t="97676" x="8528050" y="7056438"/>
          <p14:tracePt t="97708" x="8509000" y="7056438"/>
          <p14:tracePt t="97738" x="8499475" y="7056438"/>
          <p14:tracePt t="97764" x="8489950" y="7056438"/>
          <p14:tracePt t="97789" x="8480425" y="7056438"/>
          <p14:tracePt t="97804" x="8470900" y="7056438"/>
          <p14:tracePt t="97811" x="8461375" y="7056438"/>
          <p14:tracePt t="97818" x="8451850" y="7056438"/>
          <p14:tracePt t="97941" x="8432800" y="7056438"/>
          <p14:tracePt t="98388" x="8442325" y="7056438"/>
          <p14:tracePt t="98428" x="8451850" y="7056438"/>
          <p14:tracePt t="98523" x="8451850" y="7065963"/>
          <p14:tracePt t="98580" x="8432800" y="7065963"/>
          <p14:tracePt t="98636" x="8421688" y="7065963"/>
          <p14:tracePt t="98675" x="8442325" y="7065963"/>
          <p14:tracePt t="98684" x="8461375" y="7056438"/>
          <p14:tracePt t="98692" x="8470900" y="7046913"/>
          <p14:tracePt t="98702" x="8567738" y="6978650"/>
          <p14:tracePt t="98706" x="8605838" y="6950075"/>
          <p14:tracePt t="98714" x="8732838" y="6862763"/>
          <p14:tracePt t="98722" x="8799513" y="6813550"/>
          <p14:tracePt t="98731" x="9021763" y="6659563"/>
          <p14:tracePt t="98739" x="9109075" y="6630988"/>
          <p14:tracePt t="98746" x="9302750" y="6475413"/>
          <p14:tracePt t="98755" x="9486900" y="6369050"/>
          <p14:tracePt t="98765" x="9602788" y="6310313"/>
          <p14:tracePt t="98770" x="9699625" y="6234113"/>
          <p14:tracePt t="98778" x="9739313" y="6203950"/>
          <p14:tracePt t="98786" x="9767888" y="6184900"/>
          <p14:tracePt t="98794" x="9796463" y="6184900"/>
          <p14:tracePt t="98804" x="9836150" y="6165850"/>
          <p14:tracePt t="98810" x="9836150" y="6156325"/>
          <p14:tracePt t="98818" x="9836150" y="6146800"/>
          <p14:tracePt t="98826" x="9836150" y="6137275"/>
          <p14:tracePt t="98834" x="9836150" y="6126163"/>
          <p14:tracePt t="98842" x="9836150" y="6107113"/>
          <p14:tracePt t="98861" x="9805988" y="6059488"/>
          <p14:tracePt t="98868" x="9796463" y="6010275"/>
          <p14:tracePt t="98878" x="9796463" y="5962650"/>
          <p14:tracePt t="98893" x="9796463" y="5856288"/>
          <p14:tracePt t="98898" x="9796463" y="5759450"/>
          <p14:tracePt t="98907" x="9796463" y="5710238"/>
          <p14:tracePt t="98915" x="9817100" y="5634038"/>
          <p14:tracePt t="98923" x="9817100" y="5594350"/>
          <p14:tracePt t="98930" x="9817100" y="5497513"/>
          <p14:tracePt t="98939" x="9817100" y="5459413"/>
          <p14:tracePt t="98948" x="9817100" y="5334000"/>
          <p14:tracePt t="98954" x="9817100" y="5226050"/>
          <p14:tracePt t="98963" x="9817100" y="5187950"/>
          <p14:tracePt t="98970" x="9817100" y="5110163"/>
          <p14:tracePt t="98978" x="9817100" y="5072063"/>
          <p14:tracePt t="98987" x="9817100" y="4994275"/>
          <p14:tracePt t="98994" x="9817100" y="4956175"/>
          <p14:tracePt t="99004" x="9817100" y="4897438"/>
          <p14:tracePt t="99011" x="9817100" y="4840288"/>
          <p14:tracePt t="99019" x="9817100" y="4829175"/>
          <p14:tracePt t="99027" x="9817100" y="4772025"/>
          <p14:tracePt t="99035" x="9817100" y="4752975"/>
          <p14:tracePt t="99042" x="9805988" y="4703763"/>
          <p14:tracePt t="99051" x="9805988" y="4684713"/>
          <p14:tracePt t="99062" x="9796463" y="4625975"/>
          <p14:tracePt t="99066" x="9796463" y="4616450"/>
          <p14:tracePt t="99075" x="9777413" y="4578350"/>
          <p14:tracePt t="99084" x="9767888" y="4549775"/>
          <p14:tracePt t="99090" x="9758363" y="4540250"/>
          <p14:tracePt t="99099" x="9748838" y="4510088"/>
          <p14:tracePt t="99106" x="9739313" y="4510088"/>
          <p14:tracePt t="99115" x="9720263" y="4500563"/>
          <p14:tracePt t="99125" x="9709150" y="4491038"/>
          <p14:tracePt t="99130" x="9699625" y="4481513"/>
          <p14:tracePt t="99139" x="9661525" y="4481513"/>
          <p14:tracePt t="99147" x="9652000" y="4471988"/>
          <p14:tracePt t="99154" x="9602788" y="4471988"/>
          <p14:tracePt t="99163" x="9593263" y="4471988"/>
          <p14:tracePt t="99171" x="9536113" y="4471988"/>
          <p14:tracePt t="99179" x="9496425" y="4471988"/>
          <p14:tracePt t="99188" x="9439275" y="4471988"/>
          <p14:tracePt t="99194" x="9409113" y="4443413"/>
          <p14:tracePt t="99202" x="9351963" y="4422775"/>
          <p14:tracePt t="99210" x="9312275" y="4394200"/>
          <p14:tracePt t="99219" x="9302750" y="4384675"/>
          <p14:tracePt t="99227" x="9274175" y="4365625"/>
          <p14:tracePt t="99234" x="9264650" y="4346575"/>
          <p14:tracePt t="99242" x="9255125" y="4325938"/>
          <p14:tracePt t="99250" x="9245600" y="4325938"/>
          <p14:tracePt t="99258" x="9226550" y="4316413"/>
          <p14:tracePt t="99266" x="9215438" y="4287838"/>
          <p14:tracePt t="99281" x="9215438" y="4278313"/>
          <p14:tracePt t="99283" x="9215438" y="4259263"/>
          <p14:tracePt t="99290" x="9205913" y="4259263"/>
          <p14:tracePt t="99299" x="9205913" y="4249738"/>
          <p14:tracePt t="99306" x="9205913" y="4240213"/>
          <p14:tracePt t="99324" x="9205913" y="4219575"/>
          <p14:tracePt t="99340" x="9205913" y="4210050"/>
          <p14:tracePt t="99356" x="9205913" y="4200525"/>
          <p14:tracePt t="99363" x="9205913" y="4191000"/>
          <p14:tracePt t="99372" x="9205913" y="4181475"/>
          <p14:tracePt t="99378" x="9205913" y="4171950"/>
          <p14:tracePt t="99386" x="9205913" y="4162425"/>
          <p14:tracePt t="99394" x="9205913" y="4143375"/>
          <p14:tracePt t="99403" x="9205913" y="4132263"/>
          <p14:tracePt t="99411" x="9205913" y="4122738"/>
          <p14:tracePt t="99419" x="9205913" y="4113213"/>
          <p14:tracePt t="99426" x="9205913" y="4094163"/>
          <p14:tracePt t="99434" x="9205913" y="4075113"/>
          <p14:tracePt t="99445" x="9205913" y="4065588"/>
          <p14:tracePt t="99452" x="9205913" y="4056063"/>
          <p14:tracePt t="99467" x="9205913" y="4046538"/>
          <p14:tracePt t="99476" x="9205913" y="4037013"/>
          <p14:tracePt t="99483" x="9205913" y="4025900"/>
          <p14:tracePt t="99493" x="9205913" y="4016375"/>
          <p14:tracePt t="99509" x="9215438" y="3997325"/>
          <p14:tracePt t="99514" x="9215438" y="3987800"/>
          <p14:tracePt t="99523" x="9215438" y="3978275"/>
          <p14:tracePt t="99531" x="9215438" y="3968750"/>
          <p14:tracePt t="99540" x="9215438" y="3949700"/>
          <p14:tracePt t="99547" x="9215438" y="3940175"/>
          <p14:tracePt t="99563" x="9215438" y="3871913"/>
          <p14:tracePt t="99570" x="9205913" y="3843338"/>
          <p14:tracePt t="99578" x="9177338" y="3803650"/>
          <p14:tracePt t="99586" x="9158288" y="3756025"/>
          <p14:tracePt t="99594" x="9129713" y="3697288"/>
          <p14:tracePt t="99602" x="9118600" y="3687763"/>
          <p14:tracePt t="99610" x="9080500" y="3649663"/>
          <p14:tracePt t="99619" x="9070975" y="3640138"/>
          <p14:tracePt t="99629" x="9051925" y="3609975"/>
          <p14:tracePt t="99634" x="9042400" y="3600450"/>
          <p14:tracePt t="99642" x="9032875" y="3590925"/>
          <p14:tracePt t="99650" x="9021763" y="3581400"/>
          <p14:tracePt t="99724" x="9012238" y="3571875"/>
          <p14:tracePt t="99859" x="9002713" y="3571875"/>
          <p14:tracePt t="99892" x="8993188" y="3571875"/>
          <p14:tracePt t="99909" x="8974138" y="3590925"/>
          <p14:tracePt t="99917" x="8964613" y="3600450"/>
          <p14:tracePt t="99922" x="8955088" y="3609975"/>
          <p14:tracePt t="99931" x="8945563" y="3629025"/>
          <p14:tracePt t="99939" x="8936038" y="3668713"/>
          <p14:tracePt t="99946" x="8936038" y="3687763"/>
          <p14:tracePt t="99955" x="8915400" y="3716338"/>
          <p14:tracePt t="99962" x="8905875" y="3746500"/>
          <p14:tracePt t="99970" x="8905875" y="3756025"/>
          <p14:tracePt t="99978" x="8905875" y="3775075"/>
          <p14:tracePt t="99986" x="8905875" y="3784600"/>
          <p14:tracePt t="99994" x="8905875" y="3813175"/>
          <p14:tracePt t="100003" x="8905875" y="3822700"/>
          <p14:tracePt t="100011" x="8905875" y="3832225"/>
          <p14:tracePt t="100018" x="8905875" y="3843338"/>
          <p14:tracePt t="100027" x="8905875" y="3852863"/>
          <p14:tracePt t="100034" x="8905875" y="3862388"/>
          <p14:tracePt t="100043" x="8905875" y="3881438"/>
          <p14:tracePt t="100052" x="8905875" y="3890963"/>
          <p14:tracePt t="100058" x="8905875" y="3900488"/>
          <p14:tracePt t="100080" x="8905875" y="3910013"/>
          <p14:tracePt t="100083" x="8905875" y="3919538"/>
          <p14:tracePt t="100090" x="8905875" y="3929063"/>
          <p14:tracePt t="100099" x="8905875" y="3940175"/>
          <p14:tracePt t="100106" x="8905875" y="3949700"/>
          <p14:tracePt t="100114" x="8905875" y="3968750"/>
          <p14:tracePt t="100124" x="8905875" y="3978275"/>
          <p14:tracePt t="100131" x="8905875" y="3987800"/>
          <p14:tracePt t="100148" x="8905875" y="3997325"/>
          <p14:tracePt t="100156" x="8905875" y="4006850"/>
          <p14:tracePt t="100179" x="8905875" y="4016375"/>
          <p14:tracePt t="100195" x="8905875" y="4025900"/>
          <p14:tracePt t="100211" x="8905875" y="4046538"/>
          <p14:tracePt t="100220" x="8905875" y="4056063"/>
          <p14:tracePt t="100228" x="8896350" y="4056063"/>
          <p14:tracePt t="100234" x="8877300" y="4075113"/>
          <p14:tracePt t="100244" x="8877300" y="4084638"/>
          <p14:tracePt t="100250" x="8867775" y="4094163"/>
          <p14:tracePt t="100260" x="8867775" y="4113213"/>
          <p14:tracePt t="100266" x="8858250" y="4132263"/>
          <p14:tracePt t="100277" x="8858250" y="4143375"/>
          <p14:tracePt t="100284" x="8858250" y="4152900"/>
          <p14:tracePt t="100291" x="8848725" y="4171950"/>
          <p14:tracePt t="100299" x="8848725" y="4181475"/>
          <p14:tracePt t="100309" x="8848725" y="4191000"/>
          <p14:tracePt t="100316" x="8848725" y="4200525"/>
          <p14:tracePt t="100323" x="8848725" y="4210050"/>
          <p14:tracePt t="100333" x="8848725" y="4219575"/>
          <p14:tracePt t="100347" x="8848725" y="4229100"/>
          <p14:tracePt t="100363" x="8839200" y="4229100"/>
          <p14:tracePt t="100371" x="8829675" y="4229100"/>
          <p14:tracePt t="100428" x="8818563" y="4229100"/>
          <p14:tracePt t="100444" x="8799513" y="4229100"/>
          <p14:tracePt t="100452" x="8799513" y="4219575"/>
          <p14:tracePt t="100458" x="8789988" y="4210050"/>
          <p14:tracePt t="100467" x="8780463" y="4181475"/>
          <p14:tracePt t="100479" x="8770938" y="4162425"/>
          <p14:tracePt t="100483" x="8751888" y="4132263"/>
          <p14:tracePt t="100492" x="8721725" y="4084638"/>
          <p14:tracePt t="100502" x="8712200" y="4065588"/>
          <p14:tracePt t="100506" x="8683625" y="3997325"/>
          <p14:tracePt t="100514" x="8664575" y="3978275"/>
          <p14:tracePt t="100525" x="8636000" y="3910013"/>
          <p14:tracePt t="100530" x="8624888" y="3890963"/>
          <p14:tracePt t="100538" x="8605838" y="3822700"/>
          <p14:tracePt t="100546" x="8558213" y="3735388"/>
          <p14:tracePt t="100555" x="8539163" y="3706813"/>
          <p14:tracePt t="100563" x="8509000" y="3629025"/>
          <p14:tracePt t="100571" x="8499475" y="3600450"/>
          <p14:tracePt t="100579" x="8461375" y="3543300"/>
          <p14:tracePt t="100587" x="8451850" y="3513138"/>
          <p14:tracePt t="100599" x="8421688" y="3455988"/>
          <p14:tracePt t="100602" x="8383588" y="3387725"/>
          <p14:tracePt t="100610" x="8374063" y="3359150"/>
          <p14:tracePt t="100620" x="8364538" y="3300413"/>
          <p14:tracePt t="100626" x="8345488" y="3271838"/>
          <p14:tracePt t="100635" x="8335963" y="3232150"/>
          <p14:tracePt t="100643" x="8315325" y="3203575"/>
          <p14:tracePt t="100650" x="8286750" y="3146425"/>
          <p14:tracePt t="100660" x="8277225" y="3116263"/>
          <p14:tracePt t="100666" x="8258175" y="3059113"/>
          <p14:tracePt t="100676" x="8248650" y="3019425"/>
          <p14:tracePt t="100682" x="8228013" y="2990850"/>
          <p14:tracePt t="100690" x="8199438" y="2952750"/>
          <p14:tracePt t="100699" x="8189913" y="2922588"/>
          <p14:tracePt t="100709" x="8161338" y="2874963"/>
          <p14:tracePt t="100714" x="8161338" y="2865438"/>
          <p14:tracePt t="100722" x="8151813" y="2846388"/>
          <p14:tracePt t="100732" x="8121650" y="2797175"/>
          <p14:tracePt t="100738" x="8112125" y="2787650"/>
          <p14:tracePt t="100747" x="8093075" y="2768600"/>
          <p14:tracePt t="100755" x="8083550" y="2749550"/>
          <p14:tracePt t="100763" x="8074025" y="2728913"/>
          <p14:tracePt t="100772" x="8074025" y="2719388"/>
          <p14:tracePt t="100778" x="8045450" y="2681288"/>
          <p14:tracePt t="100787" x="8034338" y="2671763"/>
          <p14:tracePt t="100794" x="8034338" y="2662238"/>
          <p14:tracePt t="100803" x="8024813" y="2622550"/>
          <p14:tracePt t="100813" x="8024813" y="2603500"/>
          <p14:tracePt t="100818" x="8015288" y="2584450"/>
          <p14:tracePt t="100826" x="8005763" y="2574925"/>
          <p14:tracePt t="100834" x="7986713" y="2535238"/>
          <p14:tracePt t="100846" x="7977188" y="2525713"/>
          <p14:tracePt t="100850" x="7967663" y="2487613"/>
          <p14:tracePt t="100859" x="7958138" y="2459038"/>
          <p14:tracePt t="100866" x="7927975" y="2428875"/>
          <p14:tracePt t="100875" x="7927975" y="2409825"/>
          <p14:tracePt t="100882" x="7918450" y="2400300"/>
          <p14:tracePt t="100892" x="7899400" y="2362200"/>
          <p14:tracePt t="100911" x="7889875" y="2322513"/>
          <p14:tracePt t="100915" x="7889875" y="2312988"/>
          <p14:tracePt t="100922" x="7889875" y="2293938"/>
          <p14:tracePt t="100930" x="7889875" y="2216150"/>
          <p14:tracePt t="100938" x="7889875" y="2168525"/>
          <p14:tracePt t="100948" x="7908925" y="2071688"/>
          <p14:tracePt t="100954" x="7939088" y="2022475"/>
          <p14:tracePt t="100962" x="7958138" y="1984375"/>
          <p14:tracePt t="100971" x="7967663" y="1955800"/>
          <p14:tracePt t="100980" x="7986713" y="1925638"/>
          <p14:tracePt t="100986" x="7996238" y="1906588"/>
          <p14:tracePt t="101043" x="8005763" y="1906588"/>
          <p14:tracePt t="101060" x="8015288" y="1906588"/>
          <p14:tracePt t="101077" x="8045450" y="1925638"/>
          <p14:tracePt t="101084" x="8054975" y="1955800"/>
          <p14:tracePt t="101092" x="8102600" y="2022475"/>
          <p14:tracePt t="101101" x="8121650" y="2041525"/>
          <p14:tracePt t="101106" x="8170863" y="2128838"/>
          <p14:tracePt t="101115" x="8199438" y="2216150"/>
          <p14:tracePt t="101122" x="8218488" y="2255838"/>
          <p14:tracePt t="101130" x="8228013" y="2343150"/>
          <p14:tracePt t="101138" x="8228013" y="2362200"/>
          <p14:tracePt t="101146" x="8228013" y="2419350"/>
          <p14:tracePt t="101154" x="8228013" y="2428875"/>
          <p14:tracePt t="101162" x="8228013" y="2468563"/>
          <p14:tracePt t="101170" x="8228013" y="2525713"/>
          <p14:tracePt t="101178" x="8228013" y="2535238"/>
          <p14:tracePt t="101188" x="8228013" y="2574925"/>
          <p14:tracePt t="101194" x="8228013" y="2603500"/>
          <p14:tracePt t="101202" x="8228013" y="2622550"/>
          <p14:tracePt t="101210" x="8228013" y="2652713"/>
          <p14:tracePt t="101220" x="8228013" y="2690813"/>
          <p14:tracePt t="101226" x="8228013" y="2700338"/>
          <p14:tracePt t="101235" x="8228013" y="2738438"/>
          <p14:tracePt t="101244" x="8248650" y="2778125"/>
          <p14:tracePt t="101251" x="8248650" y="2797175"/>
          <p14:tracePt t="101261" x="8248650" y="2825750"/>
          <p14:tracePt t="101267" x="8258175" y="2855913"/>
          <p14:tracePt t="101276" x="8258175" y="2884488"/>
          <p14:tracePt t="101284" x="8258175" y="2894013"/>
          <p14:tracePt t="101290" x="8258175" y="2903538"/>
          <p14:tracePt t="101299" x="8258175" y="2913063"/>
          <p14:tracePt t="101316" x="8267700" y="2922588"/>
          <p14:tracePt t="101403" x="8267700" y="2932113"/>
          <p14:tracePt t="101411" x="8286750" y="2952750"/>
          <p14:tracePt t="101427" x="8296275" y="2962275"/>
          <p14:tracePt t="101435" x="8296275" y="2971800"/>
          <p14:tracePt t="101443" x="8305800" y="2981325"/>
          <p14:tracePt t="101451" x="8305800" y="2990850"/>
          <p14:tracePt t="101460" x="8324850" y="3019425"/>
          <p14:tracePt t="101466" x="8345488" y="3028950"/>
          <p14:tracePt t="101479" x="8355013" y="3068638"/>
          <p14:tracePt t="101484" x="8364538" y="3078163"/>
          <p14:tracePt t="101491" x="8393113" y="3097213"/>
          <p14:tracePt t="101502" x="8421688" y="3146425"/>
          <p14:tracePt t="101506" x="8421688" y="3165475"/>
          <p14:tracePt t="101514" x="8442325" y="3194050"/>
          <p14:tracePt t="101523" x="8442325" y="3203575"/>
          <p14:tracePt t="101530" x="8470900" y="3232150"/>
          <p14:tracePt t="101539" x="8470900" y="3243263"/>
          <p14:tracePt t="101546" x="8470900" y="3252788"/>
          <p14:tracePt t="101555" x="8470900" y="3262313"/>
          <p14:tracePt t="101562" x="8470900" y="3281363"/>
          <p14:tracePt t="101571" x="8470900" y="3290888"/>
          <p14:tracePt t="101755" x="8470900" y="3300413"/>
          <p14:tracePt t="101764" x="8470900" y="3309938"/>
          <p14:tracePt t="101772" x="8480425" y="3340100"/>
          <p14:tracePt t="101780" x="8480425" y="3349625"/>
          <p14:tracePt t="101786" x="8499475" y="3397250"/>
          <p14:tracePt t="101794" x="8499475" y="3406775"/>
          <p14:tracePt t="101802" x="8509000" y="3465513"/>
          <p14:tracePt t="101810" x="8528050" y="3543300"/>
          <p14:tracePt t="101819" x="8539163" y="3571875"/>
          <p14:tracePt t="101828" x="8539163" y="3629025"/>
          <p14:tracePt t="101835" x="8548688" y="3659188"/>
          <p14:tracePt t="101844" x="8548688" y="3716338"/>
          <p14:tracePt t="101850" x="8548688" y="3725863"/>
          <p14:tracePt t="101859" x="8548688" y="3765550"/>
          <p14:tracePt t="101866" x="8548688" y="3784600"/>
          <p14:tracePt t="101875" x="8548688" y="3813175"/>
          <p14:tracePt t="101883" x="8548688" y="3852863"/>
          <p14:tracePt t="101892" x="8548688" y="3881438"/>
          <p14:tracePt t="101899" x="8548688" y="3900488"/>
          <p14:tracePt t="101910" x="8548688" y="3929063"/>
          <p14:tracePt t="101915" x="8548688" y="3968750"/>
          <p14:tracePt t="101924" x="8548688" y="3978275"/>
          <p14:tracePt t="101933" x="8548688" y="4006850"/>
          <p14:tracePt t="101938" x="8548688" y="4016375"/>
          <p14:tracePt t="101946" x="8548688" y="4025900"/>
          <p14:tracePt t="101979" x="8548688" y="4037013"/>
          <p14:tracePt t="102252" x="8548688" y="4046538"/>
          <p14:tracePt t="102372" x="8548688" y="4056063"/>
          <p14:tracePt t="102763" x="8548688" y="4065588"/>
          <p14:tracePt t="103124" x="8548688" y="4084638"/>
          <p14:tracePt t="103164" x="8548688" y="4094163"/>
          <p14:tracePt t="103196" x="8548688" y="4103688"/>
          <p14:tracePt t="103228" x="8548688" y="4113213"/>
          <p14:tracePt t="103251" x="8548688" y="4122738"/>
          <p14:tracePt t="103276" x="8548688" y="4132263"/>
          <p14:tracePt t="103292" x="8548688" y="4143375"/>
          <p14:tracePt t="103302" x="8548688" y="4162425"/>
          <p14:tracePt t="103315" x="8548688" y="4171950"/>
          <p14:tracePt t="103325" x="8548688" y="4181475"/>
          <p14:tracePt t="103351" x="8548688" y="4191000"/>
          <p14:tracePt t="103373" x="8548688" y="4200525"/>
          <p14:tracePt t="103411" x="8548688" y="4210050"/>
          <p14:tracePt t="103438" x="8548688" y="4219575"/>
          <p14:tracePt t="103463" x="8548688" y="4240213"/>
          <p14:tracePt t="103489" x="8548688" y="4249738"/>
          <p14:tracePt t="103498" x="8548688" y="4259263"/>
          <p14:tracePt t="103532" x="8558213" y="4259263"/>
          <p14:tracePt t="103564" x="8567738" y="4259263"/>
          <p14:tracePt t="103572" x="8577263" y="4259263"/>
          <p14:tracePt t="103579" x="8596313" y="4249738"/>
          <p14:tracePt t="103587" x="8596313" y="4219575"/>
          <p14:tracePt t="103595" x="8624888" y="4181475"/>
          <p14:tracePt t="103604" x="8664575" y="4132263"/>
          <p14:tracePt t="103611" x="8664575" y="4103688"/>
          <p14:tracePt t="103618" x="8693150" y="4046538"/>
          <p14:tracePt t="103626" x="8712200" y="4006850"/>
          <p14:tracePt t="103636" x="8712200" y="3929063"/>
          <p14:tracePt t="103645" x="8712200" y="3900488"/>
          <p14:tracePt t="103651" x="8721725" y="3843338"/>
          <p14:tracePt t="103659" x="8742363" y="3756025"/>
          <p14:tracePt t="103666" x="8742363" y="3716338"/>
          <p14:tracePt t="103679" x="8742363" y="3640138"/>
          <p14:tracePt t="103682" x="8742363" y="3600450"/>
          <p14:tracePt t="103691" x="8742363" y="3503613"/>
          <p14:tracePt t="103701" x="8742363" y="3475038"/>
          <p14:tracePt t="103706" x="8742363" y="3416300"/>
          <p14:tracePt t="103716" x="8742363" y="3397250"/>
          <p14:tracePt t="103726" x="8742363" y="3328988"/>
          <p14:tracePt t="103730" x="8742363" y="3271838"/>
          <p14:tracePt t="103738" x="8742363" y="3252788"/>
          <p14:tracePt t="103747" x="8742363" y="3213100"/>
          <p14:tracePt t="103754" x="8742363" y="3184525"/>
          <p14:tracePt t="103762" x="8742363" y="3146425"/>
          <p14:tracePt t="103770" x="8742363" y="3116263"/>
          <p14:tracePt t="103778" x="8742363" y="3078163"/>
          <p14:tracePt t="103787" x="8742363" y="3040063"/>
          <p14:tracePt t="103794" x="8742363" y="3009900"/>
          <p14:tracePt t="103802" x="8742363" y="2971800"/>
          <p14:tracePt t="103811" x="8742363" y="2962275"/>
          <p14:tracePt t="103819" x="8742363" y="2922588"/>
          <p14:tracePt t="103827" x="8742363" y="2894013"/>
          <p14:tracePt t="103836" x="8751888" y="2855913"/>
          <p14:tracePt t="103842" x="8770938" y="2797175"/>
          <p14:tracePt t="103851" x="8770938" y="2787650"/>
          <p14:tracePt t="103858" x="8780463" y="2728913"/>
          <p14:tracePt t="103866" x="8780463" y="2709863"/>
          <p14:tracePt t="103878" x="8780463" y="2662238"/>
          <p14:tracePt t="103882" x="8780463" y="2643188"/>
          <p14:tracePt t="103895" x="8799513" y="2593975"/>
          <p14:tracePt t="103899" x="8799513" y="2574925"/>
          <p14:tracePt t="103906" x="8799513" y="2546350"/>
          <p14:tracePt t="103915" x="8799513" y="2506663"/>
          <p14:tracePt t="103923" x="8799513" y="2497138"/>
          <p14:tracePt t="103931" x="8799513" y="2468563"/>
          <p14:tracePt t="103939" x="8799513" y="2459038"/>
          <p14:tracePt t="103946" x="8799513" y="2438400"/>
          <p14:tracePt t="103955" x="8799513" y="2428875"/>
          <p14:tracePt t="103963" x="8799513" y="2400300"/>
          <p14:tracePt t="103971" x="8799513" y="2381250"/>
          <p14:tracePt t="103981" x="8799513" y="2371725"/>
          <p14:tracePt t="103987" x="8799513" y="2343150"/>
          <p14:tracePt t="103994" x="8799513" y="2332038"/>
          <p14:tracePt t="104003" x="8799513" y="2312988"/>
          <p14:tracePt t="104011" x="8799513" y="2303463"/>
          <p14:tracePt t="104018" x="8799513" y="2274888"/>
          <p14:tracePt t="104026" x="8799513" y="2265363"/>
          <p14:tracePt t="104034" x="8799513" y="2255838"/>
          <p14:tracePt t="104044" x="8799513" y="2225675"/>
          <p14:tracePt t="104051" x="8799513" y="2216150"/>
          <p14:tracePt t="104060" x="8799513" y="2206625"/>
          <p14:tracePt t="104067" x="8799513" y="2197100"/>
          <p14:tracePt t="104074" x="8799513" y="2187575"/>
          <p14:tracePt t="104099" x="8799513" y="2178050"/>
          <p14:tracePt t="104436" x="8799513" y="2168525"/>
          <p14:tracePt t="104468" x="8799513" y="2149475"/>
          <p14:tracePt t="104594" x="8799513" y="2138363"/>
          <p14:tracePt t="104612" x="8799513" y="2128838"/>
          <p14:tracePt t="104676" x="8809038" y="2128838"/>
          <p14:tracePt t="104732" x="8809038" y="2119313"/>
          <p14:tracePt t="104812" x="8809038" y="2109788"/>
          <p14:tracePt t="104852" x="8809038" y="2100263"/>
          <p14:tracePt t="104868" x="8809038" y="2090738"/>
          <p14:tracePt t="104883" x="8809038" y="2081213"/>
          <p14:tracePt t="104893" x="8809038" y="2062163"/>
          <p14:tracePt t="104908" x="8809038" y="2052638"/>
          <p14:tracePt t="104924" x="8809038" y="2041525"/>
          <p14:tracePt t="104940" x="8809038" y="2032000"/>
          <p14:tracePt t="104972" x="8809038" y="2022475"/>
          <p14:tracePt t="105380" x="8818563" y="2022475"/>
          <p14:tracePt t="105396" x="8829675" y="2022475"/>
          <p14:tracePt t="105402" x="8839200" y="2022475"/>
          <p14:tracePt t="105411" x="8858250" y="2022475"/>
          <p14:tracePt t="105435" x="8867775" y="2012950"/>
          <p14:tracePt t="105500" x="8848725" y="2012950"/>
          <p14:tracePt t="105508" x="8818563" y="2012950"/>
          <p14:tracePt t="105516" x="8799513" y="2012950"/>
          <p14:tracePt t="105524" x="8751888" y="2012950"/>
          <p14:tracePt t="105531" x="8742363" y="2012950"/>
          <p14:tracePt t="105540" x="8712200" y="2022475"/>
          <p14:tracePt t="105546" x="8702675" y="2022475"/>
          <p14:tracePt t="105611" x="8721725" y="2022475"/>
          <p14:tracePt t="105620" x="8732838" y="2022475"/>
          <p14:tracePt t="105637" x="8751888" y="2022475"/>
          <p14:tracePt t="105642" x="8751888" y="2012950"/>
          <p14:tracePt t="105651" x="8761413" y="2012950"/>
          <p14:tracePt t="105748" x="8761413" y="2003425"/>
          <p14:tracePt t="105764" x="8751888" y="2003425"/>
          <p14:tracePt t="105774" x="8742363" y="2003425"/>
          <p14:tracePt t="105787" x="8732838" y="2003425"/>
          <p14:tracePt t="106412" x="8732838" y="2012950"/>
          <p14:tracePt t="106427" x="8732838" y="2022475"/>
          <p14:tracePt t="106436" x="8732838" y="2032000"/>
          <p14:tracePt t="106442" x="8732838" y="2041525"/>
          <p14:tracePt t="106451" x="8732838" y="2052638"/>
          <p14:tracePt t="106459" x="8732838" y="2081213"/>
          <p14:tracePt t="106467" x="8732838" y="2090738"/>
          <p14:tracePt t="106478" x="8732838" y="2109788"/>
          <p14:tracePt t="106482" x="8732838" y="2128838"/>
          <p14:tracePt t="106492" x="8732838" y="2138363"/>
          <p14:tracePt t="106502" x="8732838" y="2149475"/>
          <p14:tracePt t="106506" x="8732838" y="2159000"/>
          <p14:tracePt t="106514" x="8732838" y="2168525"/>
          <p14:tracePt t="106522" x="8732838" y="2178050"/>
          <p14:tracePt t="106531" x="8721725" y="2187575"/>
          <p14:tracePt t="106539" x="8721725" y="2206625"/>
          <p14:tracePt t="106546" x="8721725" y="2225675"/>
          <p14:tracePt t="106554" x="8702675" y="2235200"/>
          <p14:tracePt t="106563" x="8702675" y="2265363"/>
          <p14:tracePt t="106572" x="8693150" y="2284413"/>
          <p14:tracePt t="106578" x="8674100" y="2362200"/>
          <p14:tracePt t="106587" x="8664575" y="2478088"/>
          <p14:tracePt t="106594" x="8645525" y="2516188"/>
          <p14:tracePt t="106602" x="8624888" y="2643188"/>
          <p14:tracePt t="106610" x="8624888" y="2681288"/>
          <p14:tracePt t="106619" x="8624888" y="2778125"/>
          <p14:tracePt t="106626" x="8624888" y="2806700"/>
          <p14:tracePt t="106634" x="8624888" y="2846388"/>
          <p14:tracePt t="106642" x="8624888" y="2855913"/>
          <p14:tracePt t="106650" x="8624888" y="2874963"/>
          <p14:tracePt t="106788" x="8615363" y="2874963"/>
          <p14:tracePt t="106795" x="8615363" y="2884488"/>
          <p14:tracePt t="106868" x="8615363" y="2903538"/>
          <p14:tracePt t="106895" x="8624888" y="2903538"/>
          <p14:tracePt t="106898" x="8645525" y="2913063"/>
          <p14:tracePt t="106906" x="8655050" y="2913063"/>
          <p14:tracePt t="106917" x="8693150" y="2922588"/>
          <p14:tracePt t="106922" x="8702675" y="2922588"/>
          <p14:tracePt t="106930" x="8742363" y="2922588"/>
          <p14:tracePt t="106938" x="8751888" y="2922588"/>
          <p14:tracePt t="106946" x="8770938" y="2922588"/>
          <p14:tracePt t="107020" x="8761413" y="2922588"/>
          <p14:tracePt t="107027" x="8751888" y="2922588"/>
          <p14:tracePt t="107036" x="8683625" y="2922588"/>
          <p14:tracePt t="107044" x="8605838" y="2922588"/>
          <p14:tracePt t="107050" x="8558213" y="2922588"/>
          <p14:tracePt t="107059" x="8480425" y="2943225"/>
          <p14:tracePt t="107066" x="8451850" y="2943225"/>
          <p14:tracePt t="107078" x="8393113" y="2943225"/>
          <p14:tracePt t="107085" x="8383588" y="2952750"/>
          <p14:tracePt t="107090" x="8374063" y="2952750"/>
          <p14:tracePt t="107140" x="8383588" y="2952750"/>
          <p14:tracePt t="107148" x="8402638" y="2962275"/>
          <p14:tracePt t="107156" x="8412163" y="2962275"/>
          <p14:tracePt t="107163" x="8451850" y="2981325"/>
          <p14:tracePt t="107170" x="8489950" y="2981325"/>
          <p14:tracePt t="107179" x="8518525" y="2990850"/>
          <p14:tracePt t="107186" x="8577263" y="2990850"/>
          <p14:tracePt t="107194" x="8596313" y="2990850"/>
          <p14:tracePt t="107203" x="8636000" y="2990850"/>
          <p14:tracePt t="107211" x="8655050" y="2990850"/>
          <p14:tracePt t="107260" x="8645525" y="2990850"/>
          <p14:tracePt t="107268" x="8636000" y="2990850"/>
          <p14:tracePt t="107277" x="8624888" y="2990850"/>
          <p14:tracePt t="107286" x="8615363" y="2990850"/>
          <p14:tracePt t="107290" x="8577263" y="2990850"/>
          <p14:tracePt t="107299" x="8518525" y="2990850"/>
          <p14:tracePt t="107310" x="8499475" y="2990850"/>
          <p14:tracePt t="107314" x="8432800" y="3009900"/>
          <p14:tracePt t="107324" x="8421688" y="3009900"/>
          <p14:tracePt t="107330" x="8383588" y="3009900"/>
          <p14:tracePt t="107339" x="8374063" y="3019425"/>
          <p14:tracePt t="107388" x="8374063" y="3028950"/>
          <p14:tracePt t="107395" x="8393113" y="3028950"/>
          <p14:tracePt t="107403" x="8402638" y="3028950"/>
          <p14:tracePt t="107413" x="8412163" y="3028950"/>
          <p14:tracePt t="107418" x="8421688" y="3028950"/>
          <p14:tracePt t="107426" x="8470900" y="3040063"/>
          <p14:tracePt t="107434" x="8489950" y="3040063"/>
          <p14:tracePt t="107444" x="8518525" y="3040063"/>
          <p14:tracePt t="107450" x="8539163" y="3040063"/>
          <p14:tracePt t="107461" x="8548688" y="3040063"/>
          <p14:tracePt t="107467" x="8558213" y="3040063"/>
          <p14:tracePt t="107548" x="8548688" y="3040063"/>
          <p14:tracePt t="107555" x="8528050" y="3040063"/>
          <p14:tracePt t="107562" x="8518525" y="3040063"/>
          <p14:tracePt t="107570" x="8509000" y="3040063"/>
          <p14:tracePt t="107578" x="8499475" y="3040063"/>
          <p14:tracePt t="107587" x="8480425" y="3040063"/>
          <p14:tracePt t="107602" x="8461375" y="3049588"/>
          <p14:tracePt t="108092" x="8461375" y="3040063"/>
          <p14:tracePt t="108108" x="8461375" y="3028950"/>
          <p14:tracePt t="108119" x="8461375" y="3019425"/>
          <p14:tracePt t="108122" x="8461375" y="3009900"/>
          <p14:tracePt t="108142" x="8461375" y="2990850"/>
          <p14:tracePt t="108156" x="8461375" y="2981325"/>
          <p14:tracePt t="108420" x="8451850" y="2981325"/>
          <p14:tracePt t="108524" x="8442325" y="2981325"/>
          <p14:tracePt t="108627" x="8442325" y="3000375"/>
          <p14:tracePt t="108636" x="8442325" y="3009900"/>
          <p14:tracePt t="108644" x="8442325" y="3028950"/>
          <p14:tracePt t="108652" x="8451850" y="3059113"/>
          <p14:tracePt t="108658" x="8451850" y="3068638"/>
          <p14:tracePt t="108666" x="8451850" y="3116263"/>
          <p14:tracePt t="108674" x="8461375" y="3146425"/>
          <p14:tracePt t="108683" x="8461375" y="3203575"/>
          <p14:tracePt t="108691" x="8470900" y="3232150"/>
          <p14:tracePt t="108699" x="8499475" y="3271838"/>
          <p14:tracePt t="108707" x="8518525" y="3328988"/>
          <p14:tracePt t="108715" x="8528050" y="3340100"/>
          <p14:tracePt t="108723" x="8539163" y="3378200"/>
          <p14:tracePt t="108731" x="8539163" y="3397250"/>
          <p14:tracePt t="108739" x="8548688" y="3416300"/>
          <p14:tracePt t="108747" x="8548688" y="3425825"/>
          <p14:tracePt t="108755" x="8548688" y="3435350"/>
          <p14:tracePt t="108762" x="8548688" y="3465513"/>
          <p14:tracePt t="108770" x="8548688" y="3475038"/>
          <p14:tracePt t="108779" x="8548688" y="3484563"/>
          <p14:tracePt t="108786" x="8548688" y="3494088"/>
          <p14:tracePt t="108796" x="8548688" y="3503613"/>
          <p14:tracePt t="108802" x="8548688" y="3513138"/>
          <p14:tracePt t="108810" x="8567738" y="3532188"/>
          <p14:tracePt t="108819" x="8567738" y="3543300"/>
          <p14:tracePt t="108827" x="8567738" y="3552825"/>
          <p14:tracePt t="108834" x="8577263" y="3571875"/>
          <p14:tracePt t="108844" x="8577263" y="3581400"/>
          <p14:tracePt t="108850" x="8586788" y="3609975"/>
          <p14:tracePt t="108862" x="8586788" y="3619500"/>
          <p14:tracePt t="108868" x="8596313" y="3649663"/>
          <p14:tracePt t="108878" x="8596313" y="3659188"/>
          <p14:tracePt t="108883" x="8596313" y="3706813"/>
          <p14:tracePt t="108892" x="8615363" y="3735388"/>
          <p14:tracePt t="108898" x="8615363" y="3756025"/>
          <p14:tracePt t="108908" x="8624888" y="3784600"/>
          <p14:tracePt t="108915" x="8636000" y="3794125"/>
          <p14:tracePt t="108939" x="8645525" y="3803650"/>
          <p14:tracePt t="109043" x="8664575" y="3803650"/>
          <p14:tracePt t="109060" x="8674100" y="3803650"/>
          <p14:tracePt t="109070" x="8693150" y="3822700"/>
          <p14:tracePt t="109074" x="8702675" y="3822700"/>
          <p14:tracePt t="109082" x="8712200" y="3822700"/>
          <p14:tracePt t="109092" x="8751888" y="3832225"/>
          <p14:tracePt t="109099" x="8780463" y="3832225"/>
          <p14:tracePt t="109108" x="8799513" y="3832225"/>
          <p14:tracePt t="109115" x="8818563" y="3832225"/>
          <p14:tracePt t="109122" x="8829675" y="3832225"/>
          <p14:tracePt t="109204" x="8809038" y="3832225"/>
          <p14:tracePt t="109211" x="8789988" y="3832225"/>
          <p14:tracePt t="109220" x="8761413" y="3832225"/>
          <p14:tracePt t="109228" x="8742363" y="3832225"/>
          <p14:tracePt t="109234" x="8683625" y="3832225"/>
          <p14:tracePt t="109246" x="8655050" y="3832225"/>
          <p14:tracePt t="109250" x="8636000" y="3832225"/>
          <p14:tracePt t="109261" x="8615363" y="3832225"/>
          <p14:tracePt t="109268" x="8605838" y="3832225"/>
          <p14:tracePt t="109294" x="8605838" y="3843338"/>
          <p14:tracePt t="109324" x="8624888" y="3843338"/>
          <p14:tracePt t="109332" x="8636000" y="3852863"/>
          <p14:tracePt t="109340" x="8645525" y="3852863"/>
          <p14:tracePt t="109347" x="8683625" y="3852863"/>
          <p14:tracePt t="109354" x="8693150" y="3852863"/>
          <p14:tracePt t="109363" x="8712200" y="3852863"/>
          <p14:tracePt t="109443" x="8702675" y="3852863"/>
          <p14:tracePt t="109451" x="8693150" y="3852863"/>
          <p14:tracePt t="109460" x="8683625" y="3852863"/>
          <p14:tracePt t="109469" x="8674100" y="3852863"/>
          <p14:tracePt t="109474" x="8645525" y="3852863"/>
          <p14:tracePt t="109482" x="8636000" y="3852863"/>
          <p14:tracePt t="109492" x="8624888" y="3852863"/>
          <p14:tracePt t="109500" x="8615363" y="3852863"/>
          <p14:tracePt t="109604" x="8624888" y="3852863"/>
          <p14:tracePt t="110396" x="8624888" y="3871913"/>
          <p14:tracePt t="110484" x="8624888" y="3881438"/>
          <p14:tracePt t="110509" x="8624888" y="3890963"/>
          <p14:tracePt t="110522" x="8624888" y="3900488"/>
          <p14:tracePt t="110531" x="8624888" y="3910013"/>
          <p14:tracePt t="110547" x="8624888" y="3919538"/>
          <p14:tracePt t="110555" x="8624888" y="3929063"/>
          <p14:tracePt t="110563" x="8615363" y="3929063"/>
          <p14:tracePt t="110572" x="8605838" y="3959225"/>
          <p14:tracePt t="110578" x="8586788" y="3968750"/>
          <p14:tracePt t="110586" x="8567738" y="3997325"/>
          <p14:tracePt t="110594" x="8558213" y="4006850"/>
          <p14:tracePt t="110604" x="8539163" y="4046538"/>
          <p14:tracePt t="110611" x="8518525" y="4056063"/>
          <p14:tracePt t="110620" x="8509000" y="4065588"/>
          <p14:tracePt t="110630" x="8489950" y="4103688"/>
          <p14:tracePt t="110634" x="8480425" y="4103688"/>
          <p14:tracePt t="110644" x="8470900" y="4143375"/>
          <p14:tracePt t="110650" x="8461375" y="4152900"/>
          <p14:tracePt t="110662" x="8442325" y="4181475"/>
          <p14:tracePt t="110667" x="8432800" y="4181475"/>
          <p14:tracePt t="110679" x="8421688" y="4200525"/>
          <p14:tracePt t="110683" x="8393113" y="4229100"/>
          <p14:tracePt t="110692" x="8383588" y="4240213"/>
          <p14:tracePt t="110698" x="8374063" y="4268788"/>
          <p14:tracePt t="110709" x="8374063" y="4278313"/>
          <p14:tracePt t="110715" x="8345488" y="4287838"/>
          <p14:tracePt t="110722" x="8345488" y="4297363"/>
          <p14:tracePt t="110730" x="8335963" y="4306888"/>
          <p14:tracePt t="110738" x="8315325" y="4337050"/>
          <p14:tracePt t="110747" x="8315325" y="4346575"/>
          <p14:tracePt t="110754" x="8296275" y="4365625"/>
          <p14:tracePt t="110762" x="8277225" y="4384675"/>
          <p14:tracePt t="110770" x="8258175" y="4403725"/>
          <p14:tracePt t="110779" x="8258175" y="4422775"/>
          <p14:tracePt t="110787" x="8239125" y="4443413"/>
          <p14:tracePt t="110796" x="8239125" y="4452938"/>
          <p14:tracePt t="110804" x="8228013" y="4462463"/>
          <p14:tracePt t="110813" x="8208963" y="4500563"/>
          <p14:tracePt t="110818" x="8208963" y="4519613"/>
          <p14:tracePt t="110827" x="8199438" y="4540250"/>
          <p14:tracePt t="110834" x="8189913" y="4549775"/>
          <p14:tracePt t="110844" x="8180388" y="4578350"/>
          <p14:tracePt t="110851" x="8180388" y="4587875"/>
          <p14:tracePt t="110860" x="8151813" y="4597400"/>
          <p14:tracePt t="110867" x="8121650" y="4625975"/>
          <p14:tracePt t="110880" x="8121650" y="4637088"/>
          <p14:tracePt t="110882" x="8112125" y="4646613"/>
          <p14:tracePt t="110893" x="8102600" y="4646613"/>
          <p14:tracePt t="110900" x="8102600" y="4656138"/>
          <p14:tracePt t="110906" x="8093075" y="4656138"/>
          <p14:tracePt t="110926" x="8083550" y="4656138"/>
          <p14:tracePt t="110931" x="8074025" y="4656138"/>
          <p14:tracePt t="110938" x="8054975" y="4656138"/>
          <p14:tracePt t="110946" x="8045450" y="4656138"/>
          <p14:tracePt t="110956" x="8034338" y="4656138"/>
          <p14:tracePt t="110963" x="8024813" y="4656138"/>
          <p14:tracePt t="110972" x="8015288" y="4656138"/>
          <p14:tracePt t="110980" x="8005763" y="4656138"/>
          <p14:tracePt t="110988" x="7977188" y="4656138"/>
          <p14:tracePt t="110994" x="7967663" y="4656138"/>
          <p14:tracePt t="111003" x="7958138" y="4656138"/>
          <p14:tracePt t="111010" x="7939088" y="4656138"/>
          <p14:tracePt t="111019" x="7918450" y="4646613"/>
          <p14:tracePt t="111029" x="7908925" y="4646613"/>
          <p14:tracePt t="111034" x="7899400" y="4646613"/>
          <p14:tracePt t="111052" x="7889875" y="4646613"/>
          <p14:tracePt t="111059" x="7870825" y="4646613"/>
          <p14:tracePt t="111066" x="7851775" y="4646613"/>
          <p14:tracePt t="111076" x="7842250" y="4646613"/>
          <p14:tracePt t="111083" x="7831138" y="4646613"/>
          <p14:tracePt t="111093" x="7821613" y="4646613"/>
          <p14:tracePt t="111098" x="7812088" y="4646613"/>
          <p14:tracePt t="111107" x="7802563" y="4646613"/>
          <p14:tracePt t="111115" x="7793038" y="4646613"/>
          <p14:tracePt t="111164" x="7773988" y="4646613"/>
          <p14:tracePt t="111204" x="7773988" y="4637088"/>
          <p14:tracePt t="111211" x="7783513" y="4637088"/>
          <p14:tracePt t="111219" x="7793038" y="4625975"/>
          <p14:tracePt t="111227" x="7802563" y="4625975"/>
          <p14:tracePt t="111234" x="7812088" y="4616450"/>
          <p14:tracePt t="111243" x="7851775" y="4597400"/>
          <p14:tracePt t="111250" x="7880350" y="4587875"/>
          <p14:tracePt t="111261" x="7880350" y="4578350"/>
          <p14:tracePt t="111267" x="7889875" y="4568825"/>
          <p14:tracePt t="111276" x="7889875" y="4549775"/>
          <p14:tracePt t="111283" x="7899400" y="4540250"/>
          <p14:tracePt t="111307" x="7899400" y="4529138"/>
          <p14:tracePt t="111332" x="7899400" y="4519613"/>
          <p14:tracePt t="111355" x="7889875" y="4510088"/>
          <p14:tracePt t="111363" x="7870825" y="4500563"/>
          <p14:tracePt t="111372" x="7861300" y="4500563"/>
          <p14:tracePt t="111380" x="7842250" y="4481513"/>
          <p14:tracePt t="111386" x="7831138" y="4481513"/>
          <p14:tracePt t="111394" x="7802563" y="4471988"/>
          <p14:tracePt t="111403" x="7793038" y="4471988"/>
          <p14:tracePt t="111411" x="7783513" y="4471988"/>
          <p14:tracePt t="111420" x="7773988" y="4471988"/>
          <p14:tracePt t="111427" x="7764463" y="4471988"/>
          <p14:tracePt t="111434" x="7754938" y="4471988"/>
          <p14:tracePt t="111532" x="7764463" y="4471988"/>
          <p14:tracePt t="111539" x="7773988" y="4491038"/>
          <p14:tracePt t="111547" x="7783513" y="4491038"/>
          <p14:tracePt t="111555" x="7793038" y="4491038"/>
          <p14:tracePt t="111563" x="7821613" y="4491038"/>
          <p14:tracePt t="111572" x="7831138" y="4491038"/>
          <p14:tracePt t="111579" x="7842250" y="4491038"/>
          <p14:tracePt t="111667" x="7831138" y="4491038"/>
          <p14:tracePt t="111676" x="7812088" y="4491038"/>
          <p14:tracePt t="111684" x="7802563" y="4491038"/>
          <p14:tracePt t="111692" x="7783513" y="4491038"/>
          <p14:tracePt t="111699" x="7754938" y="4491038"/>
          <p14:tracePt t="111708" x="7715250" y="4491038"/>
          <p14:tracePt t="111715" x="7705725" y="4491038"/>
          <p14:tracePt t="111722" x="7677150" y="4500563"/>
          <p14:tracePt t="111730" x="7667625" y="4500563"/>
          <p14:tracePt t="111812" x="7686675" y="4500563"/>
          <p14:tracePt t="111820" x="7696200" y="4500563"/>
          <p14:tracePt t="111827" x="7705725" y="4500563"/>
          <p14:tracePt t="111836" x="7724775" y="4510088"/>
          <p14:tracePt t="111845" x="7745413" y="4510088"/>
          <p14:tracePt t="111850" x="7773988" y="4510088"/>
          <p14:tracePt t="111860" x="7783513" y="4510088"/>
          <p14:tracePt t="111866" x="7802563" y="4510088"/>
          <p14:tracePt t="111931" x="7793038" y="4510088"/>
          <p14:tracePt t="111948" x="7783513" y="4510088"/>
          <p14:tracePt t="111957" x="7773988" y="4510088"/>
          <p14:tracePt t="111962" x="7734300" y="4510088"/>
          <p14:tracePt t="111971" x="7724775" y="4510088"/>
          <p14:tracePt t="111979" x="7686675" y="4510088"/>
          <p14:tracePt t="111986" x="7677150" y="4510088"/>
          <p14:tracePt t="111994" x="7658100" y="4510088"/>
          <p14:tracePt t="112003" x="7627938" y="4510088"/>
          <p14:tracePt t="112108" x="7648575" y="4519613"/>
          <p14:tracePt t="112116" x="7658100" y="4519613"/>
          <p14:tracePt t="112124" x="7677150" y="4519613"/>
          <p14:tracePt t="112131" x="7686675" y="4519613"/>
          <p14:tracePt t="112138" x="7715250" y="4519613"/>
          <p14:tracePt t="112146" x="7724775" y="4519613"/>
          <p14:tracePt t="112243" x="7715250" y="4519613"/>
          <p14:tracePt t="112252" x="7696200" y="4519613"/>
          <p14:tracePt t="112263" x="7686675" y="4519613"/>
          <p14:tracePt t="112275" x="7677150" y="4519613"/>
          <p14:tracePt t="113364" x="7667625" y="4519613"/>
          <p14:tracePt t="113692" x="7658100" y="4519613"/>
          <p14:tracePt t="113891" x="7658100" y="4529138"/>
          <p14:tracePt t="113908" x="7658100" y="4540250"/>
          <p14:tracePt t="113924" x="7658100" y="4559300"/>
          <p14:tracePt t="113940" x="7658100" y="4568825"/>
          <p14:tracePt t="113946" x="7648575" y="4568825"/>
          <p14:tracePt t="113956" x="7648575" y="4578350"/>
          <p14:tracePt t="113962" x="7648575" y="4587875"/>
          <p14:tracePt t="113978" x="7648575" y="4597400"/>
          <p14:tracePt t="118172" x="7637463" y="4597400"/>
          <p14:tracePt t="118206" x="7618413" y="4597400"/>
          <p14:tracePt t="118230" x="7618413" y="4606925"/>
          <p14:tracePt t="118244" x="7608888" y="4616450"/>
          <p14:tracePt t="119236" x="7627938" y="4616450"/>
          <p14:tracePt t="119245" x="7637463" y="4616450"/>
          <p14:tracePt t="119252" x="7658100" y="4616450"/>
          <p14:tracePt t="119259" x="7715250" y="4616450"/>
          <p14:tracePt t="119267" x="7745413" y="4616450"/>
          <p14:tracePt t="119276" x="7821613" y="4616450"/>
          <p14:tracePt t="119283" x="7861300" y="4616450"/>
          <p14:tracePt t="119290" x="7958138" y="4616450"/>
          <p14:tracePt t="119298" x="8064500" y="4616450"/>
          <p14:tracePt t="119307" x="8083550" y="4616450"/>
          <p14:tracePt t="119315" x="8161338" y="4616450"/>
          <p14:tracePt t="119323" x="8180388" y="4616450"/>
          <p14:tracePt t="119331" x="8208963" y="4616450"/>
          <p14:tracePt t="119338" x="8228013" y="4616450"/>
          <p14:tracePt t="119346" x="8239125" y="4616450"/>
          <p14:tracePt t="119363" x="8248650" y="4616450"/>
          <p14:tracePt t="119371" x="8258175" y="4616450"/>
          <p14:tracePt t="119379" x="8267700" y="4616450"/>
          <p14:tracePt t="119386" x="8286750" y="4616450"/>
          <p14:tracePt t="119395" x="8305800" y="4616450"/>
          <p14:tracePt t="119404" x="8324850" y="4616450"/>
          <p14:tracePt t="119412" x="8335963" y="4616450"/>
          <p14:tracePt t="119418" x="8374063" y="4616450"/>
          <p14:tracePt t="119427" x="8412163" y="4606925"/>
          <p14:tracePt t="119435" x="8432800" y="4606925"/>
          <p14:tracePt t="119447" x="8451850" y="4597400"/>
          <p14:tracePt t="119451" x="8480425" y="4578350"/>
          <p14:tracePt t="119458" x="8509000" y="4568825"/>
          <p14:tracePt t="119466" x="8518525" y="4568825"/>
          <p14:tracePt t="119474" x="8558213" y="4559300"/>
          <p14:tracePt t="119483" x="8596313" y="4529138"/>
          <p14:tracePt t="119491" x="8605838" y="4510088"/>
          <p14:tracePt t="119498" x="8645525" y="4471988"/>
          <p14:tracePt t="119507" x="8674100" y="4462463"/>
          <p14:tracePt t="119517" x="8702675" y="4413250"/>
          <p14:tracePt t="119522" x="8712200" y="4394200"/>
          <p14:tracePt t="119530" x="8742363" y="4365625"/>
          <p14:tracePt t="119540" x="8751888" y="4356100"/>
          <p14:tracePt t="119546" x="8770938" y="4325938"/>
          <p14:tracePt t="119555" x="8789988" y="4297363"/>
          <p14:tracePt t="119564" x="8789988" y="4287838"/>
          <p14:tracePt t="119570" x="8809038" y="4278313"/>
          <p14:tracePt t="119578" x="8818563" y="4268788"/>
          <p14:tracePt t="119586" x="8829675" y="4259263"/>
          <p14:tracePt t="119594" x="8829675" y="4249738"/>
          <p14:tracePt t="119603" x="8829675" y="4240213"/>
          <p14:tracePt t="119610" x="8829675" y="4210050"/>
          <p14:tracePt t="119620" x="8829675" y="4200525"/>
          <p14:tracePt t="119630" x="8829675" y="4181475"/>
          <p14:tracePt t="119634" x="8829675" y="4162425"/>
          <p14:tracePt t="119643" x="8829675" y="4143375"/>
          <p14:tracePt t="119651" x="8829675" y="4132263"/>
          <p14:tracePt t="119658" x="8829675" y="4094163"/>
          <p14:tracePt t="119666" x="8829675" y="4084638"/>
          <p14:tracePt t="119675" x="8799513" y="4056063"/>
          <p14:tracePt t="119683" x="8789988" y="4037013"/>
          <p14:tracePt t="119692" x="8789988" y="4016375"/>
          <p14:tracePt t="119699" x="8770938" y="3987800"/>
          <p14:tracePt t="119706" x="8761413" y="3968750"/>
          <p14:tracePt t="119714" x="8761413" y="3959225"/>
          <p14:tracePt t="119722" x="8761413" y="3949700"/>
          <p14:tracePt t="119731" x="8761413" y="3940175"/>
          <p14:tracePt t="119836" x="8761413" y="3949700"/>
          <p14:tracePt t="119844" x="8761413" y="3959225"/>
          <p14:tracePt t="119851" x="8761413" y="3978275"/>
          <p14:tracePt t="119860" x="8770938" y="3978275"/>
          <p14:tracePt t="119868" x="8789988" y="3987800"/>
          <p14:tracePt t="119876" x="8799513" y="3987800"/>
          <p14:tracePt t="119896" x="8809038" y="3987800"/>
          <p14:tracePt t="119909" x="8818563" y="3987800"/>
          <p14:tracePt t="119918" x="8829675" y="3987800"/>
          <p14:tracePt t="119922" x="8839200" y="3987800"/>
          <p14:tracePt t="119930" x="8848725" y="3987800"/>
          <p14:tracePt t="119940" x="8867775" y="3959225"/>
          <p14:tracePt t="119946" x="8877300" y="3949700"/>
          <p14:tracePt t="119954" x="8896350" y="3940175"/>
          <p14:tracePt t="119962" x="8896350" y="3929063"/>
          <p14:tracePt t="119970" x="8905875" y="3929063"/>
          <p14:tracePt t="119978" x="8905875" y="3910013"/>
          <p14:tracePt t="119996" x="8905875" y="3900488"/>
          <p14:tracePt t="120051" x="8896350" y="3900488"/>
          <p14:tracePt t="120060" x="8886825" y="3900488"/>
          <p14:tracePt t="120068" x="8867775" y="3900488"/>
          <p14:tracePt t="120076" x="8848725" y="3900488"/>
          <p14:tracePt t="120083" x="8839200" y="3900488"/>
          <p14:tracePt t="120098" x="8829675" y="3900488"/>
          <p14:tracePt t="120123" x="8829675" y="3919538"/>
          <p14:tracePt t="120131" x="8829675" y="3929063"/>
          <p14:tracePt t="120139" x="8829675" y="3940175"/>
          <p14:tracePt t="120148" x="8829675" y="3949700"/>
          <p14:tracePt t="120163" x="8829675" y="3959225"/>
          <p14:tracePt t="120179" x="8829675" y="3968750"/>
          <p14:tracePt t="120188" x="8839200" y="3978275"/>
          <p14:tracePt t="120196" x="8858250" y="3978275"/>
          <p14:tracePt t="120213" x="8867775" y="3978275"/>
          <p14:tracePt t="120372" x="8867775" y="3987800"/>
          <p14:tracePt t="120419" x="8867775" y="4006850"/>
          <p14:tracePt t="120492" x="8867775" y="3997325"/>
          <p14:tracePt t="120509" x="8867775" y="3987800"/>
          <p14:tracePt t="120531" x="8867775" y="3978275"/>
          <p14:tracePt t="120572" x="8867775" y="3968750"/>
          <p14:tracePt t="120598" x="8867775" y="3959225"/>
          <p14:tracePt t="120623" x="8867775" y="3949700"/>
          <p14:tracePt t="120635" x="8867775" y="3940175"/>
          <p14:tracePt t="120646" x="8848725" y="3940175"/>
          <p14:tracePt t="120650" x="8848725" y="3929063"/>
          <p14:tracePt t="120661" x="8839200" y="3929063"/>
          <p14:tracePt t="120666" x="8818563" y="3910013"/>
          <p14:tracePt t="120676" x="8809038" y="3910013"/>
          <p14:tracePt t="120683" x="8770938" y="3900488"/>
          <p14:tracePt t="120692" x="8742363" y="3900488"/>
          <p14:tracePt t="120698" x="8664575" y="3881438"/>
          <p14:tracePt t="120707" x="8577263" y="3871913"/>
          <p14:tracePt t="120714" x="8539163" y="3852863"/>
          <p14:tracePt t="120722" x="8480425" y="3843338"/>
          <p14:tracePt t="120730" x="8451850" y="3843338"/>
          <p14:tracePt t="120738" x="8393113" y="3822700"/>
          <p14:tracePt t="120746" x="8383588" y="3822700"/>
          <p14:tracePt t="120756" x="8374063" y="3822700"/>
          <p14:tracePt t="120835" x="8374063" y="3832225"/>
          <p14:tracePt t="120844" x="8374063" y="3843338"/>
          <p14:tracePt t="120851" x="8383588" y="3862388"/>
          <p14:tracePt t="120860" x="8393113" y="3871913"/>
          <p14:tracePt t="120868" x="8432800" y="3890963"/>
          <p14:tracePt t="120877" x="8461375" y="3910013"/>
          <p14:tracePt t="120885" x="8539163" y="3940175"/>
          <p14:tracePt t="120894" x="8596313" y="3940175"/>
          <p14:tracePt t="120898" x="8645525" y="3940175"/>
          <p14:tracePt t="120906" x="8702675" y="3940175"/>
          <p14:tracePt t="120914" x="8721725" y="3940175"/>
          <p14:tracePt t="120924" x="8780463" y="3940175"/>
          <p14:tracePt t="120930" x="8809038" y="3919538"/>
          <p14:tracePt t="120939" x="8839200" y="3910013"/>
          <p14:tracePt t="120950" x="8858250" y="3890963"/>
          <p14:tracePt t="120954" x="8858250" y="3881438"/>
          <p14:tracePt t="120962" x="8858250" y="3862388"/>
          <p14:tracePt t="120972" x="8858250" y="3852863"/>
          <p14:tracePt t="120978" x="8858250" y="3843338"/>
          <p14:tracePt t="120987" x="8858250" y="3832225"/>
          <p14:tracePt t="120997" x="8858250" y="3813175"/>
          <p14:tracePt t="121002" x="8858250" y="3794125"/>
          <p14:tracePt t="121010" x="8858250" y="3784600"/>
          <p14:tracePt t="121020" x="8818563" y="3746500"/>
          <p14:tracePt t="121026" x="8809038" y="3746500"/>
          <p14:tracePt t="121034" x="8789988" y="3716338"/>
          <p14:tracePt t="121046" x="8761413" y="3706813"/>
          <p14:tracePt t="121051" x="8702675" y="3687763"/>
          <p14:tracePt t="121062" x="8674100" y="3678238"/>
          <p14:tracePt t="121069" x="8615363" y="3678238"/>
          <p14:tracePt t="121075" x="8558213" y="3659188"/>
          <p14:tracePt t="121082" x="8548688" y="3659188"/>
          <p14:tracePt t="121090" x="8518525" y="3659188"/>
          <p14:tracePt t="121098" x="8509000" y="3659188"/>
          <p14:tracePt t="121110" x="8499475" y="3659188"/>
          <p14:tracePt t="121134" x="8499475" y="3668713"/>
          <p14:tracePt t="121138" x="8499475" y="3678238"/>
          <p14:tracePt t="121146" x="8499475" y="3687763"/>
          <p14:tracePt t="121157" x="8489950" y="3687763"/>
          <p14:tracePt t="121162" x="8489950" y="3706813"/>
          <p14:tracePt t="121170" x="8489950" y="3735388"/>
          <p14:tracePt t="121178" x="8489950" y="3756025"/>
          <p14:tracePt t="121186" x="8489950" y="3775075"/>
          <p14:tracePt t="121194" x="8528050" y="3813175"/>
          <p14:tracePt t="121202" x="8577263" y="3843338"/>
          <p14:tracePt t="121212" x="8596313" y="3852863"/>
          <p14:tracePt t="121219" x="8664575" y="3881438"/>
          <p14:tracePt t="121228" x="8702675" y="3881438"/>
          <p14:tracePt t="121234" x="8780463" y="3881438"/>
          <p14:tracePt t="121246" x="8789988" y="3881438"/>
          <p14:tracePt t="121250" x="8839200" y="3881438"/>
          <p14:tracePt t="121260" x="8858250" y="3881438"/>
          <p14:tracePt t="121269" x="8877300" y="3852863"/>
          <p14:tracePt t="121275" x="8886825" y="3843338"/>
          <p14:tracePt t="121282" x="8896350" y="3843338"/>
          <p14:tracePt t="121293" x="8915400" y="3832225"/>
          <p14:tracePt t="121298" x="8926513" y="3822700"/>
          <p14:tracePt t="121306" x="8926513" y="3813175"/>
          <p14:tracePt t="121314" x="8926513" y="3803650"/>
          <p14:tracePt t="121322" x="8926513" y="3784600"/>
          <p14:tracePt t="121338" x="8926513" y="3775075"/>
          <p14:tracePt t="121346" x="8926513" y="3765550"/>
          <p14:tracePt t="121355" x="8926513" y="3756025"/>
          <p14:tracePt t="121371" x="8905875" y="3746500"/>
          <p14:tracePt t="121378" x="8896350" y="3746500"/>
          <p14:tracePt t="121387" x="8886825" y="3735388"/>
          <p14:tracePt t="121395" x="8877300" y="3735388"/>
          <p14:tracePt t="121403" x="8858250" y="3735388"/>
          <p14:tracePt t="121411" x="8839200" y="3735388"/>
          <p14:tracePt t="121419" x="8818563" y="3735388"/>
          <p14:tracePt t="121427" x="8809038" y="3735388"/>
          <p14:tracePt t="121435" x="8770938" y="3735388"/>
          <p14:tracePt t="121446" x="8761413" y="3735388"/>
          <p14:tracePt t="121454" x="8732838" y="3735388"/>
          <p14:tracePt t="121458" x="8721725" y="3735388"/>
          <p14:tracePt t="121467" x="8702675" y="3746500"/>
          <p14:tracePt t="121475" x="8674100" y="3765550"/>
          <p14:tracePt t="121483" x="8645525" y="3765550"/>
          <p14:tracePt t="121492" x="8624888" y="3784600"/>
          <p14:tracePt t="121498" x="8615363" y="3784600"/>
          <p14:tracePt t="121506" x="8596313" y="3813175"/>
          <p14:tracePt t="121514" x="8586788" y="3822700"/>
          <p14:tracePt t="121523" x="8577263" y="3852863"/>
          <p14:tracePt t="121531" x="8567738" y="3871913"/>
          <p14:tracePt t="121540" x="8567738" y="3881438"/>
          <p14:tracePt t="121548" x="8567738" y="3900488"/>
          <p14:tracePt t="121554" x="8567738" y="3910013"/>
          <p14:tracePt t="121563" x="8567738" y="3919538"/>
          <p14:tracePt t="121579" x="8577263" y="3929063"/>
          <p14:tracePt t="121588" x="8586788" y="3929063"/>
          <p14:tracePt t="121594" x="8624888" y="3929063"/>
          <p14:tracePt t="121603" x="8702675" y="3929063"/>
          <p14:tracePt t="121612" x="8712200" y="3929063"/>
          <p14:tracePt t="121619" x="8780463" y="3929063"/>
          <p14:tracePt t="121628" x="8809038" y="3910013"/>
          <p14:tracePt t="121635" x="8848725" y="3900488"/>
          <p14:tracePt t="121643" x="8877300" y="3881438"/>
          <p14:tracePt t="121650" x="8915400" y="3852863"/>
          <p14:tracePt t="121661" x="8964613" y="3843338"/>
          <p14:tracePt t="121667" x="8974138" y="3843338"/>
          <p14:tracePt t="121676" x="8983663" y="3813175"/>
          <p14:tracePt t="121683" x="8993188" y="3813175"/>
          <p14:tracePt t="121693" x="9002713" y="3803650"/>
          <p14:tracePt t="121698" x="9002713" y="3794125"/>
          <p14:tracePt t="121707" x="9002713" y="3784600"/>
          <p14:tracePt t="121715" x="9002713" y="3775075"/>
          <p14:tracePt t="121731" x="9002713" y="3765550"/>
          <p14:tracePt t="121739" x="8983663" y="3765550"/>
          <p14:tracePt t="121746" x="8974138" y="3756025"/>
          <p14:tracePt t="121756" x="8964613" y="3756025"/>
          <p14:tracePt t="121762" x="8926513" y="3725863"/>
          <p14:tracePt t="121770" x="8896350" y="3725863"/>
          <p14:tracePt t="121778" x="8818563" y="3725863"/>
          <p14:tracePt t="121787" x="8742363" y="3725863"/>
          <p14:tracePt t="121796" x="8702675" y="3725863"/>
          <p14:tracePt t="121804" x="8645525" y="3725863"/>
          <p14:tracePt t="121812" x="8615363" y="3725863"/>
          <p14:tracePt t="121818" x="8586788" y="3725863"/>
          <p14:tracePt t="121827" x="8586788" y="3735388"/>
          <p14:tracePt t="121835" x="8577263" y="3756025"/>
          <p14:tracePt t="121846" x="8577263" y="3765550"/>
          <p14:tracePt t="121851" x="8577263" y="3775075"/>
          <p14:tracePt t="121858" x="8577263" y="3784600"/>
          <p14:tracePt t="121868" x="8577263" y="3794125"/>
          <p14:tracePt t="121880" x="8577263" y="3822700"/>
          <p14:tracePt t="121882" x="8577263" y="3832225"/>
          <p14:tracePt t="121893" x="8596313" y="3871913"/>
          <p14:tracePt t="121898" x="8615363" y="3881438"/>
          <p14:tracePt t="121906" x="8664575" y="3910013"/>
          <p14:tracePt t="121914" x="8702675" y="3919538"/>
          <p14:tracePt t="121923" x="8732838" y="3940175"/>
          <p14:tracePt t="121930" x="8789988" y="3949700"/>
          <p14:tracePt t="121938" x="8799513" y="3949700"/>
          <p14:tracePt t="121946" x="8858250" y="3949700"/>
          <p14:tracePt t="121954" x="8867775" y="3949700"/>
          <p14:tracePt t="121962" x="8905875" y="3919538"/>
          <p14:tracePt t="121971" x="8915400" y="3910013"/>
          <p14:tracePt t="121978" x="8936038" y="3890963"/>
          <p14:tracePt t="121987" x="8955088" y="3862388"/>
          <p14:tracePt t="121998" x="8955088" y="3852863"/>
          <p14:tracePt t="122002" x="8955088" y="3822700"/>
          <p14:tracePt t="122010" x="8955088" y="3813175"/>
          <p14:tracePt t="122020" x="8955088" y="3803650"/>
          <p14:tracePt t="122026" x="8955088" y="3794125"/>
          <p14:tracePt t="122034" x="8955088" y="3784600"/>
          <p14:tracePt t="122043" x="8955088" y="3756025"/>
          <p14:tracePt t="122051" x="8936038" y="3746500"/>
          <p14:tracePt t="122062" x="8915400" y="3735388"/>
          <p14:tracePt t="122066" x="8905875" y="3735388"/>
          <p14:tracePt t="122074" x="8848725" y="3725863"/>
          <p14:tracePt t="122083" x="8829675" y="3725863"/>
          <p14:tracePt t="122090" x="8789988" y="3725863"/>
          <p14:tracePt t="122099" x="8761413" y="3725863"/>
          <p14:tracePt t="122107" x="8721725" y="3725863"/>
          <p14:tracePt t="122114" x="8674100" y="3725863"/>
          <p14:tracePt t="122130" x="8664575" y="3735388"/>
          <p14:tracePt t="122139" x="8655050" y="3746500"/>
          <p14:tracePt t="122147" x="8655050" y="3756025"/>
          <p14:tracePt t="122155" x="8655050" y="3765550"/>
          <p14:tracePt t="122163" x="8655050" y="3775075"/>
          <p14:tracePt t="122173" x="8655050" y="3794125"/>
          <p14:tracePt t="122178" x="8655050" y="3803650"/>
          <p14:tracePt t="122187" x="8655050" y="3813175"/>
          <p14:tracePt t="122197" x="8655050" y="3822700"/>
          <p14:tracePt t="122202" x="8674100" y="3843338"/>
          <p14:tracePt t="122210" x="8683625" y="3862388"/>
          <p14:tracePt t="122218" x="8721725" y="3881438"/>
          <p14:tracePt t="122226" x="8742363" y="3881438"/>
          <p14:tracePt t="122235" x="8751888" y="3881438"/>
          <p14:tracePt t="122243" x="8809038" y="3881438"/>
          <p14:tracePt t="122251" x="8818563" y="3881438"/>
          <p14:tracePt t="122259" x="8829675" y="3881438"/>
          <p14:tracePt t="122266" x="8839200" y="3871913"/>
          <p14:tracePt t="122275" x="8867775" y="3862388"/>
          <p14:tracePt t="122282" x="8867775" y="3852863"/>
          <p14:tracePt t="122291" x="8867775" y="3832225"/>
          <p14:tracePt t="122299" x="8867775" y="3813175"/>
          <p14:tracePt t="122307" x="8867775" y="3803650"/>
          <p14:tracePt t="122315" x="8867775" y="3794125"/>
          <p14:tracePt t="122323" x="8867775" y="3784600"/>
          <p14:tracePt t="122340" x="8867775" y="3765550"/>
          <p14:tracePt t="122347" x="8858250" y="3756025"/>
          <p14:tracePt t="122354" x="8839200" y="3746500"/>
          <p14:tracePt t="122362" x="8829675" y="3746500"/>
          <p14:tracePt t="122371" x="8770938" y="3746500"/>
          <p14:tracePt t="122378" x="8751888" y="3746500"/>
          <p14:tracePt t="122386" x="8693150" y="3746500"/>
          <p14:tracePt t="122394" x="8664575" y="3746500"/>
          <p14:tracePt t="122403" x="8624888" y="3746500"/>
          <p14:tracePt t="122411" x="8615363" y="3746500"/>
          <p14:tracePt t="122418" x="8596313" y="3746500"/>
          <p14:tracePt t="122428" x="8596313" y="3756025"/>
          <p14:tracePt t="122434" x="8596313" y="3775075"/>
          <p14:tracePt t="122444" x="8596313" y="3784600"/>
          <p14:tracePt t="122451" x="8596313" y="3794125"/>
          <p14:tracePt t="122468" x="8596313" y="3803650"/>
          <p14:tracePt t="122478" x="8596313" y="3813175"/>
          <p14:tracePt t="122482" x="8596313" y="3822700"/>
          <p14:tracePt t="122692" x="8596313" y="3832225"/>
          <p14:tracePt t="122700" x="8596313" y="3843338"/>
          <p14:tracePt t="122707" x="8596313" y="3862388"/>
          <p14:tracePt t="122723" x="8596313" y="3871913"/>
          <p14:tracePt t="122730" x="8596313" y="3881438"/>
          <p14:tracePt t="122740" x="8596313" y="3890963"/>
          <p14:tracePt t="122747" x="8596313" y="3900488"/>
          <p14:tracePt t="122754" x="8596313" y="3910013"/>
          <p14:tracePt t="122762" x="8605838" y="3919538"/>
          <p14:tracePt t="122770" x="8605838" y="3940175"/>
          <p14:tracePt t="122778" x="8615363" y="3949700"/>
          <p14:tracePt t="122787" x="8624888" y="3959225"/>
          <p14:tracePt t="122795" x="8636000" y="3968750"/>
          <p14:tracePt t="122810" x="8645525" y="3968750"/>
          <p14:tracePt t="122818" x="8674100" y="3997325"/>
          <p14:tracePt t="122826" x="8712200" y="4006850"/>
          <p14:tracePt t="122834" x="8721725" y="4006850"/>
          <p14:tracePt t="122843" x="8761413" y="4016375"/>
          <p14:tracePt t="122850" x="8789988" y="4016375"/>
          <p14:tracePt t="122858" x="8829675" y="4016375"/>
          <p14:tracePt t="122866" x="8858250" y="4016375"/>
          <p14:tracePt t="122876" x="8867775" y="4016375"/>
          <p14:tracePt t="122895" x="8886825" y="4006850"/>
          <p14:tracePt t="122898" x="8896350" y="3987800"/>
          <p14:tracePt t="122906" x="8896350" y="3959225"/>
          <p14:tracePt t="122914" x="8926513" y="3929063"/>
          <p14:tracePt t="122922" x="8926513" y="3910013"/>
          <p14:tracePt t="122930" x="8955088" y="3862388"/>
          <p14:tracePt t="122938" x="9002713" y="3803650"/>
          <p14:tracePt t="122946" x="9032875" y="3775075"/>
          <p14:tracePt t="122955" x="9080500" y="3706813"/>
          <p14:tracePt t="122962" x="9090025" y="3678238"/>
          <p14:tracePt t="122970" x="9118600" y="3640138"/>
          <p14:tracePt t="122978" x="9139238" y="3609975"/>
          <p14:tracePt t="122988" x="9148763" y="3552825"/>
          <p14:tracePt t="122994" x="9177338" y="3513138"/>
          <p14:tracePt t="123002" x="9177338" y="3484563"/>
          <p14:tracePt t="123010" x="9177338" y="3425825"/>
          <p14:tracePt t="123018" x="9177338" y="3397250"/>
          <p14:tracePt t="123027" x="9177338" y="3359150"/>
          <p14:tracePt t="123034" x="9177338" y="3340100"/>
          <p14:tracePt t="123043" x="9177338" y="3281363"/>
          <p14:tracePt t="123051" x="9177338" y="3252788"/>
          <p14:tracePt t="123059" x="9177338" y="3194050"/>
          <p14:tracePt t="123067" x="9177338" y="3135313"/>
          <p14:tracePt t="123077" x="9177338" y="3125788"/>
          <p14:tracePt t="123083" x="9177338" y="3059113"/>
          <p14:tracePt t="123092" x="9177338" y="3049588"/>
          <p14:tracePt t="123099" x="9158288" y="2990850"/>
          <p14:tracePt t="123106" x="9158288" y="2981325"/>
          <p14:tracePt t="123114" x="9148763" y="2932113"/>
          <p14:tracePt t="123124" x="9148763" y="2903538"/>
          <p14:tracePt t="123130" x="9139238" y="2874963"/>
          <p14:tracePt t="123138" x="9139238" y="2835275"/>
          <p14:tracePt t="123146" x="9129713" y="2825750"/>
          <p14:tracePt t="123154" x="9129713" y="2787650"/>
          <p14:tracePt t="123162" x="9109075" y="2778125"/>
          <p14:tracePt t="123170" x="9109075" y="2759075"/>
          <p14:tracePt t="123178" x="9109075" y="2728913"/>
          <p14:tracePt t="123186" x="9109075" y="2709863"/>
          <p14:tracePt t="123194" x="9099550" y="2681288"/>
          <p14:tracePt t="123202" x="9099550" y="2652713"/>
          <p14:tracePt t="123210" x="9090025" y="2622550"/>
          <p14:tracePt t="123218" x="9090025" y="2613025"/>
          <p14:tracePt t="123227" x="9090025" y="2584450"/>
          <p14:tracePt t="123235" x="9090025" y="2565400"/>
          <p14:tracePt t="123243" x="9080500" y="2546350"/>
          <p14:tracePt t="123251" x="9080500" y="2516188"/>
          <p14:tracePt t="123261" x="9080500" y="2506663"/>
          <p14:tracePt t="123266" x="9080500" y="2497138"/>
          <p14:tracePt t="123276" x="9061450" y="2487613"/>
          <p14:tracePt t="123282" x="9061450" y="2478088"/>
          <p14:tracePt t="123292" x="9061450" y="2468563"/>
          <p14:tracePt t="123299" x="9061450" y="2449513"/>
          <p14:tracePt t="123315" x="9061450" y="2438400"/>
          <p14:tracePt t="123396" x="9061450" y="2459038"/>
          <p14:tracePt t="123403" x="9061450" y="2468563"/>
          <p14:tracePt t="123411" x="9061450" y="2478088"/>
          <p14:tracePt t="123418" x="9061450" y="2487613"/>
          <p14:tracePt t="123427" x="9061450" y="2525713"/>
          <p14:tracePt t="123435" x="9070975" y="2584450"/>
          <p14:tracePt t="123443" x="9070975" y="2593975"/>
          <p14:tracePt t="123451" x="9070975" y="2632075"/>
          <p14:tracePt t="123461" x="9080500" y="2662238"/>
          <p14:tracePt t="123466" x="9080500" y="2700338"/>
          <p14:tracePt t="123476" x="9080500" y="2709863"/>
          <p14:tracePt t="123483" x="9080500" y="2749550"/>
          <p14:tracePt t="123490" x="9080500" y="2759075"/>
          <p14:tracePt t="123499" x="9080500" y="2768600"/>
          <p14:tracePt t="123507" x="9070975" y="2778125"/>
          <p14:tracePt t="123515" x="9070975" y="2797175"/>
          <p14:tracePt t="123523" x="9061450" y="2806700"/>
          <p14:tracePt t="123531" x="9061450" y="2816225"/>
          <p14:tracePt t="123588" x="9051925" y="2816225"/>
          <p14:tracePt t="123604" x="9051925" y="2806700"/>
          <p14:tracePt t="123612" x="9051925" y="2787650"/>
          <p14:tracePt t="123618" x="9051925" y="2778125"/>
          <p14:tracePt t="123626" x="9032875" y="2759075"/>
          <p14:tracePt t="123634" x="9032875" y="2749550"/>
          <p14:tracePt t="123645" x="9021763" y="2728913"/>
          <p14:tracePt t="123650" x="9021763" y="2719388"/>
          <p14:tracePt t="123659" x="9021763" y="2709863"/>
          <p14:tracePt t="123667" x="9021763" y="2700338"/>
          <p14:tracePt t="123677" x="9021763" y="2690813"/>
          <p14:tracePt t="123756" x="9012238" y="2690813"/>
          <p14:tracePt t="123772" x="9002713" y="2719388"/>
          <p14:tracePt t="123780" x="9002713" y="2728913"/>
          <p14:tracePt t="123786" x="9002713" y="2738438"/>
          <p14:tracePt t="123794" x="8993188" y="2778125"/>
          <p14:tracePt t="123803" x="8993188" y="2787650"/>
          <p14:tracePt t="123810" x="8964613" y="2825750"/>
          <p14:tracePt t="123818" x="8964613" y="2835275"/>
          <p14:tracePt t="123827" x="8955088" y="2855913"/>
          <p14:tracePt t="123835" x="8936038" y="2903538"/>
          <p14:tracePt t="123846" x="8936038" y="2913063"/>
          <p14:tracePt t="123850" x="8936038" y="2922588"/>
          <p14:tracePt t="123859" x="8936038" y="2932113"/>
          <p14:tracePt t="123867" x="8936038" y="2943225"/>
          <p14:tracePt t="123916" x="8936038" y="2932113"/>
          <p14:tracePt t="123924" x="8955088" y="2922588"/>
          <p14:tracePt t="123933" x="8955088" y="2903538"/>
          <p14:tracePt t="123940" x="8964613" y="2855913"/>
          <p14:tracePt t="123946" x="8974138" y="2825750"/>
          <p14:tracePt t="123954" x="8993188" y="2787650"/>
          <p14:tracePt t="123962" x="8993188" y="2749550"/>
          <p14:tracePt t="123972" x="8993188" y="2738438"/>
          <p14:tracePt t="123979" x="8993188" y="2709863"/>
          <p14:tracePt t="123987" x="8993188" y="2700338"/>
          <p14:tracePt t="123995" x="8993188" y="2681288"/>
          <p14:tracePt t="124002" x="8993188" y="2671763"/>
          <p14:tracePt t="124010" x="8993188" y="2652713"/>
          <p14:tracePt t="124085" x="8993188" y="2662238"/>
          <p14:tracePt t="124092" x="8993188" y="2671763"/>
          <p14:tracePt t="124099" x="8993188" y="2690813"/>
          <p14:tracePt t="124108" x="8993188" y="2700338"/>
          <p14:tracePt t="124114" x="8993188" y="2709863"/>
          <p14:tracePt t="124122" x="8993188" y="2749550"/>
          <p14:tracePt t="124130" x="8983663" y="2759075"/>
          <p14:tracePt t="124140" x="8983663" y="2797175"/>
          <p14:tracePt t="124146" x="8983663" y="2825750"/>
          <p14:tracePt t="124154" x="8983663" y="2835275"/>
          <p14:tracePt t="124172" x="8983663" y="2846388"/>
          <p14:tracePt t="124268" x="8983663" y="2835275"/>
          <p14:tracePt t="124276" x="8983663" y="2806700"/>
          <p14:tracePt t="124284" x="8983663" y="2797175"/>
          <p14:tracePt t="124293" x="8983663" y="2778125"/>
          <p14:tracePt t="124299" x="8983663" y="2768600"/>
          <p14:tracePt t="124308" x="8983663" y="2728913"/>
          <p14:tracePt t="124314" x="8983663" y="2719388"/>
          <p14:tracePt t="124323" x="8964613" y="2690813"/>
          <p14:tracePt t="124331" x="8964613" y="2681288"/>
          <p14:tracePt t="124339" x="8964613" y="2662238"/>
          <p14:tracePt t="124346" x="8964613" y="2643188"/>
          <p14:tracePt t="124355" x="8964613" y="2632075"/>
          <p14:tracePt t="124362" x="8955088" y="2622550"/>
          <p14:tracePt t="124370" x="8955088" y="2613025"/>
          <p14:tracePt t="124420" x="8955088" y="2622550"/>
          <p14:tracePt t="124428" x="8955088" y="2643188"/>
          <p14:tracePt t="124436" x="8955088" y="2652713"/>
          <p14:tracePt t="124445" x="8955088" y="2671763"/>
          <p14:tracePt t="124450" x="8955088" y="2728913"/>
          <p14:tracePt t="124462" x="8955088" y="2759075"/>
          <p14:tracePt t="124466" x="8955088" y="2835275"/>
          <p14:tracePt t="124475" x="8955088" y="2894013"/>
          <p14:tracePt t="124484" x="8955088" y="2913063"/>
          <p14:tracePt t="124491" x="8955088" y="2952750"/>
          <p14:tracePt t="124499" x="8955088" y="2971800"/>
          <p14:tracePt t="124508" x="8955088" y="2981325"/>
          <p14:tracePt t="124514" x="8955088" y="2990850"/>
          <p14:tracePt t="124652" x="8955088" y="2981325"/>
          <p14:tracePt t="124660" x="8955088" y="2962275"/>
          <p14:tracePt t="124676" x="8955088" y="2952750"/>
          <p14:tracePt t="124684" x="8955088" y="2943225"/>
          <p14:tracePt t="124692" x="8955088" y="2932113"/>
          <p14:tracePt t="124701" x="8955088" y="2922588"/>
          <p14:tracePt t="124706" x="8955088" y="2913063"/>
          <p14:tracePt t="124714" x="8955088" y="2903538"/>
          <p14:tracePt t="124722" x="8955088" y="2894013"/>
          <p14:tracePt t="124732" x="8955088" y="2874963"/>
          <p14:tracePt t="124739" x="8945563" y="2865438"/>
          <p14:tracePt t="124926" x="8936038" y="2865438"/>
          <p14:tracePt t="125060" x="8926513" y="2865438"/>
          <p14:tracePt t="125068" x="8926513" y="2855913"/>
          <p14:tracePt t="125098" x="8915400" y="2855913"/>
          <p14:tracePt t="125109" x="8915400" y="2846388"/>
          <p14:tracePt t="125163" x="8905875" y="2846388"/>
          <p14:tracePt t="125324" x="8886825" y="2846388"/>
          <p14:tracePt t="125427" x="8877300" y="2846388"/>
          <p14:tracePt t="125444" x="8877300" y="2855913"/>
          <p14:tracePt t="125453" x="8867775" y="2855913"/>
          <p14:tracePt t="125458" x="8867775" y="2865438"/>
          <p14:tracePt t="125466" x="8858250" y="2865438"/>
          <p14:tracePt t="125474" x="8858250" y="2884488"/>
          <p14:tracePt t="125482" x="8858250" y="2894013"/>
          <p14:tracePt t="125491" x="8848725" y="2894013"/>
          <p14:tracePt t="125498" x="8848725" y="2903538"/>
          <p14:tracePt t="125506" x="8848725" y="2913063"/>
          <p14:tracePt t="125531" x="8848725" y="2922588"/>
          <p14:tracePt t="125580" x="8839200" y="2922588"/>
          <p14:tracePt t="125652" x="8829675" y="2932113"/>
          <p14:tracePt t="125668" x="8829675" y="2943225"/>
          <p14:tracePt t="125684" x="8809038" y="2943225"/>
          <p14:tracePt t="125710" x="8809038" y="2952750"/>
          <p14:tracePt t="125843" x="8799513" y="2952750"/>
          <p14:tracePt t="126012" x="8789988" y="2952750"/>
          <p14:tracePt t="126180" x="8780463" y="2952750"/>
          <p14:tracePt t="126428" x="8770938" y="2952750"/>
          <p14:tracePt t="127020" x="8761413" y="2952750"/>
          <p14:tracePt t="127068" x="8751888" y="2952750"/>
          <p14:tracePt t="127196" x="8732838" y="2952750"/>
          <p14:tracePt t="128116" x="8721725" y="2943225"/>
          <p14:tracePt t="128164" x="8712200" y="2943225"/>
          <p14:tracePt t="128492" x="8702675" y="2943225"/>
          <p14:tracePt t="128827" x="8693150" y="2943225"/>
          <p14:tracePt t="129292" x="8683625" y="2943225"/>
          <p14:tracePt t="129323" x="8674100" y="2943225"/>
          <p14:tracePt t="129348" x="8655050" y="2943225"/>
          <p14:tracePt t="129388" x="8645525" y="2943225"/>
          <p14:tracePt t="129444" x="8636000" y="2943225"/>
          <p14:tracePt t="130187" x="8624888" y="2943225"/>
          <p14:tracePt t="130220" x="8615363" y="2943225"/>
          <p14:tracePt t="130228" x="8605838" y="2943225"/>
          <p14:tracePt t="130246" x="8596313" y="2943225"/>
          <p14:tracePt t="132748" x="8586788" y="2943225"/>
          <p14:tracePt t="132795" x="8586788" y="2932113"/>
          <p14:tracePt t="132883" x="8567738" y="2932113"/>
          <p14:tracePt t="132891" x="8558213" y="2932113"/>
          <p14:tracePt t="132899" x="8548688" y="2932113"/>
          <p14:tracePt t="132907" x="8528050" y="2932113"/>
          <p14:tracePt t="132914" x="8518525" y="2932113"/>
          <p14:tracePt t="132923" x="8480425" y="2932113"/>
          <p14:tracePt t="132930" x="8470900" y="2932113"/>
          <p14:tracePt t="132938" x="8442325" y="2932113"/>
          <p14:tracePt t="132947" x="8432800" y="2932113"/>
          <p14:tracePt t="132955" x="8421688" y="2922588"/>
          <p14:tracePt t="132962" x="8412163" y="2922588"/>
          <p14:tracePt t="132972" x="8383588" y="2913063"/>
          <p14:tracePt t="132978" x="8374063" y="2903538"/>
          <p14:tracePt t="132987" x="8364538" y="2884488"/>
          <p14:tracePt t="132994" x="8324850" y="2865438"/>
          <p14:tracePt t="133002" x="8296275" y="2835275"/>
          <p14:tracePt t="133010" x="8228013" y="2768600"/>
          <p14:tracePt t="133018" x="8208963" y="2738438"/>
          <p14:tracePt t="133027" x="8161338" y="2681288"/>
          <p14:tracePt t="133035" x="8093075" y="2632075"/>
          <p14:tracePt t="133045" x="8074025" y="2584450"/>
          <p14:tracePt t="133050" x="8005763" y="2516188"/>
          <p14:tracePt t="133059" x="7996238" y="2506663"/>
          <p14:tracePt t="133068" x="7977188" y="2459038"/>
          <p14:tracePt t="133074" x="7958138" y="2449513"/>
          <p14:tracePt t="133082" x="7939088" y="2409825"/>
          <p14:tracePt t="133093" x="7939088" y="2390775"/>
          <p14:tracePt t="133098" x="7927975" y="2371725"/>
          <p14:tracePt t="133107" x="7927975" y="2362200"/>
          <p14:tracePt t="133114" x="7927975" y="2352675"/>
          <p14:tracePt t="133123" x="7908925" y="2343150"/>
          <p14:tracePt t="133139" x="7908925" y="2322513"/>
          <p14:tracePt t="133166" x="7908925" y="2312988"/>
          <p14:tracePt t="133181" x="7918450" y="2303463"/>
          <p14:tracePt t="133186" x="7918450" y="2293938"/>
          <p14:tracePt t="133194" x="7927975" y="2284413"/>
          <p14:tracePt t="133203" x="7939088" y="2274888"/>
          <p14:tracePt t="133211" x="7958138" y="2246313"/>
          <p14:tracePt t="133218" x="7986713" y="2216150"/>
          <p14:tracePt t="133227" x="7986713" y="2197100"/>
          <p14:tracePt t="133234" x="8015288" y="2168525"/>
          <p14:tracePt t="133244" x="8045450" y="2159000"/>
          <p14:tracePt t="133251" x="8074025" y="2109788"/>
          <p14:tracePt t="133259" x="8093075" y="2100263"/>
          <p14:tracePt t="133266" x="8121650" y="2071688"/>
          <p14:tracePt t="133275" x="8151813" y="2071688"/>
          <p14:tracePt t="133282" x="8189913" y="2041525"/>
          <p14:tracePt t="133291" x="8218488" y="2012950"/>
          <p14:tracePt t="133299" x="8248650" y="2012950"/>
          <p14:tracePt t="133306" x="8286750" y="2003425"/>
          <p14:tracePt t="133314" x="8296275" y="1984375"/>
          <p14:tracePt t="133322" x="8335963" y="1984375"/>
          <p14:tracePt t="133330" x="8364538" y="1984375"/>
          <p14:tracePt t="133338" x="8421688" y="1974850"/>
          <p14:tracePt t="133346" x="8480425" y="1974850"/>
          <p14:tracePt t="133355" x="8499475" y="1974850"/>
          <p14:tracePt t="133362" x="8577263" y="1974850"/>
          <p14:tracePt t="133371" x="8605838" y="1974850"/>
          <p14:tracePt t="133378" x="8683625" y="1974850"/>
          <p14:tracePt t="133386" x="8712200" y="1974850"/>
          <p14:tracePt t="133396" x="8770938" y="1974850"/>
          <p14:tracePt t="133402" x="8789988" y="1993900"/>
          <p14:tracePt t="133410" x="8818563" y="1993900"/>
          <p14:tracePt t="133418" x="8829675" y="1993900"/>
          <p14:tracePt t="133444" x="8839200" y="2003425"/>
          <p14:tracePt t="133460" x="8848725" y="2003425"/>
          <p14:tracePt t="133469" x="8858250" y="2003425"/>
          <p14:tracePt t="133473" x="8886825" y="2012950"/>
          <p14:tracePt t="133482" x="8896350" y="2012950"/>
          <p14:tracePt t="133490" x="8936038" y="2022475"/>
          <p14:tracePt t="133498" x="8964613" y="2022475"/>
          <p14:tracePt t="133506" x="8983663" y="2041525"/>
          <p14:tracePt t="133514" x="9012238" y="2041525"/>
          <p14:tracePt t="133523" x="9051925" y="2052638"/>
          <p14:tracePt t="133530" x="9061450" y="2052638"/>
          <p14:tracePt t="133538" x="9090025" y="2081213"/>
          <p14:tracePt t="133546" x="9129713" y="2090738"/>
          <p14:tracePt t="133556" x="9158288" y="2090738"/>
          <p14:tracePt t="133562" x="9186863" y="2109788"/>
          <p14:tracePt t="133570" x="9205913" y="2128838"/>
          <p14:tracePt t="133580" x="9255125" y="2149475"/>
          <p14:tracePt t="133586" x="9283700" y="2159000"/>
          <p14:tracePt t="133593" x="9323388" y="2178050"/>
          <p14:tracePt t="133602" x="9351963" y="2197100"/>
          <p14:tracePt t="133611" x="9361488" y="2216150"/>
          <p14:tracePt t="133618" x="9390063" y="2235200"/>
          <p14:tracePt t="133626" x="9390063" y="2246313"/>
          <p14:tracePt t="133634" x="9390063" y="2255838"/>
          <p14:tracePt t="133642" x="9399588" y="2284413"/>
          <p14:tracePt t="133650" x="9399588" y="2312988"/>
          <p14:tracePt t="133659" x="9399588" y="2322513"/>
          <p14:tracePt t="133666" x="9409113" y="2362200"/>
          <p14:tracePt t="133676" x="9409113" y="2400300"/>
          <p14:tracePt t="133684" x="9420225" y="2428875"/>
          <p14:tracePt t="133691" x="9439275" y="2487613"/>
          <p14:tracePt t="133698" x="9439275" y="2497138"/>
          <p14:tracePt t="133706" x="9448800" y="2546350"/>
          <p14:tracePt t="133715" x="9448800" y="2555875"/>
          <p14:tracePt t="133723" x="9467850" y="2613025"/>
          <p14:tracePt t="133730" x="9467850" y="2652713"/>
          <p14:tracePt t="133739" x="9467850" y="2681288"/>
          <p14:tracePt t="133747" x="9477375" y="2738438"/>
          <p14:tracePt t="133754" x="9477375" y="2759075"/>
          <p14:tracePt t="133762" x="9496425" y="2816225"/>
          <p14:tracePt t="133770" x="9496425" y="2846388"/>
          <p14:tracePt t="133778" x="9505950" y="2903538"/>
          <p14:tracePt t="133786" x="9505950" y="2932113"/>
          <p14:tracePt t="133794" x="9526588" y="3009900"/>
          <p14:tracePt t="133803" x="9536113" y="3068638"/>
          <p14:tracePt t="133814" x="9536113" y="3106738"/>
          <p14:tracePt t="133818" x="9555163" y="3194050"/>
          <p14:tracePt t="133828" x="9555163" y="3232150"/>
          <p14:tracePt t="133836" x="9574213" y="3309938"/>
          <p14:tracePt t="133842" x="9583738" y="3349625"/>
          <p14:tracePt t="133851" x="9583738" y="3425825"/>
          <p14:tracePt t="133860" x="9583738" y="3513138"/>
          <p14:tracePt t="133866" x="9583738" y="3552825"/>
          <p14:tracePt t="133874" x="9583738" y="3629025"/>
          <p14:tracePt t="133882" x="9583738" y="3668713"/>
          <p14:tracePt t="133897" x="9612313" y="3735388"/>
          <p14:tracePt t="133901" x="9612313" y="3775075"/>
          <p14:tracePt t="133906" x="9632950" y="3813175"/>
          <p14:tracePt t="133914" x="9632950" y="3843338"/>
          <p14:tracePt t="133923" x="9642475" y="3900488"/>
          <p14:tracePt t="133930" x="9661525" y="3929063"/>
          <p14:tracePt t="133940" x="9671050" y="3940175"/>
          <p14:tracePt t="133947" x="9671050" y="3959225"/>
          <p14:tracePt t="133954" x="9680575" y="3959225"/>
          <p14:tracePt t="133962" x="9680575" y="3987800"/>
          <p14:tracePt t="133970" x="9690100" y="3987800"/>
          <p14:tracePt t="134011" x="9690100" y="3997325"/>
          <p14:tracePt t="134054" x="9690100" y="4006850"/>
          <p14:tracePt t="134099" x="9690100" y="4016375"/>
          <p14:tracePt t="134116" x="9690100" y="4025900"/>
          <p14:tracePt t="134131" x="9690100" y="4037013"/>
          <p14:tracePt t="134159" x="9690100" y="4046538"/>
          <p14:tracePt t="134162" x="9680575" y="4046538"/>
          <p14:tracePt t="134170" x="9680575" y="4065588"/>
          <p14:tracePt t="134179" x="9680575" y="4075113"/>
          <p14:tracePt t="134186" x="9671050" y="4084638"/>
          <p14:tracePt t="134203" x="9671050" y="4094163"/>
          <p14:tracePt t="134213" x="9671050" y="4103688"/>
          <p14:tracePt t="134235" x="9661525" y="4103688"/>
          <p14:tracePt t="134245" x="9661525" y="4113213"/>
          <p14:tracePt t="134261" x="9661525" y="4122738"/>
          <p14:tracePt t="134275" x="9652000" y="4143375"/>
          <p14:tracePt t="134282" x="9652000" y="4152900"/>
          <p14:tracePt t="134291" x="9652000" y="4162425"/>
          <p14:tracePt t="134299" x="9652000" y="4171950"/>
          <p14:tracePt t="134314" x="9632950" y="4171950"/>
          <p14:tracePt t="134676" x="9623425" y="4171950"/>
          <p14:tracePt t="134740" x="9612313" y="4171950"/>
          <p14:tracePt t="134772" x="9602788" y="4171950"/>
          <p14:tracePt t="134797" x="9593263" y="4171950"/>
          <p14:tracePt t="134821" x="9583738" y="4171950"/>
          <p14:tracePt t="135092" x="9574213" y="4171950"/>
          <p14:tracePt t="135099" x="9555163" y="4171950"/>
          <p14:tracePt t="135108" x="9536113" y="4171950"/>
          <p14:tracePt t="135114" x="9477375" y="4171950"/>
          <p14:tracePt t="135122" x="9467850" y="4171950"/>
          <p14:tracePt t="135130" x="9420225" y="4171950"/>
          <p14:tracePt t="135139" x="9390063" y="4152900"/>
          <p14:tracePt t="135147" x="9361488" y="4152900"/>
          <p14:tracePt t="135156" x="9342438" y="4152900"/>
          <p14:tracePt t="135162" x="9332913" y="4152900"/>
          <p14:tracePt t="135171" x="9302750" y="4143375"/>
          <p14:tracePt t="135178" x="9283700" y="4143375"/>
          <p14:tracePt t="135187" x="9264650" y="4143375"/>
          <p14:tracePt t="135195" x="9255125" y="4143375"/>
          <p14:tracePt t="135203" x="9245600" y="4132263"/>
          <p14:tracePt t="135210" x="9236075" y="4132263"/>
          <p14:tracePt t="135218" x="9215438" y="4132263"/>
          <p14:tracePt t="135228" x="9196388" y="4132263"/>
          <p14:tracePt t="135234" x="9186863" y="4122738"/>
          <p14:tracePt t="135246" x="9148763" y="4113213"/>
          <p14:tracePt t="135251" x="9139238" y="4094163"/>
          <p14:tracePt t="135258" x="9090025" y="4075113"/>
          <p14:tracePt t="135266" x="9021763" y="4037013"/>
          <p14:tracePt t="135274" x="9012238" y="4025900"/>
          <p14:tracePt t="135283" x="8955088" y="3987800"/>
          <p14:tracePt t="135291" x="8915400" y="3959225"/>
          <p14:tracePt t="135298" x="8848725" y="3910013"/>
          <p14:tracePt t="135306" x="8809038" y="3881438"/>
          <p14:tracePt t="135314" x="8721725" y="3813175"/>
          <p14:tracePt t="135322" x="8605838" y="3735388"/>
          <p14:tracePt t="135330" x="8558213" y="3687763"/>
          <p14:tracePt t="135340" x="8421688" y="3590925"/>
          <p14:tracePt t="135346" x="8374063" y="3562350"/>
          <p14:tracePt t="135354" x="8228013" y="3446463"/>
          <p14:tracePt t="135362" x="8161338" y="3397250"/>
          <p14:tracePt t="135371" x="7996238" y="3271838"/>
          <p14:tracePt t="135382" x="7927975" y="3222625"/>
          <p14:tracePt t="135386" x="7705725" y="3116263"/>
          <p14:tracePt t="135394" x="7493000" y="2981325"/>
          <p14:tracePt t="135405" x="7386638" y="2952750"/>
          <p14:tracePt t="135410" x="7134225" y="2816225"/>
          <p14:tracePt t="135418" x="7018338" y="2759075"/>
          <p14:tracePt t="135428" x="6661150" y="2546350"/>
          <p14:tracePt t="135434" x="6543675" y="2468563"/>
          <p14:tracePt t="135443" x="6234113" y="2352675"/>
          <p14:tracePt t="135450" x="5770563" y="2109788"/>
          <p14:tracePt t="135460" x="5662613" y="2071688"/>
          <p14:tracePt t="135468" x="5343525" y="1925638"/>
          <p14:tracePt t="135476" x="5208588" y="1868488"/>
          <p14:tracePt t="135483" x="4899025" y="1741488"/>
          <p14:tracePt t="135494" x="4781550" y="1693863"/>
          <p14:tracePt t="135498" x="4511675" y="1597025"/>
          <p14:tracePt t="135506" x="4395788" y="1538288"/>
          <p14:tracePt t="135517" x="4181475" y="1462088"/>
          <p14:tracePt t="135522" x="3978275" y="1412875"/>
          <p14:tracePt t="135530" x="3911600" y="1384300"/>
          <p14:tracePt t="135539" x="3756025" y="1365250"/>
          <p14:tracePt t="135546" x="3687763" y="1335088"/>
          <p14:tracePt t="135554" x="3552825" y="1316038"/>
          <p14:tracePt t="135562" x="3494088" y="1316038"/>
          <p14:tracePt t="135571" x="3397250" y="1277938"/>
          <p14:tracePt t="135579" x="3262313" y="1258888"/>
          <p14:tracePt t="135586" x="3224213" y="1249363"/>
          <p14:tracePt t="135594" x="3078163" y="1190625"/>
          <p14:tracePt t="135603" x="2990850" y="1152525"/>
          <p14:tracePt t="135610" x="2797175" y="1074738"/>
          <p14:tracePt t="135618" x="2709863" y="1016000"/>
          <p14:tracePt t="135626" x="2497138" y="909638"/>
          <p14:tracePt t="135634" x="2430463" y="881063"/>
          <p14:tracePt t="135642" x="2246313" y="793750"/>
          <p14:tracePt t="135650" x="2003425" y="706438"/>
          <p14:tracePt t="135659" x="1887538" y="668338"/>
          <p14:tracePt t="135666" x="1684338" y="628650"/>
          <p14:tracePt t="135674" x="1577975" y="628650"/>
          <p14:tracePt t="135683" x="1316038" y="590550"/>
          <p14:tracePt t="135691" x="1181100" y="571500"/>
          <p14:tracePt t="135698" x="890588" y="493713"/>
          <p14:tracePt t="135706" x="541338" y="444500"/>
          <p14:tracePt t="135715" x="434975" y="425450"/>
          <p14:tracePt t="135722" x="222250" y="387350"/>
          <p14:tracePt t="135730" x="155575" y="358775"/>
          <p14:tracePt t="135738" x="38100" y="300038"/>
          <p14:tracePt t="135746" x="0" y="280988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55E763D-7860-4A6F-B655-29FE9B2C797D}"/>
              </a:ext>
            </a:extLst>
          </p:cNvPr>
          <p:cNvSpPr txBox="1"/>
          <p:nvPr/>
        </p:nvSpPr>
        <p:spPr>
          <a:xfrm>
            <a:off x="797028" y="596296"/>
            <a:ext cx="5898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B0F0"/>
                </a:solidFill>
              </a:rPr>
              <a:t>Contemporary</a:t>
            </a:r>
            <a:r>
              <a:rPr lang="en-GB" sz="1588" dirty="0"/>
              <a:t> </a:t>
            </a:r>
          </a:p>
        </p:txBody>
      </p:sp>
      <p:pic>
        <p:nvPicPr>
          <p:cNvPr id="5122" name="Picture 2" descr="David Hockney">
            <a:extLst>
              <a:ext uri="{FF2B5EF4-FFF2-40B4-BE49-F238E27FC236}">
                <a16:creationId xmlns:a16="http://schemas.microsoft.com/office/drawing/2014/main" id="{5ED28934-C265-44F1-86CC-5B1867053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3488" y="1560836"/>
            <a:ext cx="3576191" cy="238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89E2BF-A201-46E7-A5D0-60196CD18C6C}"/>
              </a:ext>
            </a:extLst>
          </p:cNvPr>
          <p:cNvSpPr txBox="1"/>
          <p:nvPr/>
        </p:nvSpPr>
        <p:spPr>
          <a:xfrm>
            <a:off x="2269039" y="4404821"/>
            <a:ext cx="3478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92D050"/>
                </a:solidFill>
              </a:rPr>
              <a:t>David Hockney </a:t>
            </a:r>
          </a:p>
          <a:p>
            <a:r>
              <a:rPr lang="en-GB" sz="2400" dirty="0">
                <a:solidFill>
                  <a:srgbClr val="92D050"/>
                </a:solidFill>
              </a:rPr>
              <a:t>Garden </a:t>
            </a:r>
          </a:p>
          <a:p>
            <a:r>
              <a:rPr lang="en-GB" sz="2400" dirty="0">
                <a:solidFill>
                  <a:srgbClr val="92D050"/>
                </a:solidFill>
              </a:rPr>
              <a:t>2015</a:t>
            </a:r>
          </a:p>
        </p:txBody>
      </p:sp>
      <p:pic>
        <p:nvPicPr>
          <p:cNvPr id="5124" name="Picture 4" descr="INFINITY by Takashi Murakami">
            <a:extLst>
              <a:ext uri="{FF2B5EF4-FFF2-40B4-BE49-F238E27FC236}">
                <a16:creationId xmlns:a16="http://schemas.microsoft.com/office/drawing/2014/main" id="{3C02B417-5B7B-459F-A857-105D3B27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899" y="112346"/>
            <a:ext cx="3788836" cy="468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1200B0-16D7-4559-9875-696CA8701F59}"/>
              </a:ext>
            </a:extLst>
          </p:cNvPr>
          <p:cNvSpPr txBox="1"/>
          <p:nvPr/>
        </p:nvSpPr>
        <p:spPr>
          <a:xfrm>
            <a:off x="7055467" y="4953868"/>
            <a:ext cx="2867494" cy="1444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92D050"/>
                </a:solidFill>
              </a:rPr>
              <a:t>Takashi </a:t>
            </a:r>
            <a:r>
              <a:rPr lang="en-GB" sz="2400" dirty="0" err="1">
                <a:solidFill>
                  <a:srgbClr val="92D050"/>
                </a:solidFill>
              </a:rPr>
              <a:t>Yurakami</a:t>
            </a:r>
            <a:endParaRPr lang="en-GB" sz="2400" dirty="0">
              <a:solidFill>
                <a:srgbClr val="92D050"/>
              </a:solidFill>
            </a:endParaRPr>
          </a:p>
          <a:p>
            <a:r>
              <a:rPr lang="en-GB" sz="2400" dirty="0">
                <a:solidFill>
                  <a:srgbClr val="92D050"/>
                </a:solidFill>
              </a:rPr>
              <a:t>Infinity</a:t>
            </a:r>
          </a:p>
          <a:p>
            <a:r>
              <a:rPr lang="en-GB" sz="2400" dirty="0">
                <a:solidFill>
                  <a:srgbClr val="92D050"/>
                </a:solidFill>
              </a:rPr>
              <a:t>2020</a:t>
            </a:r>
          </a:p>
          <a:p>
            <a:endParaRPr lang="en-GB" sz="1588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483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678"/>
    </mc:Choice>
    <mc:Fallback xmlns="">
      <p:transition spd="slow" advTm="76678"/>
    </mc:Fallback>
  </mc:AlternateContent>
  <p:extLst mod="1">
    <p:ext uri="{3A86A75C-4F4B-4683-9AE1-C65F6400EC91}">
      <p14:laserTraceLst xmlns:p14="http://schemas.microsoft.com/office/powerpoint/2010/main">
        <p14:tracePtLst>
          <p14:tracePt t="4541" x="425450" y="125413"/>
          <p14:tracePt t="4548" x="474663" y="155575"/>
          <p14:tracePt t="4555" x="522288" y="241300"/>
          <p14:tracePt t="4564" x="600075" y="328613"/>
          <p14:tracePt t="4571" x="619125" y="358775"/>
          <p14:tracePt t="4581" x="658813" y="425450"/>
          <p14:tracePt t="4587" x="687388" y="444500"/>
          <p14:tracePt t="4597" x="715963" y="512763"/>
          <p14:tracePt t="4608" x="725488" y="522288"/>
          <p14:tracePt t="4611" x="735013" y="571500"/>
          <p14:tracePt t="4621" x="755650" y="638175"/>
          <p14:tracePt t="4628" x="755650" y="649288"/>
          <p14:tracePt t="4637" x="765175" y="696913"/>
          <p14:tracePt t="4644" x="765175" y="735013"/>
          <p14:tracePt t="4652" x="765175" y="812800"/>
          <p14:tracePt t="4660" x="765175" y="841375"/>
          <p14:tracePt t="4670" x="765175" y="958850"/>
          <p14:tracePt t="4677" x="765175" y="1065213"/>
          <p14:tracePt t="4683" x="765175" y="1122363"/>
          <p14:tracePt t="4692" x="765175" y="1258888"/>
          <p14:tracePt t="4700" x="765175" y="1306513"/>
          <p14:tracePt t="4708" x="784225" y="1462088"/>
          <p14:tracePt t="4719" x="793750" y="1528763"/>
          <p14:tracePt t="4723" x="822325" y="1703388"/>
          <p14:tracePt t="4732" x="831850" y="1771650"/>
          <p14:tracePt t="4741" x="871538" y="1925638"/>
          <p14:tracePt t="4748" x="890588" y="2090738"/>
          <p14:tracePt t="4755" x="909638" y="2149475"/>
          <p14:tracePt t="4765" x="928688" y="2284413"/>
          <p14:tracePt t="4771" x="928688" y="2322513"/>
          <p14:tracePt t="4780" x="949325" y="2419350"/>
          <p14:tracePt t="4787" x="958850" y="2468563"/>
          <p14:tracePt t="4796" x="958850" y="2565400"/>
          <p14:tracePt t="4807" x="977900" y="2671763"/>
          <p14:tracePt t="4812" x="977900" y="2690813"/>
          <p14:tracePt t="4823" x="977900" y="2768600"/>
          <p14:tracePt t="4829" x="977900" y="2816225"/>
          <p14:tracePt t="4837" x="977900" y="2874963"/>
          <p14:tracePt t="4844" x="977900" y="2894013"/>
          <p14:tracePt t="4852" x="977900" y="2952750"/>
          <p14:tracePt t="4861" x="977900" y="2981325"/>
          <p14:tracePt t="4868" x="977900" y="3059113"/>
          <p14:tracePt t="4877" x="977900" y="3135313"/>
          <p14:tracePt t="4892" x="996950" y="3243263"/>
          <p14:tracePt t="4900" x="1006475" y="3281363"/>
          <p14:tracePt t="4908" x="1025525" y="3387725"/>
          <p14:tracePt t="4917" x="1025525" y="3425825"/>
          <p14:tracePt t="4923" x="1055688" y="3543300"/>
          <p14:tracePt t="4931" x="1093788" y="3706813"/>
          <p14:tracePt t="4941" x="1112838" y="3765550"/>
          <p14:tracePt t="4947" x="1171575" y="3900488"/>
          <p14:tracePt t="4955" x="1209675" y="3987800"/>
          <p14:tracePt t="4963" x="1249363" y="4152900"/>
          <p14:tracePt t="4971" x="1277938" y="4219575"/>
          <p14:tracePt t="4981" x="1296988" y="4422775"/>
          <p14:tracePt t="4988" x="1316038" y="4471988"/>
          <p14:tracePt t="4996" x="1336675" y="4625975"/>
          <p14:tracePt t="5006" x="1355725" y="4791075"/>
          <p14:tracePt t="5012" x="1365250" y="4829175"/>
          <p14:tracePt t="5020" x="1365250" y="4965700"/>
          <p14:tracePt t="5028" x="1365250" y="5013325"/>
          <p14:tracePt t="5035" x="1365250" y="5129213"/>
          <p14:tracePt t="5044" x="1365250" y="5187950"/>
          <p14:tracePt t="5053" x="1365250" y="5265738"/>
          <p14:tracePt t="5061" x="1355725" y="5372100"/>
          <p14:tracePt t="5069" x="1355725" y="5400675"/>
          <p14:tracePt t="5080" x="1346200" y="5478463"/>
          <p14:tracePt t="5084" x="1346200" y="5487988"/>
          <p14:tracePt t="5093" x="1346200" y="5537200"/>
          <p14:tracePt t="5100" x="1346200" y="5565775"/>
          <p14:tracePt t="5108" x="1346200" y="5603875"/>
          <p14:tracePt t="5116" x="1346200" y="5634038"/>
          <p14:tracePt t="5124" x="1346200" y="5672138"/>
          <p14:tracePt t="5132" x="1346200" y="5700713"/>
          <p14:tracePt t="5140" x="1346200" y="5719763"/>
          <p14:tracePt t="5149" x="1346200" y="5759450"/>
          <p14:tracePt t="5157" x="1346200" y="5778500"/>
          <p14:tracePt t="5165" x="1346200" y="5826125"/>
          <p14:tracePt t="5174" x="1346200" y="5837238"/>
          <p14:tracePt t="5180" x="1346200" y="5884863"/>
          <p14:tracePt t="5189" x="1355725" y="5934075"/>
          <p14:tracePt t="5198" x="1355725" y="5972175"/>
          <p14:tracePt t="5205" x="1374775" y="6010275"/>
          <p14:tracePt t="5213" x="1374775" y="6019800"/>
          <p14:tracePt t="5224" x="1374775" y="6059488"/>
          <p14:tracePt t="5227" x="1374775" y="6069013"/>
          <p14:tracePt t="5238" x="1374775" y="6097588"/>
          <p14:tracePt t="5245" x="1374775" y="6107113"/>
          <p14:tracePt t="5252" x="1374775" y="6116638"/>
          <p14:tracePt t="5260" x="1374775" y="6126163"/>
          <p14:tracePt t="5286" x="1355725" y="6126163"/>
          <p14:tracePt t="5301" x="1346200" y="6116638"/>
          <p14:tracePt t="5310" x="1336675" y="6107113"/>
          <p14:tracePt t="5316" x="1316038" y="6078538"/>
          <p14:tracePt t="5325" x="1296988" y="6059488"/>
          <p14:tracePt t="5335" x="1268413" y="6030913"/>
          <p14:tracePt t="5339" x="1268413" y="6019800"/>
          <p14:tracePt t="5349" x="1228725" y="5981700"/>
          <p14:tracePt t="5357" x="1219200" y="5962650"/>
          <p14:tracePt t="5363" x="1209675" y="5922963"/>
          <p14:tracePt t="5371" x="1200150" y="5913438"/>
          <p14:tracePt t="5379" x="1181100" y="5875338"/>
          <p14:tracePt t="5387" x="1171575" y="5856288"/>
          <p14:tracePt t="5396" x="1171575" y="5846763"/>
          <p14:tracePt t="5405" x="1171575" y="5816600"/>
          <p14:tracePt t="5413" x="1171575" y="5807075"/>
          <p14:tracePt t="5422" x="1171575" y="5788025"/>
          <p14:tracePt t="5428" x="1171575" y="5768975"/>
          <p14:tracePt t="5438" x="1171575" y="5759450"/>
          <p14:tracePt t="5447" x="1162050" y="5719763"/>
          <p14:tracePt t="5452" x="1152525" y="5710238"/>
          <p14:tracePt t="5461" x="1152525" y="5700713"/>
          <p14:tracePt t="5473" x="1131888" y="5681663"/>
          <p14:tracePt t="5476" x="1103313" y="5634038"/>
          <p14:tracePt t="5483" x="1103313" y="5622925"/>
          <p14:tracePt t="5492" x="1065213" y="5565775"/>
          <p14:tracePt t="5499" x="1055688" y="5556250"/>
          <p14:tracePt t="5508" x="1025525" y="5516563"/>
          <p14:tracePt t="5516" x="996950" y="5478463"/>
          <p14:tracePt t="5525" x="987425" y="5468938"/>
          <p14:tracePt t="5533" x="977900" y="5449888"/>
          <p14:tracePt t="5539" x="968375" y="5440363"/>
          <p14:tracePt t="5605" x="977900" y="5440363"/>
          <p14:tracePt t="5613" x="1006475" y="5440363"/>
          <p14:tracePt t="5622" x="1016000" y="5440363"/>
          <p14:tracePt t="5630" x="1036638" y="5440363"/>
          <p14:tracePt t="5636" x="1074738" y="5440363"/>
          <p14:tracePt t="5645" x="1181100" y="5449888"/>
          <p14:tracePt t="5652" x="1239838" y="5449888"/>
          <p14:tracePt t="5660" x="1355725" y="5487988"/>
          <p14:tracePt t="5670" x="1443038" y="5487988"/>
          <p14:tracePt t="5676" x="1597025" y="5526088"/>
          <p14:tracePt t="5684" x="1684338" y="5526088"/>
          <p14:tracePt t="5694" x="1809750" y="5546725"/>
          <p14:tracePt t="5700" x="1965325" y="5546725"/>
          <p14:tracePt t="5708" x="2012950" y="5546725"/>
          <p14:tracePt t="5717" x="2109788" y="5546725"/>
          <p14:tracePt t="5723" x="2130425" y="5546725"/>
          <p14:tracePt t="5732" x="2206625" y="5546725"/>
          <p14:tracePt t="5739" x="2255838" y="5537200"/>
          <p14:tracePt t="5748" x="2312988" y="5526088"/>
          <p14:tracePt t="5756" x="2371725" y="5507038"/>
          <p14:tracePt t="5765" x="2381250" y="5497513"/>
          <p14:tracePt t="5771" x="2409825" y="5487988"/>
          <p14:tracePt t="5780" x="2420938" y="5487988"/>
          <p14:tracePt t="5788" x="2430463" y="5478463"/>
          <p14:tracePt t="6045" x="2420938" y="5478463"/>
          <p14:tracePt t="6085" x="2400300" y="5478463"/>
          <p14:tracePt t="6614" x="2390775" y="5478463"/>
          <p14:tracePt t="6677" x="2381250" y="5487988"/>
          <p14:tracePt t="6845" x="2371725" y="5487988"/>
          <p14:tracePt t="6965" x="2371725" y="5478463"/>
          <p14:tracePt t="6972" x="2371725" y="5468938"/>
          <p14:tracePt t="7389" x="2362200" y="5468938"/>
          <p14:tracePt t="7741" x="2362200" y="5449888"/>
          <p14:tracePt t="7774" x="2362200" y="5440363"/>
          <p14:tracePt t="7829" x="2362200" y="5429250"/>
          <p14:tracePt t="7877" x="2362200" y="5419725"/>
          <p14:tracePt t="7936" x="2362200" y="5410200"/>
          <p14:tracePt t="8029" x="2352675" y="5400675"/>
          <p14:tracePt t="8214" x="2343150" y="5400675"/>
          <p14:tracePt t="8261" x="2333625" y="5400675"/>
          <p14:tracePt t="8397" x="2312988" y="5400675"/>
          <p14:tracePt t="9709" x="2324100" y="5400675"/>
          <p14:tracePt t="9725" x="2333625" y="5400675"/>
          <p14:tracePt t="9741" x="2333625" y="5391150"/>
          <p14:tracePt t="9749" x="2343150" y="5391150"/>
          <p14:tracePt t="9757" x="2352675" y="5391150"/>
          <p14:tracePt t="9768" x="2362200" y="5391150"/>
          <p14:tracePt t="9771" x="2362200" y="5372100"/>
          <p14:tracePt t="9780" x="2371725" y="5372100"/>
          <p14:tracePt t="9788" x="2381250" y="5372100"/>
          <p14:tracePt t="9807" x="2390775" y="5372100"/>
          <p14:tracePt t="11030" x="2409825" y="5362575"/>
          <p14:tracePt t="11085" x="2420938" y="5362575"/>
          <p14:tracePt t="11133" x="2430463" y="5362575"/>
          <p14:tracePt t="11157" x="2439988" y="5362575"/>
          <p14:tracePt t="11237" x="2449513" y="5362575"/>
          <p14:tracePt t="11645" x="2449513" y="5381625"/>
          <p14:tracePt t="11789" x="2459038" y="5391150"/>
          <p14:tracePt t="11821" x="2459038" y="5400675"/>
          <p14:tracePt t="11845" x="2468563" y="5410200"/>
          <p14:tracePt t="11853" x="2468563" y="5419725"/>
          <p14:tracePt t="11861" x="2487613" y="5419725"/>
          <p14:tracePt t="11870" x="2487613" y="5429250"/>
          <p14:tracePt t="11896" x="2497138" y="5429250"/>
          <p14:tracePt t="11903" x="2497138" y="5440363"/>
          <p14:tracePt t="11917" x="2506663" y="5440363"/>
          <p14:tracePt t="11933" x="2506663" y="5459413"/>
          <p14:tracePt t="11948" x="2517775" y="5459413"/>
          <p14:tracePt t="11957" x="2517775" y="5468938"/>
          <p14:tracePt t="11973" x="2527300" y="5468938"/>
          <p14:tracePt t="11980" x="2527300" y="5478463"/>
          <p14:tracePt t="11997" x="2536825" y="5478463"/>
          <p14:tracePt t="12013" x="2546350" y="5478463"/>
          <p14:tracePt t="12029" x="2565400" y="5478463"/>
          <p14:tracePt t="12038" x="2574925" y="5478463"/>
          <p14:tracePt t="12045" x="2584450" y="5478463"/>
          <p14:tracePt t="12053" x="2593975" y="5478463"/>
          <p14:tracePt t="12060" x="2603500" y="5478463"/>
          <p14:tracePt t="12068" x="2614613" y="5478463"/>
          <p14:tracePt t="12093" x="2624138" y="5478463"/>
          <p14:tracePt t="12108" x="2633663" y="5478463"/>
          <p14:tracePt t="12118" x="2652713" y="5478463"/>
          <p14:tracePt t="12124" x="2662238" y="5478463"/>
          <p14:tracePt t="12133" x="2671763" y="5478463"/>
          <p14:tracePt t="12140" x="2681288" y="5478463"/>
          <p14:tracePt t="12148" x="2690813" y="5478463"/>
          <p14:tracePt t="12156" x="2700338" y="5468938"/>
          <p14:tracePt t="12164" x="2709863" y="5468938"/>
          <p14:tracePt t="12172" x="2730500" y="5449888"/>
          <p14:tracePt t="12180" x="2740025" y="5449888"/>
          <p14:tracePt t="12196" x="2749550" y="5449888"/>
          <p14:tracePt t="12253" x="2759075" y="5449888"/>
          <p14:tracePt t="12261" x="2768600" y="5449888"/>
          <p14:tracePt t="12269" x="2778125" y="5449888"/>
          <p14:tracePt t="12279" x="2817813" y="5449888"/>
          <p14:tracePt t="12284" x="2874963" y="5449888"/>
          <p14:tracePt t="12292" x="2884488" y="5449888"/>
          <p14:tracePt t="12300" x="2943225" y="5440363"/>
          <p14:tracePt t="12308" x="2981325" y="5440363"/>
          <p14:tracePt t="12316" x="3059113" y="5440363"/>
          <p14:tracePt t="12324" x="3097213" y="5440363"/>
          <p14:tracePt t="12332" x="3194050" y="5419725"/>
          <p14:tracePt t="12341" x="3281363" y="5419725"/>
          <p14:tracePt t="12348" x="3300413" y="5410200"/>
          <p14:tracePt t="12357" x="3368675" y="5391150"/>
          <p14:tracePt t="12364" x="3387725" y="5391150"/>
          <p14:tracePt t="12371" x="3427413" y="5391150"/>
          <p14:tracePt t="12380" x="3446463" y="5381625"/>
          <p14:tracePt t="12388" x="3465513" y="5381625"/>
          <p14:tracePt t="12396" x="3465513" y="5372100"/>
          <p14:tracePt t="12407" x="3475038" y="5362575"/>
          <p14:tracePt t="12421" x="3475038" y="5353050"/>
          <p14:tracePt t="12438" x="3475038" y="5343525"/>
          <p14:tracePt t="12464" x="3475038" y="5334000"/>
          <p14:tracePt t="12489" x="3475038" y="5313363"/>
          <p14:tracePt t="12491" x="3475038" y="5303838"/>
          <p14:tracePt t="12500" x="3475038" y="5294313"/>
          <p14:tracePt t="12525" x="3475038" y="5284788"/>
          <p14:tracePt t="12541" x="3475038" y="5275263"/>
          <p14:tracePt t="12565" x="3475038" y="5265738"/>
          <p14:tracePt t="12613" x="3484563" y="5265738"/>
          <p14:tracePt t="12622" x="3494088" y="5265738"/>
          <p14:tracePt t="12629" x="3494088" y="5256213"/>
          <p14:tracePt t="12637" x="3514725" y="5256213"/>
          <p14:tracePt t="12645" x="3524250" y="5256213"/>
          <p14:tracePt t="12653" x="3524250" y="5237163"/>
          <p14:tracePt t="12661" x="3533775" y="5237163"/>
          <p14:tracePt t="12668" x="3533775" y="5226050"/>
          <p14:tracePt t="12676" x="3543300" y="5216525"/>
          <p14:tracePt t="12684" x="3552825" y="5216525"/>
          <p14:tracePt t="12692" x="3552825" y="5207000"/>
          <p14:tracePt t="12701" x="3562350" y="5197475"/>
          <p14:tracePt t="12725" x="3562350" y="5187950"/>
          <p14:tracePt t="12732" x="3562350" y="5178425"/>
          <p14:tracePt t="12757" x="3562350" y="5168900"/>
          <p14:tracePt t="12781" x="3562350" y="5149850"/>
          <p14:tracePt t="12797" x="3552825" y="5140325"/>
          <p14:tracePt t="12806" x="3543300" y="5140325"/>
          <p14:tracePt t="12811" x="3533775" y="5140325"/>
          <p14:tracePt t="12820" x="3533775" y="5129213"/>
          <p14:tracePt t="12828" x="3524250" y="5129213"/>
          <p14:tracePt t="12836" x="3505200" y="5119688"/>
          <p14:tracePt t="12846" x="3494088" y="5119688"/>
          <p14:tracePt t="12852" x="3484563" y="5091113"/>
          <p14:tracePt t="12860" x="3475038" y="5091113"/>
          <p14:tracePt t="12869" x="3465513" y="5091113"/>
          <p14:tracePt t="12876" x="3455988" y="5081588"/>
          <p14:tracePt t="12884" x="3427413" y="5081588"/>
          <p14:tracePt t="12905" x="3417888" y="5072063"/>
          <p14:tracePt t="12941" x="3408363" y="5072063"/>
          <p14:tracePt t="12957" x="3397250" y="5072063"/>
          <p14:tracePt t="12966" x="3387725" y="5072063"/>
          <p14:tracePt t="12972" x="3368675" y="5081588"/>
          <p14:tracePt t="12981" x="3359150" y="5081588"/>
          <p14:tracePt t="12988" x="3349625" y="5081588"/>
          <p14:tracePt t="12996" x="3349625" y="5100638"/>
          <p14:tracePt t="13005" x="3340100" y="5100638"/>
          <p14:tracePt t="13012" x="3321050" y="5119688"/>
          <p14:tracePt t="13022" x="3300413" y="5119688"/>
          <p14:tracePt t="13027" x="3290888" y="5129213"/>
          <p14:tracePt t="13036" x="3281363" y="5140325"/>
          <p14:tracePt t="13043" x="3262313" y="5168900"/>
          <p14:tracePt t="13051" x="3243263" y="5178425"/>
          <p14:tracePt t="13060" x="3233738" y="5178425"/>
          <p14:tracePt t="13070" x="3214688" y="5207000"/>
          <p14:tracePt t="13076" x="3203575" y="5207000"/>
          <p14:tracePt t="13084" x="3203575" y="5226050"/>
          <p14:tracePt t="13092" x="3184525" y="5237163"/>
          <p14:tracePt t="13100" x="3175000" y="5265738"/>
          <p14:tracePt t="13108" x="3165475" y="5284788"/>
          <p14:tracePt t="13117" x="3155950" y="5303838"/>
          <p14:tracePt t="13124" x="3146425" y="5313363"/>
          <p14:tracePt t="13131" x="3146425" y="5322888"/>
          <p14:tracePt t="13139" x="3117850" y="5334000"/>
          <p14:tracePt t="13148" x="3108325" y="5343525"/>
          <p14:tracePt t="13157" x="3097213" y="5353050"/>
          <p14:tracePt t="13166" x="3078163" y="5381625"/>
          <p14:tracePt t="13171" x="3078163" y="5391150"/>
          <p14:tracePt t="13179" x="3068638" y="5400675"/>
          <p14:tracePt t="13188" x="3059113" y="5400675"/>
          <p14:tracePt t="13195" x="3049588" y="5429250"/>
          <p14:tracePt t="13204" x="3040063" y="5440363"/>
          <p14:tracePt t="13212" x="3030538" y="5449888"/>
          <p14:tracePt t="13222" x="3021013" y="5449888"/>
          <p14:tracePt t="13228" x="3000375" y="5459413"/>
          <p14:tracePt t="13236" x="2981325" y="5468938"/>
          <p14:tracePt t="13245" x="2971800" y="5487988"/>
          <p14:tracePt t="13253" x="2933700" y="5497513"/>
          <p14:tracePt t="13260" x="2924175" y="5507038"/>
          <p14:tracePt t="13267" x="2865438" y="5516563"/>
          <p14:tracePt t="13276" x="2846388" y="5516563"/>
          <p14:tracePt t="13284" x="2797175" y="5537200"/>
          <p14:tracePt t="13292" x="2720975" y="5546725"/>
          <p14:tracePt t="13300" x="2690813" y="5565775"/>
          <p14:tracePt t="13308" x="2633663" y="5565775"/>
          <p14:tracePt t="13316" x="2614613" y="5575300"/>
          <p14:tracePt t="13326" x="2555875" y="5575300"/>
          <p14:tracePt t="13332" x="2527300" y="5594350"/>
          <p14:tracePt t="13340" x="2449513" y="5603875"/>
          <p14:tracePt t="13348" x="2439988" y="5613400"/>
          <p14:tracePt t="13355" x="2381250" y="5634038"/>
          <p14:tracePt t="13364" x="2343150" y="5643563"/>
          <p14:tracePt t="13372" x="2333625" y="5653088"/>
          <p14:tracePt t="13380" x="2303463" y="5662613"/>
          <p14:tracePt t="13391" x="2293938" y="5662613"/>
          <p14:tracePt t="13395" x="2255838" y="5662613"/>
          <p14:tracePt t="13404" x="2246313" y="5662613"/>
          <p14:tracePt t="13413" x="2227263" y="5662613"/>
          <p14:tracePt t="13422" x="2216150" y="5681663"/>
          <p14:tracePt t="13429" x="2197100" y="5681663"/>
          <p14:tracePt t="13438" x="2187575" y="5681663"/>
          <p14:tracePt t="13444" x="2178050" y="5681663"/>
          <p14:tracePt t="13452" x="2168525" y="5681663"/>
          <p14:tracePt t="13460" x="2159000" y="5681663"/>
          <p14:tracePt t="13468" x="2149475" y="5691188"/>
          <p14:tracePt t="13476" x="2139950" y="5691188"/>
          <p14:tracePt t="13485" x="2119313" y="5691188"/>
          <p14:tracePt t="13492" x="2100263" y="5691188"/>
          <p14:tracePt t="13501" x="2090738" y="5691188"/>
          <p14:tracePt t="13507" x="2081213" y="5700713"/>
          <p14:tracePt t="13517" x="2071688" y="5700713"/>
          <p14:tracePt t="13525" x="2033588" y="5700713"/>
          <p14:tracePt t="13533" x="2024063" y="5700713"/>
          <p14:tracePt t="13539" x="2012950" y="5700713"/>
          <p14:tracePt t="13548" x="1993900" y="5700713"/>
          <p14:tracePt t="13568" x="1984375" y="5700713"/>
          <p14:tracePt t="13572" x="1974850" y="5700713"/>
          <p14:tracePt t="13588" x="1965325" y="5700713"/>
          <p14:tracePt t="13596" x="1955800" y="5700713"/>
          <p14:tracePt t="13606" x="1946275" y="5700713"/>
          <p14:tracePt t="13623" x="1936750" y="5700713"/>
          <p14:tracePt t="13648" x="1916113" y="5700713"/>
          <p14:tracePt t="13661" x="1916113" y="5710238"/>
          <p14:tracePt t="13670" x="1906588" y="5710238"/>
          <p14:tracePt t="13695" x="1897063" y="5710238"/>
          <p14:tracePt t="13700" x="1887538" y="5710238"/>
          <p14:tracePt t="13718" x="1878013" y="5710238"/>
          <p14:tracePt t="13741" x="1868488" y="5710238"/>
          <p14:tracePt t="13764" x="1858963" y="5710238"/>
          <p14:tracePt t="13789" x="1839913" y="5710238"/>
          <p14:tracePt t="13823" x="1830388" y="5700713"/>
          <p14:tracePt t="13847" x="1819275" y="5700713"/>
          <p14:tracePt t="13861" x="1809750" y="5700713"/>
          <p14:tracePt t="13941" x="1800225" y="5700713"/>
          <p14:tracePt t="13989" x="1790700" y="5691188"/>
          <p14:tracePt t="14021" x="1781175" y="5691188"/>
          <p14:tracePt t="14029" x="1781175" y="5672138"/>
          <p14:tracePt t="14077" x="1762125" y="5672138"/>
          <p14:tracePt t="14085" x="1762125" y="5662613"/>
          <p14:tracePt t="14965" x="1752600" y="5662613"/>
          <p14:tracePt t="14973" x="1752600" y="5681663"/>
          <p14:tracePt t="14981" x="1743075" y="5700713"/>
          <p14:tracePt t="14988" x="1712913" y="5749925"/>
          <p14:tracePt t="14995" x="1684338" y="5759450"/>
          <p14:tracePt t="15005" x="1674813" y="5837238"/>
          <p14:tracePt t="15012" x="1655763" y="5865813"/>
          <p14:tracePt t="15022" x="1606550" y="5934075"/>
          <p14:tracePt t="15028" x="1587500" y="5953125"/>
          <p14:tracePt t="15036" x="1568450" y="5981700"/>
          <p14:tracePt t="15044" x="1558925" y="6010275"/>
          <p14:tracePt t="15053" x="1558925" y="6030913"/>
          <p14:tracePt t="15059" x="1539875" y="6059488"/>
          <p14:tracePt t="15068" x="1539875" y="6069013"/>
          <p14:tracePt t="15076" x="1539875" y="6078538"/>
          <p14:tracePt t="15165" x="1530350" y="6078538"/>
          <p14:tracePt t="15181" x="1519238" y="6078538"/>
          <p14:tracePt t="15253" x="1509713" y="6078538"/>
          <p14:tracePt t="15782" x="1500188" y="6078538"/>
          <p14:tracePt t="16037" x="1500188" y="6097588"/>
          <p14:tracePt t="16077" x="1500188" y="6107113"/>
          <p14:tracePt t="16125" x="1500188" y="6116638"/>
          <p14:tracePt t="16261" x="1490663" y="6107113"/>
          <p14:tracePt t="16295" x="1481138" y="6107113"/>
          <p14:tracePt t="16309" x="1481138" y="6088063"/>
          <p14:tracePt t="16319" x="1471613" y="6088063"/>
          <p14:tracePt t="16349" x="1452563" y="6078538"/>
          <p14:tracePt t="16397" x="1443038" y="6069013"/>
          <p14:tracePt t="16445" x="1433513" y="6059488"/>
          <p14:tracePt t="16493" x="1422400" y="6049963"/>
          <p14:tracePt t="16550" x="1412875" y="6049963"/>
          <p14:tracePt t="16621" x="1403350" y="6049963"/>
          <p14:tracePt t="16765" x="1403350" y="6040438"/>
          <p14:tracePt t="17045" x="1393825" y="6040438"/>
          <p14:tracePt t="17181" x="1374775" y="6040438"/>
          <p14:tracePt t="17671" x="1384300" y="6049963"/>
          <p14:tracePt t="17688" x="1393825" y="6049963"/>
          <p14:tracePt t="17692" x="1403350" y="6049963"/>
          <p14:tracePt t="17699" x="1412875" y="6049963"/>
          <p14:tracePt t="17708" x="1462088" y="6049963"/>
          <p14:tracePt t="17716" x="1558925" y="6049963"/>
          <p14:tracePt t="17724" x="1606550" y="6049963"/>
          <p14:tracePt t="17732" x="1722438" y="6019800"/>
          <p14:tracePt t="17740" x="1781175" y="6010275"/>
          <p14:tracePt t="17749" x="1927225" y="5953125"/>
          <p14:tracePt t="17756" x="1984375" y="5913438"/>
          <p14:tracePt t="17765" x="2178050" y="5856288"/>
          <p14:tracePt t="17772" x="2312988" y="5797550"/>
          <p14:tracePt t="17781" x="2381250" y="5768975"/>
          <p14:tracePt t="17794" x="2517775" y="5730875"/>
          <p14:tracePt t="17795" x="2574925" y="5691188"/>
          <p14:tracePt t="17806" x="2681288" y="5672138"/>
          <p14:tracePt t="17813" x="2740025" y="5672138"/>
          <p14:tracePt t="17820" x="2846388" y="5662613"/>
          <p14:tracePt t="17828" x="2884488" y="5643563"/>
          <p14:tracePt t="17839" x="2981325" y="5622925"/>
          <p14:tracePt t="17843" x="3097213" y="5613400"/>
          <p14:tracePt t="17851" x="3136900" y="5613400"/>
          <p14:tracePt t="17861" x="3233738" y="5594350"/>
          <p14:tracePt t="17869" x="3281363" y="5575300"/>
          <p14:tracePt t="17876" x="3359150" y="5565775"/>
          <p14:tracePt t="17884" x="3378200" y="5565775"/>
          <p14:tracePt t="17892" x="3446463" y="5546725"/>
          <p14:tracePt t="17911" x="3475038" y="5526088"/>
          <p14:tracePt t="17915" x="3505200" y="5507038"/>
          <p14:tracePt t="17923" x="3514725" y="5507038"/>
          <p14:tracePt t="17931" x="3524250" y="5497513"/>
          <p14:tracePt t="17939" x="3533775" y="5497513"/>
          <p14:tracePt t="17949" x="3552825" y="5487988"/>
          <p14:tracePt t="17955" x="3562350" y="5478463"/>
          <p14:tracePt t="17964" x="3581400" y="5478463"/>
          <p14:tracePt t="17972" x="3590925" y="5449888"/>
          <p14:tracePt t="17980" x="3611563" y="5440363"/>
          <p14:tracePt t="17988" x="3649663" y="5429250"/>
          <p14:tracePt t="17996" x="3659188" y="5419725"/>
          <p14:tracePt t="18008" x="3727450" y="5391150"/>
          <p14:tracePt t="18012" x="3756025" y="5372100"/>
          <p14:tracePt t="18022" x="3833813" y="5343525"/>
          <p14:tracePt t="18028" x="3921125" y="5303838"/>
          <p14:tracePt t="18037" x="3968750" y="5294313"/>
          <p14:tracePt t="18048" x="4027488" y="5265738"/>
          <p14:tracePt t="18051" x="4056063" y="5246688"/>
          <p14:tracePt t="18060" x="4095750" y="5237163"/>
          <p14:tracePt t="18069" x="4124325" y="5226050"/>
          <p14:tracePt t="18076" x="4202113" y="5187950"/>
          <p14:tracePt t="18085" x="4230688" y="5178425"/>
          <p14:tracePt t="18092" x="4308475" y="5159375"/>
          <p14:tracePt t="18100" x="4395788" y="5129213"/>
          <p14:tracePt t="18107" x="4424363" y="5110163"/>
          <p14:tracePt t="18116" x="4481513" y="5081588"/>
          <p14:tracePt t="18125" x="4502150" y="5072063"/>
          <p14:tracePt t="18133" x="4521200" y="5043488"/>
          <p14:tracePt t="18140" x="4530725" y="5033963"/>
          <p14:tracePt t="18147" x="4530725" y="5022850"/>
          <p14:tracePt t="18155" x="4540250" y="5013325"/>
          <p14:tracePt t="18164" x="4540250" y="5003800"/>
          <p14:tracePt t="18172" x="4540250" y="4975225"/>
          <p14:tracePt t="18181" x="4540250" y="4965700"/>
          <p14:tracePt t="18187" x="4540250" y="4956175"/>
          <p14:tracePt t="18196" x="4540250" y="4946650"/>
          <p14:tracePt t="18204" x="4540250" y="4937125"/>
          <p14:tracePt t="18211" x="4540250" y="4906963"/>
          <p14:tracePt t="18221" x="4540250" y="4897438"/>
          <p14:tracePt t="18228" x="4540250" y="4887913"/>
          <p14:tracePt t="18236" x="4540250" y="4878388"/>
          <p14:tracePt t="18243" x="4540250" y="4868863"/>
          <p14:tracePt t="18262" x="4540250" y="4859338"/>
          <p14:tracePt t="18269" x="4540250" y="4849813"/>
          <p14:tracePt t="18293" x="4540250" y="4829175"/>
          <p14:tracePt t="18309" x="4540250" y="4819650"/>
          <p14:tracePt t="18341" x="4540250" y="4810125"/>
          <p14:tracePt t="18357" x="4530725" y="4810125"/>
          <p14:tracePt t="18405" x="4521200" y="4810125"/>
          <p14:tracePt t="18413" x="4511675" y="4810125"/>
          <p14:tracePt t="18430" x="4502150" y="4810125"/>
          <p14:tracePt t="18437" x="4492625" y="4819650"/>
          <p14:tracePt t="18445" x="4452938" y="4840288"/>
          <p14:tracePt t="18453" x="4424363" y="4849813"/>
          <p14:tracePt t="18460" x="4365625" y="4868863"/>
          <p14:tracePt t="18469" x="4356100" y="4878388"/>
          <p14:tracePt t="18475" x="4298950" y="4887913"/>
          <p14:tracePt t="18483" x="4240213" y="4887913"/>
          <p14:tracePt t="18492" x="4221163" y="4887913"/>
          <p14:tracePt t="18500" x="4162425" y="4887913"/>
          <p14:tracePt t="18508" x="4152900" y="4887913"/>
          <p14:tracePt t="18516" x="4095750" y="4887913"/>
          <p14:tracePt t="18523" x="4084638" y="4887913"/>
          <p14:tracePt t="18533" x="4037013" y="4887913"/>
          <p14:tracePt t="18541" x="3987800" y="4868863"/>
          <p14:tracePt t="18548" x="3968750" y="4868863"/>
          <p14:tracePt t="18557" x="3911600" y="4868863"/>
          <p14:tracePt t="18564" x="3902075" y="4868863"/>
          <p14:tracePt t="18571" x="3862388" y="4868863"/>
          <p14:tracePt t="18581" x="3852863" y="4868863"/>
          <p14:tracePt t="18588" x="3814763" y="4868863"/>
          <p14:tracePt t="18596" x="3805238" y="4868863"/>
          <p14:tracePt t="18685" x="3814763" y="4868863"/>
          <p14:tracePt t="18693" x="3824288" y="4868863"/>
          <p14:tracePt t="18711" x="3833813" y="4868863"/>
          <p14:tracePt t="18716" x="3833813" y="4859338"/>
          <p14:tracePt t="18724" x="3852863" y="4849813"/>
          <p14:tracePt t="18742" x="3852863" y="4840288"/>
          <p14:tracePt t="18748" x="3862388" y="4840288"/>
          <p14:tracePt t="18757" x="3871913" y="4840288"/>
          <p14:tracePt t="18766" x="3881438" y="4840288"/>
          <p14:tracePt t="18771" x="3881438" y="4829175"/>
          <p14:tracePt t="18781" x="3890963" y="4829175"/>
          <p14:tracePt t="18788" x="3902075" y="4819650"/>
          <p14:tracePt t="18797" x="3911600" y="4800600"/>
          <p14:tracePt t="18807" x="3921125" y="4791075"/>
          <p14:tracePt t="18812" x="3940175" y="4781550"/>
          <p14:tracePt t="18823" x="3940175" y="4772025"/>
          <p14:tracePt t="18861" x="3940175" y="4762500"/>
          <p14:tracePt t="18893" x="3949700" y="4762500"/>
          <p14:tracePt t="18918" x="3959225" y="4762500"/>
          <p14:tracePt t="18924" x="3959225" y="4752975"/>
          <p14:tracePt t="18941" x="3968750" y="4752975"/>
          <p14:tracePt t="18948" x="3968750" y="4743450"/>
          <p14:tracePt t="18967" x="3978275" y="4743450"/>
          <p14:tracePt t="18972" x="3987800" y="4743450"/>
          <p14:tracePt t="18980" x="3987800" y="4722813"/>
          <p14:tracePt t="18990" x="3998913" y="4713288"/>
          <p14:tracePt t="18995" x="4027488" y="4713288"/>
          <p14:tracePt t="19005" x="4027488" y="4703763"/>
          <p14:tracePt t="19011" x="4037013" y="4703763"/>
          <p14:tracePt t="19022" x="4037013" y="4694238"/>
          <p14:tracePt t="19028" x="4046538" y="4694238"/>
          <p14:tracePt t="19085" x="4046538" y="4684713"/>
          <p14:tracePt t="19109" x="4037013" y="4684713"/>
          <p14:tracePt t="19133" x="4027488" y="4684713"/>
          <p14:tracePt t="19214" x="4017963" y="4684713"/>
          <p14:tracePt t="19325" x="3998913" y="4684713"/>
          <p14:tracePt t="19350" x="3987800" y="4684713"/>
          <p14:tracePt t="19357" x="3978275" y="4684713"/>
          <p14:tracePt t="19367" x="3968750" y="4684713"/>
          <p14:tracePt t="19381" x="3959225" y="4684713"/>
          <p14:tracePt t="19389" x="3949700" y="4684713"/>
          <p14:tracePt t="19396" x="3921125" y="4684713"/>
          <p14:tracePt t="19407" x="3911600" y="4684713"/>
          <p14:tracePt t="19413" x="3902075" y="4694238"/>
          <p14:tracePt t="19421" x="3890963" y="4694238"/>
          <p14:tracePt t="19428" x="3881438" y="4694238"/>
          <p14:tracePt t="19437" x="3871913" y="4703763"/>
          <p14:tracePt t="19444" x="3852863" y="4703763"/>
          <p14:tracePt t="19453" x="3833813" y="4703763"/>
          <p14:tracePt t="19462" x="3824288" y="4703763"/>
          <p14:tracePt t="19467" x="3794125" y="4703763"/>
          <p14:tracePt t="19476" x="3784600" y="4703763"/>
          <p14:tracePt t="19484" x="3765550" y="4703763"/>
          <p14:tracePt t="19492" x="3756025" y="4703763"/>
          <p14:tracePt t="19508" x="3746500" y="4703763"/>
          <p14:tracePt t="19661" x="3765550" y="4703763"/>
          <p14:tracePt t="19669" x="3775075" y="4703763"/>
          <p14:tracePt t="19677" x="3775075" y="4694238"/>
          <p14:tracePt t="19687" x="3784600" y="4694238"/>
          <p14:tracePt t="19692" x="3805238" y="4694238"/>
          <p14:tracePt t="19700" x="3814763" y="4694238"/>
          <p14:tracePt t="19749" x="3824288" y="4694238"/>
          <p14:tracePt t="19765" x="3824288" y="4684713"/>
          <p14:tracePt t="19776" x="3833813" y="4684713"/>
          <p14:tracePt t="19788" x="3843338" y="4684713"/>
          <p14:tracePt t="19805" x="3852863" y="4684713"/>
          <p14:tracePt t="19826" x="3862388" y="4684713"/>
          <p14:tracePt t="19837" x="3881438" y="4684713"/>
          <p14:tracePt t="19860" x="3890963" y="4684713"/>
          <p14:tracePt t="19909" x="3902075" y="4684713"/>
          <p14:tracePt t="19925" x="3902075" y="4675188"/>
          <p14:tracePt t="19934" x="3911600" y="4675188"/>
          <p14:tracePt t="19982" x="3921125" y="4675188"/>
          <p14:tracePt t="20022" x="3930650" y="4675188"/>
          <p14:tracePt t="20029" x="3940175" y="4675188"/>
          <p14:tracePt t="20038" x="3940175" y="4665663"/>
          <p14:tracePt t="20048" x="3959225" y="4656138"/>
          <p14:tracePt t="20051" x="3968750" y="4656138"/>
          <p14:tracePt t="20059" x="3978275" y="4646613"/>
          <p14:tracePt t="20070" x="3987800" y="4616450"/>
          <p14:tracePt t="20075" x="4017963" y="4587875"/>
          <p14:tracePt t="20084" x="4027488" y="4578350"/>
          <p14:tracePt t="20092" x="4037013" y="4559300"/>
          <p14:tracePt t="20100" x="4056063" y="4529138"/>
          <p14:tracePt t="20108" x="4065588" y="4500563"/>
          <p14:tracePt t="20117" x="4075113" y="4491038"/>
          <p14:tracePt t="20125" x="4075113" y="4462463"/>
          <p14:tracePt t="20133" x="4084638" y="4452938"/>
          <p14:tracePt t="20142" x="4084638" y="4432300"/>
          <p14:tracePt t="20148" x="4084638" y="4403725"/>
          <p14:tracePt t="20156" x="4084638" y="4394200"/>
          <p14:tracePt t="20167" x="4084638" y="4375150"/>
          <p14:tracePt t="20171" x="4084638" y="4365625"/>
          <p14:tracePt t="20181" x="4084638" y="4337050"/>
          <p14:tracePt t="20191" x="4084638" y="4325938"/>
          <p14:tracePt t="20195" x="4084638" y="4306888"/>
          <p14:tracePt t="20206" x="4084638" y="4278313"/>
          <p14:tracePt t="20214" x="4084638" y="4268788"/>
          <p14:tracePt t="20221" x="4084638" y="4229100"/>
          <p14:tracePt t="20228" x="4084638" y="4219575"/>
          <p14:tracePt t="20237" x="4084638" y="4200525"/>
          <p14:tracePt t="20245" x="4084638" y="4181475"/>
          <p14:tracePt t="20255" x="4075113" y="4162425"/>
          <p14:tracePt t="20261" x="4075113" y="4152900"/>
          <p14:tracePt t="20267" x="4075113" y="4122738"/>
          <p14:tracePt t="20276" x="4065588" y="4103688"/>
          <p14:tracePt t="20284" x="4065588" y="4094163"/>
          <p14:tracePt t="20293" x="4046538" y="4075113"/>
          <p14:tracePt t="20301" x="4046538" y="4065588"/>
          <p14:tracePt t="20308" x="4046538" y="4056063"/>
          <p14:tracePt t="20315" x="4046538" y="4037013"/>
          <p14:tracePt t="20324" x="4046538" y="4006850"/>
          <p14:tracePt t="20332" x="4046538" y="3987800"/>
          <p14:tracePt t="20340" x="4046538" y="3968750"/>
          <p14:tracePt t="20348" x="4046538" y="3959225"/>
          <p14:tracePt t="20355" x="4046538" y="3949700"/>
          <p14:tracePt t="20364" x="4046538" y="3929063"/>
          <p14:tracePt t="20372" x="4046538" y="3919538"/>
          <p14:tracePt t="20380" x="4037013" y="3900488"/>
          <p14:tracePt t="20390" x="4037013" y="3890963"/>
          <p14:tracePt t="20396" x="4027488" y="3881438"/>
          <p14:tracePt t="20404" x="4027488" y="3871913"/>
          <p14:tracePt t="20412" x="4027488" y="3862388"/>
          <p14:tracePt t="20440" x="4008438" y="3843338"/>
          <p14:tracePt t="20444" x="4008438" y="3832225"/>
          <p14:tracePt t="20452" x="3998913" y="3813175"/>
          <p14:tracePt t="20462" x="3987800" y="3803650"/>
          <p14:tracePt t="20468" x="3968750" y="3794125"/>
          <p14:tracePt t="20478" x="3959225" y="3784600"/>
          <p14:tracePt t="20485" x="3959225" y="3775075"/>
          <p14:tracePt t="20492" x="3940175" y="3765550"/>
          <p14:tracePt t="20500" x="3930650" y="3746500"/>
          <p14:tracePt t="20510" x="3921125" y="3735388"/>
          <p14:tracePt t="20516" x="3902075" y="3735388"/>
          <p14:tracePt t="20524" x="3890963" y="3725863"/>
          <p14:tracePt t="20533" x="3871913" y="3706813"/>
          <p14:tracePt t="20540" x="3843338" y="3687763"/>
          <p14:tracePt t="20548" x="3833813" y="3678238"/>
          <p14:tracePt t="20556" x="3824288" y="3668713"/>
          <p14:tracePt t="20564" x="3814763" y="3659188"/>
          <p14:tracePt t="20572" x="3794125" y="3649663"/>
          <p14:tracePt t="20580" x="3794125" y="3640138"/>
          <p14:tracePt t="20589" x="3784600" y="3619500"/>
          <p14:tracePt t="20595" x="3784600" y="3609975"/>
          <p14:tracePt t="20604" x="3775075" y="3600450"/>
          <p14:tracePt t="20611" x="3775075" y="3590925"/>
          <p14:tracePt t="20620" x="3775075" y="3581400"/>
          <p14:tracePt t="20643" x="3765550" y="3571875"/>
          <p14:tracePt t="20651" x="3765550" y="3562350"/>
          <p14:tracePt t="20660" x="3756025" y="3543300"/>
          <p14:tracePt t="20677" x="3756025" y="3532188"/>
          <p14:tracePt t="20683" x="3756025" y="3522663"/>
          <p14:tracePt t="20700" x="3746500" y="3513138"/>
          <p14:tracePt t="20708" x="3746500" y="3503613"/>
          <p14:tracePt t="20723" x="3736975" y="3494088"/>
          <p14:tracePt t="20732" x="3736975" y="3484563"/>
          <p14:tracePt t="20746" x="3736975" y="3465513"/>
          <p14:tracePt t="20755" x="3736975" y="3455988"/>
          <p14:tracePt t="20771" x="3717925" y="3446463"/>
          <p14:tracePt t="20780" x="3717925" y="3435350"/>
          <p14:tracePt t="20796" x="3717925" y="3425825"/>
          <p14:tracePt t="20805" x="3717925" y="3416300"/>
          <p14:tracePt t="20812" x="3717925" y="3406775"/>
          <p14:tracePt t="20827" x="3708400" y="3397250"/>
          <p14:tracePt t="20836" x="3708400" y="3378200"/>
          <p14:tracePt t="20843" x="3708400" y="3368675"/>
          <p14:tracePt t="20852" x="3698875" y="3359150"/>
          <p14:tracePt t="20859" x="3698875" y="3349625"/>
          <p14:tracePt t="20867" x="3698875" y="3340100"/>
          <p14:tracePt t="20875" x="3687763" y="3340100"/>
          <p14:tracePt t="20883" x="3687763" y="3309938"/>
          <p14:tracePt t="20892" x="3678238" y="3271838"/>
          <p14:tracePt t="20899" x="3678238" y="3243263"/>
          <p14:tracePt t="20907" x="3659188" y="3165475"/>
          <p14:tracePt t="20921" x="3659188" y="3106738"/>
          <p14:tracePt t="20923" x="3659188" y="3087688"/>
          <p14:tracePt t="20931" x="3640138" y="3028950"/>
          <p14:tracePt t="20940" x="3630613" y="3000375"/>
          <p14:tracePt t="20947" x="3630613" y="2962275"/>
          <p14:tracePt t="20955" x="3621088" y="2943225"/>
          <p14:tracePt t="20963" x="3621088" y="2932113"/>
          <p14:tracePt t="21029" x="3611563" y="2932113"/>
          <p14:tracePt t="21037" x="3602038" y="2932113"/>
          <p14:tracePt t="21045" x="3581400" y="2932113"/>
          <p14:tracePt t="21053" x="3562350" y="2943225"/>
          <p14:tracePt t="21061" x="3533775" y="2943225"/>
          <p14:tracePt t="21071" x="3514725" y="2952750"/>
          <p14:tracePt t="21076" x="3446463" y="2981325"/>
          <p14:tracePt t="21083" x="3408363" y="3000375"/>
          <p14:tracePt t="21091" x="3359150" y="3028950"/>
          <p14:tracePt t="21101" x="3321050" y="3059113"/>
          <p14:tracePt t="21114" x="3311525" y="3068638"/>
          <p14:tracePt t="21118" x="3281363" y="3087688"/>
          <p14:tracePt t="21123" x="3271838" y="3087688"/>
          <p14:tracePt t="21132" x="3262313" y="3097213"/>
          <p14:tracePt t="21139" x="3252788" y="3097213"/>
          <p14:tracePt t="21147" x="3243263" y="3097213"/>
          <p14:tracePt t="21155" x="3233738" y="3097213"/>
          <p14:tracePt t="21164" x="3214688" y="3097213"/>
          <p14:tracePt t="21171" x="3203575" y="3097213"/>
          <p14:tracePt t="21180" x="3194050" y="3097213"/>
          <p14:tracePt t="21197" x="3184525" y="3097213"/>
          <p14:tracePt t="21221" x="3175000" y="3097213"/>
          <p14:tracePt t="21229" x="3165475" y="3097213"/>
          <p14:tracePt t="21237" x="3155950" y="3097213"/>
          <p14:tracePt t="21244" x="3136900" y="3097213"/>
          <p14:tracePt t="21253" x="3127375" y="3097213"/>
          <p14:tracePt t="21259" x="3117850" y="3097213"/>
          <p14:tracePt t="21267" x="3108325" y="3097213"/>
          <p14:tracePt t="21275" x="3087688" y="3097213"/>
          <p14:tracePt t="21285" x="3040063" y="3097213"/>
          <p14:tracePt t="21292" x="3030538" y="3097213"/>
          <p14:tracePt t="21300" x="2981325" y="3097213"/>
          <p14:tracePt t="21308" x="2971800" y="3097213"/>
          <p14:tracePt t="21315" x="2933700" y="3106738"/>
          <p14:tracePt t="21323" x="2924175" y="3116263"/>
          <p14:tracePt t="21332" x="2894013" y="3116263"/>
          <p14:tracePt t="21339" x="2884488" y="3116263"/>
          <p14:tracePt t="21348" x="2865438" y="3116263"/>
          <p14:tracePt t="21356" x="2817813" y="3116263"/>
          <p14:tracePt t="21365" x="2806700" y="3116263"/>
          <p14:tracePt t="21372" x="2759075" y="3116263"/>
          <p14:tracePt t="21380" x="2749550" y="3116263"/>
          <p14:tracePt t="21388" x="2730500" y="3116263"/>
          <p14:tracePt t="21396" x="2709863" y="3116263"/>
          <p14:tracePt t="21405" x="2671763" y="3106738"/>
          <p14:tracePt t="21412" x="2652713" y="3106738"/>
          <p14:tracePt t="21422" x="2643188" y="3106738"/>
          <p14:tracePt t="21427" x="2603500" y="3097213"/>
          <p14:tracePt t="21436" x="2593975" y="3097213"/>
          <p14:tracePt t="21445" x="2555875" y="3097213"/>
          <p14:tracePt t="21452" x="2546350" y="3097213"/>
          <p14:tracePt t="21460" x="2517775" y="3087688"/>
          <p14:tracePt t="21467" x="2497138" y="3087688"/>
          <p14:tracePt t="21476" x="2468563" y="3087688"/>
          <p14:tracePt t="21483" x="2449513" y="3087688"/>
          <p14:tracePt t="21492" x="2420938" y="3068638"/>
          <p14:tracePt t="21499" x="2409825" y="3068638"/>
          <p14:tracePt t="21508" x="2400300" y="3059113"/>
          <p14:tracePt t="21516" x="2371725" y="3059113"/>
          <p14:tracePt t="21524" x="2362200" y="3059113"/>
          <p14:tracePt t="21531" x="2343150" y="3059113"/>
          <p14:tracePt t="21539" x="2312988" y="3049588"/>
          <p14:tracePt t="21549" x="2303463" y="3049588"/>
          <p14:tracePt t="21556" x="2293938" y="3049588"/>
          <p14:tracePt t="21564" x="2265363" y="3049588"/>
          <p14:tracePt t="21572" x="2236788" y="3040063"/>
          <p14:tracePt t="21581" x="2227263" y="3040063"/>
          <p14:tracePt t="21588" x="2187575" y="3040063"/>
          <p14:tracePt t="21596" x="2178050" y="3040063"/>
          <p14:tracePt t="21605" x="2139950" y="3040063"/>
          <p14:tracePt t="21611" x="2119313" y="3040063"/>
          <p14:tracePt t="21619" x="2109788" y="3040063"/>
          <p14:tracePt t="21628" x="2100263" y="3040063"/>
          <p14:tracePt t="21636" x="2090738" y="3019425"/>
          <p14:tracePt t="21644" x="2052638" y="3019425"/>
          <p14:tracePt t="21652" x="2043113" y="3019425"/>
          <p14:tracePt t="21660" x="2012950" y="3019425"/>
          <p14:tracePt t="21668" x="1984375" y="3009900"/>
          <p14:tracePt t="21676" x="1965325" y="3000375"/>
          <p14:tracePt t="21684" x="1936750" y="3000375"/>
          <p14:tracePt t="21692" x="1927225" y="3000375"/>
          <p14:tracePt t="21700" x="1916113" y="3000375"/>
          <p14:tracePt t="21708" x="1906588" y="3000375"/>
          <p14:tracePt t="21716" x="1906588" y="2990850"/>
          <p14:tracePt t="21726" x="1897063" y="2990850"/>
          <p14:tracePt t="21740" x="1878013" y="2990850"/>
          <p14:tracePt t="21748" x="1868488" y="2990850"/>
          <p14:tracePt t="21764" x="1858963" y="2990850"/>
          <p14:tracePt t="21772" x="1849438" y="2990850"/>
          <p14:tracePt t="21780" x="1839913" y="2990850"/>
          <p14:tracePt t="21789" x="1830388" y="2990850"/>
          <p14:tracePt t="21796" x="1800225" y="3000375"/>
          <p14:tracePt t="21807" x="1790700" y="3000375"/>
          <p14:tracePt t="21811" x="1771650" y="3009900"/>
          <p14:tracePt t="21820" x="1752600" y="3009900"/>
          <p14:tracePt t="21829" x="1743075" y="3019425"/>
          <p14:tracePt t="21835" x="1722438" y="3019425"/>
          <p14:tracePt t="21844" x="1722438" y="3040063"/>
          <p14:tracePt t="21852" x="1712913" y="3040063"/>
          <p14:tracePt t="21860" x="1684338" y="3049588"/>
          <p14:tracePt t="21868" x="1674813" y="3059113"/>
          <p14:tracePt t="21875" x="1674813" y="3068638"/>
          <p14:tracePt t="21884" x="1665288" y="3078163"/>
          <p14:tracePt t="21906" x="1646238" y="3087688"/>
          <p14:tracePt t="21910" x="1636713" y="3097213"/>
          <p14:tracePt t="21917" x="1616075" y="3097213"/>
          <p14:tracePt t="21925" x="1616075" y="3116263"/>
          <p14:tracePt t="21931" x="1606550" y="3125788"/>
          <p14:tracePt t="21939" x="1597025" y="3125788"/>
          <p14:tracePt t="21947" x="1587500" y="3135313"/>
          <p14:tracePt t="21956" x="1577975" y="3146425"/>
          <p14:tracePt t="21964" x="1568450" y="3155950"/>
          <p14:tracePt t="21971" x="1568450" y="3165475"/>
          <p14:tracePt t="21980" x="1558925" y="3175000"/>
          <p14:tracePt t="21988" x="1539875" y="3194050"/>
          <p14:tracePt t="21996" x="1530350" y="3203575"/>
          <p14:tracePt t="22005" x="1519238" y="3203575"/>
          <p14:tracePt t="22012" x="1509713" y="3213100"/>
          <p14:tracePt t="22021" x="1509713" y="3222625"/>
          <p14:tracePt t="22029" x="1500188" y="3222625"/>
          <p14:tracePt t="22037" x="1500188" y="3232150"/>
          <p14:tracePt t="22043" x="1500188" y="3243263"/>
          <p14:tracePt t="22052" x="1490663" y="3243263"/>
          <p14:tracePt t="22060" x="1490663" y="3252788"/>
          <p14:tracePt t="22067" x="1481138" y="3271838"/>
          <p14:tracePt t="22076" x="1481138" y="3281363"/>
          <p14:tracePt t="22086" x="1481138" y="3290888"/>
          <p14:tracePt t="22092" x="1462088" y="3309938"/>
          <p14:tracePt t="22099" x="1452563" y="3309938"/>
          <p14:tracePt t="22107" x="1452563" y="3340100"/>
          <p14:tracePt t="22115" x="1452563" y="3349625"/>
          <p14:tracePt t="22124" x="1443038" y="3349625"/>
          <p14:tracePt t="22132" x="1443038" y="3359150"/>
          <p14:tracePt t="22140" x="1433513" y="3378200"/>
          <p14:tracePt t="22148" x="1433513" y="3397250"/>
          <p14:tracePt t="22155" x="1433513" y="3406775"/>
          <p14:tracePt t="22163" x="1422400" y="3416300"/>
          <p14:tracePt t="22172" x="1422400" y="3435350"/>
          <p14:tracePt t="22180" x="1403350" y="3465513"/>
          <p14:tracePt t="22188" x="1403350" y="3475038"/>
          <p14:tracePt t="22196" x="1403350" y="3503613"/>
          <p14:tracePt t="22205" x="1403350" y="3513138"/>
          <p14:tracePt t="22212" x="1393825" y="3522663"/>
          <p14:tracePt t="22221" x="1393825" y="3532188"/>
          <p14:tracePt t="22228" x="1393825" y="3552825"/>
          <p14:tracePt t="22236" x="1393825" y="3581400"/>
          <p14:tracePt t="22245" x="1393825" y="3590925"/>
          <p14:tracePt t="22252" x="1393825" y="3619500"/>
          <p14:tracePt t="22261" x="1393825" y="3629025"/>
          <p14:tracePt t="22268" x="1393825" y="3649663"/>
          <p14:tracePt t="22276" x="1393825" y="3659188"/>
          <p14:tracePt t="22285" x="1393825" y="3687763"/>
          <p14:tracePt t="22292" x="1393825" y="3697288"/>
          <p14:tracePt t="22300" x="1393825" y="3735388"/>
          <p14:tracePt t="22308" x="1403350" y="3756025"/>
          <p14:tracePt t="22316" x="1403350" y="3775075"/>
          <p14:tracePt t="22324" x="1422400" y="3803650"/>
          <p14:tracePt t="22332" x="1422400" y="3822700"/>
          <p14:tracePt t="22339" x="1433513" y="3832225"/>
          <p14:tracePt t="22348" x="1433513" y="3843338"/>
          <p14:tracePt t="22355" x="1452563" y="3862388"/>
          <p14:tracePt t="22364" x="1462088" y="3890963"/>
          <p14:tracePt t="22371" x="1471613" y="3900488"/>
          <p14:tracePt t="22380" x="1500188" y="3929063"/>
          <p14:tracePt t="22388" x="1500188" y="3940175"/>
          <p14:tracePt t="22396" x="1519238" y="3968750"/>
          <p14:tracePt t="22405" x="1530350" y="3978275"/>
          <p14:tracePt t="22412" x="1558925" y="4016375"/>
          <p14:tracePt t="22421" x="1568450" y="4025900"/>
          <p14:tracePt t="22428" x="1597025" y="4046538"/>
          <p14:tracePt t="22436" x="1636713" y="4075113"/>
          <p14:tracePt t="22444" x="1646238" y="4084638"/>
          <p14:tracePt t="22452" x="1703388" y="4132263"/>
          <p14:tracePt t="22460" x="1712913" y="4143375"/>
          <p14:tracePt t="22468" x="1752600" y="4171950"/>
          <p14:tracePt t="22475" x="1762125" y="4181475"/>
          <p14:tracePt t="22483" x="1800225" y="4219575"/>
          <p14:tracePt t="22492" x="1849438" y="4249738"/>
          <p14:tracePt t="22500" x="1858963" y="4259263"/>
          <p14:tracePt t="22508" x="1897063" y="4278313"/>
          <p14:tracePt t="22517" x="1906588" y="4297363"/>
          <p14:tracePt t="22524" x="1946275" y="4316413"/>
          <p14:tracePt t="22532" x="1974850" y="4337050"/>
          <p14:tracePt t="22540" x="2012950" y="4365625"/>
          <p14:tracePt t="22550" x="2043113" y="4375150"/>
          <p14:tracePt t="22556" x="2081213" y="4384675"/>
          <p14:tracePt t="22564" x="2139950" y="4403725"/>
          <p14:tracePt t="22573" x="2159000" y="4413250"/>
          <p14:tracePt t="22579" x="2187575" y="4422775"/>
          <p14:tracePt t="22588" x="2206625" y="4422775"/>
          <p14:tracePt t="22597" x="2227263" y="4443413"/>
          <p14:tracePt t="22604" x="2236788" y="4443413"/>
          <p14:tracePt t="22611" x="2265363" y="4443413"/>
          <p14:tracePt t="22620" x="2274888" y="4443413"/>
          <p14:tracePt t="22627" x="2284413" y="4452938"/>
          <p14:tracePt t="22636" x="2303463" y="4452938"/>
          <p14:tracePt t="22644" x="2324100" y="4452938"/>
          <p14:tracePt t="22652" x="2343150" y="4452938"/>
          <p14:tracePt t="22660" x="2371725" y="4462463"/>
          <p14:tracePt t="22668" x="2390775" y="4462463"/>
          <p14:tracePt t="22676" x="2420938" y="4471988"/>
          <p14:tracePt t="22685" x="2430463" y="4491038"/>
          <p14:tracePt t="22692" x="2439988" y="4491038"/>
          <p14:tracePt t="22700" x="2449513" y="4491038"/>
          <p14:tracePt t="22708" x="2468563" y="4491038"/>
          <p14:tracePt t="22716" x="2478088" y="4500563"/>
          <p14:tracePt t="22723" x="2487613" y="4500563"/>
          <p14:tracePt t="22732" x="2497138" y="4510088"/>
          <p14:tracePt t="22739" x="2506663" y="4510088"/>
          <p14:tracePt t="22748" x="2517775" y="4510088"/>
          <p14:tracePt t="22755" x="2527300" y="4510088"/>
          <p14:tracePt t="22764" x="2555875" y="4510088"/>
          <p14:tracePt t="22774" x="2565400" y="4510088"/>
          <p14:tracePt t="22780" x="2603500" y="4519613"/>
          <p14:tracePt t="22788" x="2614613" y="4519613"/>
          <p14:tracePt t="22795" x="2652713" y="4519613"/>
          <p14:tracePt t="22804" x="2662238" y="4519613"/>
          <p14:tracePt t="22812" x="2681288" y="4529138"/>
          <p14:tracePt t="22821" x="2709863" y="4529138"/>
          <p14:tracePt t="22828" x="2720975" y="4529138"/>
          <p14:tracePt t="22836" x="2730500" y="4529138"/>
          <p14:tracePt t="22845" x="2740025" y="4529138"/>
          <p14:tracePt t="22851" x="2759075" y="4529138"/>
          <p14:tracePt t="22859" x="2768600" y="4529138"/>
          <p14:tracePt t="22875" x="2778125" y="4529138"/>
          <p14:tracePt t="22892" x="2787650" y="4529138"/>
          <p14:tracePt t="22917" x="2797175" y="4529138"/>
          <p14:tracePt t="22933" x="2806700" y="4529138"/>
          <p14:tracePt t="22981" x="2817813" y="4529138"/>
          <p14:tracePt t="23942" x="2817813" y="4519613"/>
          <p14:tracePt t="24108" x="2827338" y="4510088"/>
          <p14:tracePt t="24141" x="2827338" y="4500563"/>
          <p14:tracePt t="24157" x="2846388" y="4500563"/>
          <p14:tracePt t="24166" x="2846388" y="4491038"/>
          <p14:tracePt t="24171" x="2855913" y="4481513"/>
          <p14:tracePt t="24180" x="2855913" y="4462463"/>
          <p14:tracePt t="24188" x="2865438" y="4462463"/>
          <p14:tracePt t="24196" x="2874963" y="4452938"/>
          <p14:tracePt t="24208" x="2884488" y="4452938"/>
          <p14:tracePt t="24212" x="2884488" y="4443413"/>
          <p14:tracePt t="24224" x="2894013" y="4443413"/>
          <p14:tracePt t="24229" x="2894013" y="4432300"/>
          <p14:tracePt t="24236" x="2903538" y="4432300"/>
          <p14:tracePt t="24244" x="2903538" y="4422775"/>
          <p14:tracePt t="24252" x="2924175" y="4422775"/>
          <p14:tracePt t="24261" x="2924175" y="4413250"/>
          <p14:tracePt t="24284" x="2924175" y="4403725"/>
          <p14:tracePt t="24292" x="2933700" y="4394200"/>
          <p14:tracePt t="24325" x="2943225" y="4394200"/>
          <p14:tracePt t="24413" x="2933700" y="4394200"/>
          <p14:tracePt t="24429" x="2903538" y="4394200"/>
          <p14:tracePt t="24436" x="2903538" y="4403725"/>
          <p14:tracePt t="24443" x="2865438" y="4403725"/>
          <p14:tracePt t="24452" x="2855913" y="4403725"/>
          <p14:tracePt t="24460" x="2846388" y="4413250"/>
          <p14:tracePt t="24468" x="2836863" y="4413250"/>
          <p14:tracePt t="24476" x="2827338" y="4413250"/>
          <p14:tracePt t="24484" x="2797175" y="4413250"/>
          <p14:tracePt t="24492" x="2787650" y="4413250"/>
          <p14:tracePt t="24500" x="2778125" y="4413250"/>
          <p14:tracePt t="24508" x="2768600" y="4413250"/>
          <p14:tracePt t="24517" x="2749550" y="4413250"/>
          <p14:tracePt t="24524" x="2730500" y="4413250"/>
          <p14:tracePt t="24532" x="2700338" y="4413250"/>
          <p14:tracePt t="24540" x="2671763" y="4413250"/>
          <p14:tracePt t="24549" x="2662238" y="4413250"/>
          <p14:tracePt t="24556" x="2652713" y="4413250"/>
          <p14:tracePt t="24564" x="2643188" y="4413250"/>
          <p14:tracePt t="24572" x="2624138" y="4413250"/>
          <p14:tracePt t="24580" x="2614613" y="4413250"/>
          <p14:tracePt t="24589" x="2603500" y="4413250"/>
          <p14:tracePt t="24597" x="2593975" y="4403725"/>
          <p14:tracePt t="24606" x="2584450" y="4403725"/>
          <p14:tracePt t="24613" x="2574925" y="4394200"/>
          <p14:tracePt t="24623" x="2546350" y="4375150"/>
          <p14:tracePt t="24630" x="2536825" y="4365625"/>
          <p14:tracePt t="24636" x="2527300" y="4365625"/>
          <p14:tracePt t="24645" x="2497138" y="4346575"/>
          <p14:tracePt t="24656" x="2487613" y="4325938"/>
          <p14:tracePt t="24660" x="2449513" y="4287838"/>
          <p14:tracePt t="24668" x="2409825" y="4249738"/>
          <p14:tracePt t="24677" x="2381250" y="4219575"/>
          <p14:tracePt t="24684" x="2312988" y="4171950"/>
          <p14:tracePt t="24692" x="2284413" y="4162425"/>
          <p14:tracePt t="24700" x="2206625" y="4094163"/>
          <p14:tracePt t="24707" x="2178050" y="4075113"/>
          <p14:tracePt t="24717" x="2090738" y="4006850"/>
          <p14:tracePt t="24723" x="2003425" y="3940175"/>
          <p14:tracePt t="24732" x="1974850" y="3910013"/>
          <p14:tracePt t="24741" x="1887538" y="3862388"/>
          <p14:tracePt t="24747" x="1878013" y="3843338"/>
          <p14:tracePt t="24755" x="1819275" y="3803650"/>
          <p14:tracePt t="24764" x="1809750" y="3794125"/>
          <p14:tracePt t="24772" x="1771650" y="3765550"/>
          <p14:tracePt t="24779" x="1743075" y="3756025"/>
          <p14:tracePt t="24788" x="1722438" y="3746500"/>
          <p14:tracePt t="24796" x="1693863" y="3716338"/>
          <p14:tracePt t="24805" x="1684338" y="3706813"/>
          <p14:tracePt t="24811" x="1674813" y="3687763"/>
          <p14:tracePt t="24822" x="1655763" y="3687763"/>
          <p14:tracePt t="24828" x="1636713" y="3668713"/>
          <p14:tracePt t="24836" x="1625600" y="3659188"/>
          <p14:tracePt t="24844" x="1616075" y="3649663"/>
          <p14:tracePt t="24852" x="1597025" y="3629025"/>
          <p14:tracePt t="24861" x="1597025" y="3619500"/>
          <p14:tracePt t="24869" x="1587500" y="3600450"/>
          <p14:tracePt t="24875" x="1587500" y="3590925"/>
          <p14:tracePt t="24884" x="1577975" y="3562350"/>
          <p14:tracePt t="24892" x="1577975" y="3552825"/>
          <p14:tracePt t="24906" x="1568450" y="3532188"/>
          <p14:tracePt t="24908" x="1558925" y="3513138"/>
          <p14:tracePt t="24916" x="1539875" y="3503613"/>
          <p14:tracePt t="24924" x="1539875" y="3494088"/>
          <p14:tracePt t="24981" x="1549400" y="3494088"/>
          <p14:tracePt t="24989" x="1568450" y="3494088"/>
          <p14:tracePt t="24997" x="1636713" y="3543300"/>
          <p14:tracePt t="25006" x="1655763" y="3562350"/>
          <p14:tracePt t="25013" x="1743075" y="3629025"/>
          <p14:tracePt t="25024" x="1771650" y="3659188"/>
          <p14:tracePt t="25028" x="1878013" y="3725863"/>
          <p14:tracePt t="25035" x="1916113" y="3765550"/>
          <p14:tracePt t="25043" x="2012950" y="3843338"/>
          <p14:tracePt t="25052" x="2130425" y="3940175"/>
          <p14:tracePt t="25060" x="2159000" y="3968750"/>
          <p14:tracePt t="25069" x="2227263" y="4016375"/>
          <p14:tracePt t="25076" x="2236788" y="4025900"/>
          <p14:tracePt t="25084" x="2255838" y="4037013"/>
          <p14:tracePt t="25093" x="2265363" y="4056063"/>
          <p14:tracePt t="25100" x="2284413" y="4056063"/>
          <p14:tracePt t="25107" x="2293938" y="4065588"/>
          <p14:tracePt t="25116" x="2303463" y="4065588"/>
          <p14:tracePt t="25124" x="2312988" y="4065588"/>
          <p14:tracePt t="25133" x="2324100" y="4065588"/>
          <p14:tracePt t="25149" x="2333625" y="4075113"/>
          <p14:tracePt t="25157" x="2343150" y="4075113"/>
          <p14:tracePt t="25164" x="2362200" y="4075113"/>
          <p14:tracePt t="25172" x="2371725" y="4084638"/>
          <p14:tracePt t="25180" x="2390775" y="4084638"/>
          <p14:tracePt t="25188" x="2400300" y="4084638"/>
          <p14:tracePt t="25196" x="2430463" y="4094163"/>
          <p14:tracePt t="25208" x="2439988" y="4094163"/>
          <p14:tracePt t="25213" x="2459038" y="4094163"/>
          <p14:tracePt t="25219" x="2487613" y="4094163"/>
          <p14:tracePt t="25228" x="2506663" y="4094163"/>
          <p14:tracePt t="25236" x="2565400" y="4094163"/>
          <p14:tracePt t="25244" x="2593975" y="4094163"/>
          <p14:tracePt t="25252" x="2671763" y="4094163"/>
          <p14:tracePt t="25260" x="2709863" y="4094163"/>
          <p14:tracePt t="25270" x="2787650" y="4094163"/>
          <p14:tracePt t="25276" x="2836863" y="4094163"/>
          <p14:tracePt t="25284" x="2903538" y="4094163"/>
          <p14:tracePt t="25292" x="2952750" y="4094163"/>
          <p14:tracePt t="25301" x="2962275" y="4094163"/>
          <p14:tracePt t="25307" x="2971800" y="4094163"/>
          <p14:tracePt t="25389" x="2962275" y="4103688"/>
          <p14:tracePt t="25397" x="2952750" y="4122738"/>
          <p14:tracePt t="25406" x="2924175" y="4122738"/>
          <p14:tracePt t="25414" x="2914650" y="4132263"/>
          <p14:tracePt t="25421" x="2884488" y="4152900"/>
          <p14:tracePt t="25429" x="2865438" y="4171950"/>
          <p14:tracePt t="25438" x="2817813" y="4200525"/>
          <p14:tracePt t="25445" x="2806700" y="4210050"/>
          <p14:tracePt t="25454" x="2768600" y="4229100"/>
          <p14:tracePt t="25463" x="2759075" y="4249738"/>
          <p14:tracePt t="25468" x="2720975" y="4268788"/>
          <p14:tracePt t="25476" x="2709863" y="4278313"/>
          <p14:tracePt t="25484" x="2681288" y="4306888"/>
          <p14:tracePt t="25493" x="2643188" y="4337050"/>
          <p14:tracePt t="25500" x="2633663" y="4346575"/>
          <p14:tracePt t="25508" x="2624138" y="4356100"/>
          <p14:tracePt t="25517" x="2624138" y="4365625"/>
          <p14:tracePt t="25524" x="2624138" y="4375150"/>
          <p14:tracePt t="25565" x="2633663" y="4375150"/>
          <p14:tracePt t="25572" x="2643188" y="4375150"/>
          <p14:tracePt t="25581" x="2681288" y="4375150"/>
          <p14:tracePt t="25591" x="2709863" y="4365625"/>
          <p14:tracePt t="25595" x="2787650" y="4316413"/>
          <p14:tracePt t="25607" x="2836863" y="4297363"/>
          <p14:tracePt t="25612" x="2943225" y="4229100"/>
          <p14:tracePt t="25624" x="3030538" y="4171950"/>
          <p14:tracePt t="25628" x="3040063" y="4162425"/>
          <p14:tracePt t="25636" x="3078163" y="4143375"/>
          <p14:tracePt t="25644" x="3078163" y="4132263"/>
          <p14:tracePt t="25725" x="3068638" y="4132263"/>
          <p14:tracePt t="25733" x="3059113" y="4132263"/>
          <p14:tracePt t="25741" x="3040063" y="4132263"/>
          <p14:tracePt t="25751" x="3011488" y="4132263"/>
          <p14:tracePt t="25755" x="2981325" y="4143375"/>
          <p14:tracePt t="25764" x="2933700" y="4171950"/>
          <p14:tracePt t="25776" x="2914650" y="4171950"/>
          <p14:tracePt t="25779" x="2855913" y="4191000"/>
          <p14:tracePt t="25788" x="2846388" y="4200525"/>
          <p14:tracePt t="25797" x="2806700" y="4210050"/>
          <p14:tracePt t="25804" x="2787650" y="4219575"/>
          <p14:tracePt t="25812" x="2787650" y="4229100"/>
          <p14:tracePt t="25820" x="2778125" y="4249738"/>
          <p14:tracePt t="25829" x="2778125" y="4259263"/>
          <p14:tracePt t="25844" x="2778125" y="4268788"/>
          <p14:tracePt t="25861" x="2778125" y="4278313"/>
          <p14:tracePt t="25877" x="2778125" y="4287838"/>
          <p14:tracePt t="25905" x="2817813" y="4287838"/>
          <p14:tracePt t="25907" x="2865438" y="4287838"/>
          <p14:tracePt t="25917" x="2894013" y="4287838"/>
          <p14:tracePt t="25927" x="2952750" y="4287838"/>
          <p14:tracePt t="25932" x="3011488" y="4287838"/>
          <p14:tracePt t="25940" x="3021013" y="4268788"/>
          <p14:tracePt t="25949" x="3059113" y="4268788"/>
          <p14:tracePt t="25955" x="3059113" y="4259263"/>
          <p14:tracePt t="26021" x="3049588" y="4259263"/>
          <p14:tracePt t="26029" x="3040063" y="4259263"/>
          <p14:tracePt t="26038" x="3021013" y="4259263"/>
          <p14:tracePt t="26046" x="2990850" y="4259263"/>
          <p14:tracePt t="26053" x="2962275" y="4278313"/>
          <p14:tracePt t="26060" x="2914650" y="4287838"/>
          <p14:tracePt t="26070" x="2894013" y="4306888"/>
          <p14:tracePt t="26076" x="2846388" y="4316413"/>
          <p14:tracePt t="26083" x="2827338" y="4325938"/>
          <p14:tracePt t="26092" x="2797175" y="4346575"/>
          <p14:tracePt t="26100" x="2787650" y="4356100"/>
          <p14:tracePt t="26109" x="2759075" y="4356100"/>
          <p14:tracePt t="26117" x="2759075" y="4365625"/>
          <p14:tracePt t="26124" x="2759075" y="4375150"/>
          <p14:tracePt t="26149" x="2759075" y="4384675"/>
          <p14:tracePt t="26160" x="2759075" y="4403725"/>
          <p14:tracePt t="26171" x="2759075" y="4413250"/>
          <p14:tracePt t="26197" x="2759075" y="4422775"/>
          <p14:tracePt t="26207" x="2778125" y="4432300"/>
          <p14:tracePt t="26213" x="2787650" y="4443413"/>
          <p14:tracePt t="26221" x="2797175" y="4443413"/>
          <p14:tracePt t="26229" x="2806700" y="4452938"/>
          <p14:tracePt t="26238" x="2817813" y="4452938"/>
          <p14:tracePt t="26244" x="2846388" y="4452938"/>
          <p14:tracePt t="26251" x="2855913" y="4452938"/>
          <p14:tracePt t="26260" x="2865438" y="4452938"/>
          <p14:tracePt t="26269" x="2874963" y="4452938"/>
          <p14:tracePt t="26277" x="2884488" y="4452938"/>
          <p14:tracePt t="26285" x="2914650" y="4452938"/>
          <p14:tracePt t="26292" x="2924175" y="4432300"/>
          <p14:tracePt t="26299" x="2933700" y="4432300"/>
          <p14:tracePt t="26307" x="2962275" y="4413250"/>
          <p14:tracePt t="26316" x="2981325" y="4403725"/>
          <p14:tracePt t="26324" x="2981325" y="4384675"/>
          <p14:tracePt t="26333" x="3011488" y="4375150"/>
          <p14:tracePt t="26359" x="3011488" y="4365625"/>
          <p14:tracePt t="26383" x="3000375" y="4365625"/>
          <p14:tracePt t="26387" x="2981325" y="4356100"/>
          <p14:tracePt t="26396" x="2971800" y="4356100"/>
          <p14:tracePt t="26405" x="2933700" y="4356100"/>
          <p14:tracePt t="26412" x="2924175" y="4356100"/>
          <p14:tracePt t="26420" x="2884488" y="4356100"/>
          <p14:tracePt t="26428" x="2865438" y="4356100"/>
          <p14:tracePt t="26438" x="2836863" y="4356100"/>
          <p14:tracePt t="26444" x="2806700" y="4375150"/>
          <p14:tracePt t="26452" x="2797175" y="4375150"/>
          <p14:tracePt t="26460" x="2797175" y="4384675"/>
          <p14:tracePt t="26469" x="2787650" y="4384675"/>
          <p14:tracePt t="26475" x="2787650" y="4394200"/>
          <p14:tracePt t="26484" x="2797175" y="4394200"/>
          <p14:tracePt t="26493" x="2797175" y="4403725"/>
          <p14:tracePt t="26501" x="2817813" y="4403725"/>
          <p14:tracePt t="26508" x="2827338" y="4413250"/>
          <p14:tracePt t="26516" x="2865438" y="4422775"/>
          <p14:tracePt t="26524" x="2874963" y="4443413"/>
          <p14:tracePt t="26534" x="2924175" y="4452938"/>
          <p14:tracePt t="26540" x="2933700" y="4452938"/>
          <p14:tracePt t="26547" x="2990850" y="4481513"/>
          <p14:tracePt t="26555" x="3011488" y="4481513"/>
          <p14:tracePt t="26564" x="3068638" y="4481513"/>
          <p14:tracePt t="26574" x="3097213" y="4481513"/>
          <p14:tracePt t="26580" x="3108325" y="4481513"/>
          <p14:tracePt t="26588" x="3117850" y="4481513"/>
          <p14:tracePt t="26645" x="3127375" y="4481513"/>
          <p14:tracePt t="26654" x="3136900" y="4481513"/>
          <p14:tracePt t="26669" x="3155950" y="4481513"/>
          <p14:tracePt t="26677" x="3165475" y="4481513"/>
          <p14:tracePt t="26685" x="3175000" y="4462463"/>
          <p14:tracePt t="26692" x="3194050" y="4452938"/>
          <p14:tracePt t="26700" x="3224213" y="4452938"/>
          <p14:tracePt t="26708" x="3224213" y="4443413"/>
          <p14:tracePt t="26715" x="3243263" y="4432300"/>
          <p14:tracePt t="26723" x="3262313" y="4432300"/>
          <p14:tracePt t="26734" x="3271838" y="4422775"/>
          <p14:tracePt t="26740" x="3271838" y="4413250"/>
          <p14:tracePt t="26748" x="3271838" y="4384675"/>
          <p14:tracePt t="26757" x="3281363" y="4375150"/>
          <p14:tracePt t="26764" x="3281363" y="4365625"/>
          <p14:tracePt t="26772" x="3290888" y="4337050"/>
          <p14:tracePt t="26780" x="3290888" y="4325938"/>
          <p14:tracePt t="26790" x="3300413" y="4306888"/>
          <p14:tracePt t="26796" x="3300413" y="4297363"/>
          <p14:tracePt t="26805" x="3300413" y="4259263"/>
          <p14:tracePt t="26812" x="3300413" y="4249738"/>
          <p14:tracePt t="26822" x="3321050" y="4219575"/>
          <p14:tracePt t="26827" x="3321050" y="4200525"/>
          <p14:tracePt t="26836" x="3321050" y="4181475"/>
          <p14:tracePt t="26845" x="3330575" y="4171950"/>
          <p14:tracePt t="26852" x="3340100" y="4171950"/>
          <p14:tracePt t="26860" x="3340100" y="4162425"/>
          <p14:tracePt t="26868" x="3349625" y="4162425"/>
          <p14:tracePt t="26901" x="3359150" y="4162425"/>
          <p14:tracePt t="26910" x="3368675" y="4162425"/>
          <p14:tracePt t="26917" x="3378200" y="4162425"/>
          <p14:tracePt t="26941" x="3408363" y="4191000"/>
          <p14:tracePt t="26949" x="3427413" y="4200525"/>
          <p14:tracePt t="26958" x="3455988" y="4229100"/>
          <p14:tracePt t="26966" x="3455988" y="4249738"/>
          <p14:tracePt t="26972" x="3484563" y="4278313"/>
          <p14:tracePt t="26980" x="3494088" y="4287838"/>
          <p14:tracePt t="26988" x="3505200" y="4316413"/>
          <p14:tracePt t="26996" x="3514725" y="4325938"/>
          <p14:tracePt t="27008" x="3514725" y="4337050"/>
          <p14:tracePt t="27012" x="3533775" y="4337050"/>
          <p14:tracePt t="27029" x="3543300" y="4346575"/>
          <p14:tracePt t="27036" x="3552825" y="4346575"/>
          <p14:tracePt t="27054" x="3552825" y="4356100"/>
          <p14:tracePt t="27061" x="3562350" y="4356100"/>
          <p14:tracePt t="27069" x="3571875" y="4356100"/>
          <p14:tracePt t="27079" x="3571875" y="4365625"/>
          <p14:tracePt t="27084" x="3581400" y="4365625"/>
          <p14:tracePt t="27092" x="3581400" y="4375150"/>
          <p14:tracePt t="27102" x="3590925" y="4375150"/>
          <p14:tracePt t="27108" x="3611563" y="4375150"/>
          <p14:tracePt t="27117" x="3621088" y="4394200"/>
          <p14:tracePt t="27123" x="3640138" y="4394200"/>
          <p14:tracePt t="27132" x="3668713" y="4394200"/>
          <p14:tracePt t="27140" x="3687763" y="4394200"/>
          <p14:tracePt t="27148" x="3717925" y="4394200"/>
          <p14:tracePt t="27157" x="3736975" y="4394200"/>
          <p14:tracePt t="27164" x="3746500" y="4394200"/>
          <p14:tracePt t="27172" x="3765550" y="4384675"/>
          <p14:tracePt t="27180" x="3775075" y="4384675"/>
          <p14:tracePt t="27188" x="3775075" y="4375150"/>
          <p14:tracePt t="27197" x="3784600" y="4375150"/>
          <p14:tracePt t="27239" x="3784600" y="4365625"/>
          <p14:tracePt t="27270" x="3775075" y="4365625"/>
          <p14:tracePt t="27277" x="3756025" y="4365625"/>
          <p14:tracePt t="27285" x="3746500" y="4365625"/>
          <p14:tracePt t="27292" x="3736975" y="4365625"/>
          <p14:tracePt t="27300" x="3687763" y="4375150"/>
          <p14:tracePt t="27307" x="3659188" y="4375150"/>
          <p14:tracePt t="27315" x="3602038" y="4403725"/>
          <p14:tracePt t="27323" x="3571875" y="4403725"/>
          <p14:tracePt t="27331" x="3533775" y="4432300"/>
          <p14:tracePt t="27339" x="3465513" y="4462463"/>
          <p14:tracePt t="27347" x="3446463" y="4462463"/>
          <p14:tracePt t="27355" x="3387725" y="4491038"/>
          <p14:tracePt t="27364" x="3359150" y="4491038"/>
          <p14:tracePt t="27372" x="3321050" y="4491038"/>
          <p14:tracePt t="27381" x="3290888" y="4500563"/>
          <p14:tracePt t="27390" x="3252788" y="4500563"/>
          <p14:tracePt t="27397" x="3203575" y="4519613"/>
          <p14:tracePt t="27406" x="3194050" y="4519613"/>
          <p14:tracePt t="27412" x="3146425" y="4519613"/>
          <p14:tracePt t="27421" x="3136900" y="4519613"/>
          <p14:tracePt t="27428" x="3078163" y="4529138"/>
          <p14:tracePt t="27437" x="3059113" y="4529138"/>
          <p14:tracePt t="27444" x="3011488" y="4549775"/>
          <p14:tracePt t="27453" x="2971800" y="4549775"/>
          <p14:tracePt t="27460" x="2914650" y="4549775"/>
          <p14:tracePt t="27468" x="2836863" y="4549775"/>
          <p14:tracePt t="27477" x="2817813" y="4549775"/>
          <p14:tracePt t="27484" x="2740025" y="4549775"/>
          <p14:tracePt t="27493" x="2730500" y="4549775"/>
          <p14:tracePt t="27501" x="2671763" y="4540250"/>
          <p14:tracePt t="27508" x="2643188" y="4529138"/>
          <p14:tracePt t="27516" x="2603500" y="4529138"/>
          <p14:tracePt t="27523" x="2574925" y="4519613"/>
          <p14:tracePt t="27532" x="2565400" y="4519613"/>
          <p14:tracePt t="27540" x="2555875" y="4510088"/>
          <p14:tracePt t="27548" x="2546350" y="4510088"/>
          <p14:tracePt t="27557" x="2536825" y="4491038"/>
          <p14:tracePt t="27564" x="2527300" y="4491038"/>
          <p14:tracePt t="27572" x="2517775" y="4491038"/>
          <p14:tracePt t="27580" x="2497138" y="4491038"/>
          <p14:tracePt t="27589" x="2478088" y="4491038"/>
          <p14:tracePt t="27597" x="2439988" y="4481513"/>
          <p14:tracePt t="27605" x="2409825" y="4481513"/>
          <p14:tracePt t="27612" x="2352675" y="4462463"/>
          <p14:tracePt t="27625" x="2312988" y="4462463"/>
          <p14:tracePt t="27627" x="2255838" y="4462463"/>
          <p14:tracePt t="27636" x="2227263" y="4462463"/>
          <p14:tracePt t="27645" x="2168525" y="4462463"/>
          <p14:tracePt t="27652" x="2109788" y="4452938"/>
          <p14:tracePt t="27659" x="2100263" y="4452938"/>
          <p14:tracePt t="27668" x="2062163" y="4443413"/>
          <p14:tracePt t="27676" x="2052638" y="4443413"/>
          <p14:tracePt t="27685" x="2012950" y="4422775"/>
          <p14:tracePt t="27692" x="2003425" y="4422775"/>
          <p14:tracePt t="27700" x="1993900" y="4422775"/>
          <p14:tracePt t="27708" x="1984375" y="4413250"/>
          <p14:tracePt t="27716" x="1965325" y="4413250"/>
          <p14:tracePt t="27724" x="1955800" y="4403725"/>
          <p14:tracePt t="27732" x="1946275" y="4403725"/>
          <p14:tracePt t="27740" x="1927225" y="4394200"/>
          <p14:tracePt t="27748" x="1916113" y="4394200"/>
          <p14:tracePt t="27755" x="1897063" y="4384675"/>
          <p14:tracePt t="27765" x="1887538" y="4384675"/>
          <p14:tracePt t="27775" x="1878013" y="4365625"/>
          <p14:tracePt t="27779" x="1868488" y="4365625"/>
          <p14:tracePt t="27788" x="1858963" y="4365625"/>
          <p14:tracePt t="27796" x="1849438" y="4356100"/>
          <p14:tracePt t="27804" x="1839913" y="4356100"/>
          <p14:tracePt t="27837" x="1839913" y="4346575"/>
          <p14:tracePt t="27965" x="1849438" y="4346575"/>
          <p14:tracePt t="27972" x="1849438" y="4356100"/>
          <p14:tracePt t="27980" x="1868488" y="4356100"/>
          <p14:tracePt t="27988" x="1868488" y="4375150"/>
          <p14:tracePt t="27997" x="1878013" y="4384675"/>
          <p14:tracePt t="28008" x="1897063" y="4384675"/>
          <p14:tracePt t="28012" x="1906588" y="4394200"/>
          <p14:tracePt t="28019" x="1916113" y="4394200"/>
          <p14:tracePt t="28028" x="1936750" y="4403725"/>
          <p14:tracePt t="28035" x="1946275" y="4403725"/>
          <p14:tracePt t="28044" x="1965325" y="4413250"/>
          <p14:tracePt t="28051" x="1974850" y="4413250"/>
          <p14:tracePt t="28060" x="1984375" y="4422775"/>
          <p14:tracePt t="28068" x="2003425" y="4443413"/>
          <p14:tracePt t="28075" x="2033588" y="4452938"/>
          <p14:tracePt t="28085" x="2062163" y="4452938"/>
          <p14:tracePt t="28092" x="2071688" y="4462463"/>
          <p14:tracePt t="28100" x="2081213" y="4462463"/>
          <p14:tracePt t="28108" x="2100263" y="4471988"/>
          <p14:tracePt t="28116" x="2119313" y="4491038"/>
          <p14:tracePt t="28123" x="2130425" y="4491038"/>
          <p14:tracePt t="28133" x="2139950" y="4491038"/>
          <p14:tracePt t="28139" x="2149475" y="4491038"/>
          <p14:tracePt t="28148" x="2149475" y="4500563"/>
          <p14:tracePt t="28173" x="2159000" y="4500563"/>
          <p14:tracePt t="28221" x="2168525" y="4500563"/>
          <p14:tracePt t="28253" x="2178050" y="4500563"/>
          <p14:tracePt t="28277" x="2197100" y="4510088"/>
          <p14:tracePt t="28317" x="2206625" y="4510088"/>
          <p14:tracePt t="28342" x="2216150" y="4510088"/>
          <p14:tracePt t="28348" x="2227263" y="4510088"/>
          <p14:tracePt t="28357" x="2236788" y="4510088"/>
          <p14:tracePt t="28364" x="2246313" y="4519613"/>
          <p14:tracePt t="28382" x="2255838" y="4519613"/>
          <p14:tracePt t="28388" x="2265363" y="4519613"/>
          <p14:tracePt t="28396" x="2284413" y="4519613"/>
          <p14:tracePt t="28408" x="2293938" y="4519613"/>
          <p14:tracePt t="28446" x="2303463" y="4519613"/>
          <p14:tracePt t="28477" x="2312988" y="4529138"/>
          <p14:tracePt t="28509" x="2324100" y="4529138"/>
          <p14:tracePt t="28629" x="2333625" y="4529138"/>
          <p14:tracePt t="28637" x="2343150" y="4529138"/>
          <p14:tracePt t="28645" x="2362200" y="4529138"/>
          <p14:tracePt t="28655" x="2371725" y="4529138"/>
          <p14:tracePt t="28660" x="2381250" y="4529138"/>
          <p14:tracePt t="28669" x="2390775" y="4529138"/>
          <p14:tracePt t="28679" x="2430463" y="4529138"/>
          <p14:tracePt t="28684" x="2439988" y="4529138"/>
          <p14:tracePt t="28692" x="2478088" y="4529138"/>
          <p14:tracePt t="28702" x="2517775" y="4529138"/>
          <p14:tracePt t="28708" x="2555875" y="4519613"/>
          <p14:tracePt t="28716" x="2584450" y="4519613"/>
          <p14:tracePt t="28724" x="2624138" y="4500563"/>
          <p14:tracePt t="28732" x="2643188" y="4500563"/>
          <p14:tracePt t="28740" x="2671763" y="4500563"/>
          <p14:tracePt t="28748" x="2700338" y="4500563"/>
          <p14:tracePt t="28758" x="2709863" y="4500563"/>
          <p14:tracePt t="28764" x="2720975" y="4500563"/>
          <p14:tracePt t="28789" x="2730500" y="4500563"/>
          <p14:tracePt t="28806" x="2749550" y="4500563"/>
          <p14:tracePt t="28813" x="2759075" y="4500563"/>
          <p14:tracePt t="28822" x="2768600" y="4500563"/>
          <p14:tracePt t="28831" x="2778125" y="4500563"/>
          <p14:tracePt t="28836" x="2787650" y="4500563"/>
          <p14:tracePt t="28844" x="2797175" y="4500563"/>
          <p14:tracePt t="28856" x="2827338" y="4510088"/>
          <p14:tracePt t="28860" x="2836863" y="4510088"/>
          <p14:tracePt t="28868" x="2874963" y="4529138"/>
          <p14:tracePt t="28876" x="2884488" y="4529138"/>
          <p14:tracePt t="28884" x="2894013" y="4529138"/>
          <p14:tracePt t="28892" x="2924175" y="4540250"/>
          <p14:tracePt t="28900" x="2933700" y="4540250"/>
          <p14:tracePt t="28908" x="2952750" y="4540250"/>
          <p14:tracePt t="28917" x="2962275" y="4540250"/>
          <p14:tracePt t="28924" x="2971800" y="4540250"/>
          <p14:tracePt t="28931" x="2990850" y="4549775"/>
          <p14:tracePt t="28939" x="3000375" y="4549775"/>
          <p14:tracePt t="28948" x="3011488" y="4549775"/>
          <p14:tracePt t="28957" x="3021013" y="4549775"/>
          <p14:tracePt t="28965" x="3030538" y="4549775"/>
          <p14:tracePt t="28971" x="3040063" y="4549775"/>
          <p14:tracePt t="28980" x="3068638" y="4549775"/>
          <p14:tracePt t="28989" x="3078163" y="4549775"/>
          <p14:tracePt t="28996" x="3097213" y="4549775"/>
          <p14:tracePt t="29007" x="3136900" y="4549775"/>
          <p14:tracePt t="29012" x="3155950" y="4549775"/>
          <p14:tracePt t="29022" x="3175000" y="4549775"/>
          <p14:tracePt t="29029" x="3184525" y="4549775"/>
          <p14:tracePt t="29037" x="3214688" y="4549775"/>
          <p14:tracePt t="29044" x="3224213" y="4549775"/>
          <p14:tracePt t="29053" x="3243263" y="4549775"/>
          <p14:tracePt t="29060" x="3252788" y="4549775"/>
          <p14:tracePt t="29068" x="3262313" y="4549775"/>
          <p14:tracePt t="29076" x="3281363" y="4549775"/>
          <p14:tracePt t="29084" x="3290888" y="4549775"/>
          <p14:tracePt t="29092" x="3311525" y="4549775"/>
          <p14:tracePt t="29100" x="3321050" y="4549775"/>
          <p14:tracePt t="29108" x="3330575" y="4549775"/>
          <p14:tracePt t="29116" x="3349625" y="4549775"/>
          <p14:tracePt t="29124" x="3359150" y="4549775"/>
          <p14:tracePt t="29132" x="3378200" y="4549775"/>
          <p14:tracePt t="29140" x="3387725" y="4549775"/>
          <p14:tracePt t="29148" x="3417888" y="4549775"/>
          <p14:tracePt t="29156" x="3427413" y="4549775"/>
          <p14:tracePt t="29164" x="3436938" y="4549775"/>
          <p14:tracePt t="29172" x="3446463" y="4549775"/>
          <p14:tracePt t="29180" x="3465513" y="4549775"/>
          <p14:tracePt t="29190" x="3484563" y="4549775"/>
          <p14:tracePt t="29196" x="3505200" y="4549775"/>
          <p14:tracePt t="29206" x="3543300" y="4540250"/>
          <p14:tracePt t="29212" x="3571875" y="4540250"/>
          <p14:tracePt t="29221" x="3611563" y="4540250"/>
          <p14:tracePt t="29228" x="3640138" y="4519613"/>
          <p14:tracePt t="29237" x="3698875" y="4510088"/>
          <p14:tracePt t="29245" x="3708400" y="4510088"/>
          <p14:tracePt t="29253" x="3756025" y="4510088"/>
          <p14:tracePt t="29261" x="3784600" y="4510088"/>
          <p14:tracePt t="29269" x="3814763" y="4510088"/>
          <p14:tracePt t="29279" x="3833813" y="4510088"/>
          <p14:tracePt t="29284" x="3843338" y="4510088"/>
          <p14:tracePt t="29292" x="3881438" y="4510088"/>
          <p14:tracePt t="29301" x="3890963" y="4510088"/>
          <p14:tracePt t="29308" x="3921125" y="4510088"/>
          <p14:tracePt t="29317" x="3940175" y="4510088"/>
          <p14:tracePt t="29324" x="3949700" y="4510088"/>
          <p14:tracePt t="29331" x="3978275" y="4510088"/>
          <p14:tracePt t="29339" x="3998913" y="4510088"/>
          <p14:tracePt t="29348" x="4027488" y="4510088"/>
          <p14:tracePt t="29357" x="4037013" y="4510088"/>
          <p14:tracePt t="29365" x="4075113" y="4510088"/>
          <p14:tracePt t="29372" x="4095750" y="4510088"/>
          <p14:tracePt t="29380" x="4143375" y="4510088"/>
          <p14:tracePt t="29389" x="4181475" y="4510088"/>
          <p14:tracePt t="29396" x="4192588" y="4510088"/>
          <p14:tracePt t="29407" x="4230688" y="4510088"/>
          <p14:tracePt t="29415" x="4240213" y="4510088"/>
          <p14:tracePt t="29420" x="4268788" y="4510088"/>
          <p14:tracePt t="29428" x="4278313" y="4510088"/>
          <p14:tracePt t="29437" x="4287838" y="4510088"/>
          <p14:tracePt t="29572" x="4298950" y="4510088"/>
          <p14:tracePt t="29597" x="4298950" y="4491038"/>
          <p14:tracePt t="29612" x="4298950" y="4481513"/>
          <p14:tracePt t="29620" x="4308475" y="4481513"/>
          <p14:tracePt t="29628" x="4308475" y="4471988"/>
          <p14:tracePt t="29636" x="4318000" y="4471988"/>
          <p14:tracePt t="29644" x="4318000" y="4462463"/>
          <p14:tracePt t="29653" x="4318000" y="4452938"/>
          <p14:tracePt t="29661" x="4327525" y="4452938"/>
          <p14:tracePt t="29669" x="4327525" y="4443413"/>
          <p14:tracePt t="29676" x="4327525" y="4432300"/>
          <p14:tracePt t="29684" x="4346575" y="4432300"/>
          <p14:tracePt t="29692" x="4346575" y="4403725"/>
          <p14:tracePt t="29700" x="4346575" y="4394200"/>
          <p14:tracePt t="29708" x="4346575" y="4384675"/>
          <p14:tracePt t="29720" x="4346575" y="4365625"/>
          <p14:tracePt t="29725" x="4346575" y="4346575"/>
          <p14:tracePt t="29731" x="4346575" y="4337050"/>
          <p14:tracePt t="29739" x="4346575" y="4325938"/>
          <p14:tracePt t="29749" x="4356100" y="4316413"/>
          <p14:tracePt t="29755" x="4356100" y="4306888"/>
          <p14:tracePt t="29764" x="4356100" y="4297363"/>
          <p14:tracePt t="29773" x="4365625" y="4287838"/>
          <p14:tracePt t="29779" x="4365625" y="4268788"/>
          <p14:tracePt t="29788" x="4365625" y="4259263"/>
          <p14:tracePt t="29796" x="4365625" y="4249738"/>
          <p14:tracePt t="29805" x="4375150" y="4240213"/>
          <p14:tracePt t="29812" x="4384675" y="4229100"/>
          <p14:tracePt t="29828" x="4384675" y="4219575"/>
          <p14:tracePt t="29841" x="4384675" y="4210050"/>
          <p14:tracePt t="29853" x="4384675" y="4191000"/>
          <p14:tracePt t="29861" x="4395788" y="4191000"/>
          <p14:tracePt t="29869" x="4395788" y="4181475"/>
          <p14:tracePt t="29885" x="4395788" y="4171950"/>
          <p14:tracePt t="29910" x="4395788" y="4162425"/>
          <p14:tracePt t="29916" x="4395788" y="4152900"/>
          <p14:tracePt t="29924" x="4395788" y="4143375"/>
          <p14:tracePt t="29941" x="4395788" y="4132263"/>
          <p14:tracePt t="29949" x="4395788" y="4122738"/>
          <p14:tracePt t="29956" x="4395788" y="4103688"/>
          <p14:tracePt t="29965" x="4395788" y="4094163"/>
          <p14:tracePt t="29974" x="4395788" y="4084638"/>
          <p14:tracePt t="29981" x="4395788" y="4075113"/>
          <p14:tracePt t="29990" x="4395788" y="4056063"/>
          <p14:tracePt t="29996" x="4395788" y="4037013"/>
          <p14:tracePt t="30007" x="4395788" y="4016375"/>
          <p14:tracePt t="30014" x="4395788" y="4006850"/>
          <p14:tracePt t="30020" x="4395788" y="3968750"/>
          <p14:tracePt t="30029" x="4384675" y="3940175"/>
          <p14:tracePt t="30037" x="4384675" y="3929063"/>
          <p14:tracePt t="30045" x="4356100" y="3890963"/>
          <p14:tracePt t="30053" x="4356100" y="3881438"/>
          <p14:tracePt t="30060" x="4346575" y="3843338"/>
          <p14:tracePt t="30068" x="4346575" y="3832225"/>
          <p14:tracePt t="30076" x="4337050" y="3822700"/>
          <p14:tracePt t="30084" x="4318000" y="3794125"/>
          <p14:tracePt t="30092" x="4318000" y="3784600"/>
          <p14:tracePt t="30100" x="4308475" y="3775075"/>
          <p14:tracePt t="30109" x="4298950" y="3765550"/>
          <p14:tracePt t="30115" x="4298950" y="3756025"/>
          <p14:tracePt t="30123" x="4298950" y="3746500"/>
          <p14:tracePt t="30132" x="4287838" y="3725863"/>
          <p14:tracePt t="30140" x="4287838" y="3716338"/>
          <p14:tracePt t="30148" x="4278313" y="3706813"/>
          <p14:tracePt t="30155" x="4278313" y="3697288"/>
          <p14:tracePt t="30164" x="4268788" y="3697288"/>
          <p14:tracePt t="30175" x="4249738" y="3678238"/>
          <p14:tracePt t="30180" x="4240213" y="3659188"/>
          <p14:tracePt t="30188" x="4240213" y="3649663"/>
          <p14:tracePt t="30196" x="4240213" y="3640138"/>
          <p14:tracePt t="30205" x="4230688" y="3619500"/>
          <p14:tracePt t="30212" x="4230688" y="3600450"/>
          <p14:tracePt t="30221" x="4221163" y="3571875"/>
          <p14:tracePt t="30228" x="4202113" y="3552825"/>
          <p14:tracePt t="30237" x="4192588" y="3543300"/>
          <p14:tracePt t="30244" x="4181475" y="3503613"/>
          <p14:tracePt t="30252" x="4181475" y="3494088"/>
          <p14:tracePt t="30260" x="4171950" y="3455988"/>
          <p14:tracePt t="30269" x="4162425" y="3446463"/>
          <p14:tracePt t="30276" x="4143375" y="3397250"/>
          <p14:tracePt t="30284" x="4114800" y="3349625"/>
          <p14:tracePt t="30292" x="4105275" y="3340100"/>
          <p14:tracePt t="30300" x="4065588" y="3281363"/>
          <p14:tracePt t="30310" x="4056063" y="3271838"/>
          <p14:tracePt t="30316" x="4027488" y="3232150"/>
          <p14:tracePt t="30324" x="4017963" y="3222625"/>
          <p14:tracePt t="30334" x="3978275" y="3175000"/>
          <p14:tracePt t="30340" x="3949700" y="3155950"/>
          <p14:tracePt t="30349" x="3890963" y="3125788"/>
          <p14:tracePt t="30359" x="3862388" y="3078163"/>
          <p14:tracePt t="30363" x="3833813" y="3068638"/>
          <p14:tracePt t="30372" x="3765550" y="3019425"/>
          <p14:tracePt t="30379" x="3756025" y="3009900"/>
          <p14:tracePt t="30389" x="3717925" y="2981325"/>
          <p14:tracePt t="30396" x="3687763" y="2971800"/>
          <p14:tracePt t="30405" x="3649663" y="2943225"/>
          <p14:tracePt t="30412" x="3602038" y="2894013"/>
          <p14:tracePt t="30422" x="3581400" y="2894013"/>
          <p14:tracePt t="30429" x="3533775" y="2865438"/>
          <p14:tracePt t="30443" x="3514725" y="2855913"/>
          <p14:tracePt t="30446" x="3484563" y="2846388"/>
          <p14:tracePt t="30451" x="3455988" y="2825750"/>
          <p14:tracePt t="30460" x="3427413" y="2825750"/>
          <p14:tracePt t="30468" x="3417888" y="2816225"/>
          <p14:tracePt t="30476" x="3378200" y="2806700"/>
          <p14:tracePt t="30485" x="3359150" y="2797175"/>
          <p14:tracePt t="30491" x="3349625" y="2778125"/>
          <p14:tracePt t="30500" x="3330575" y="2778125"/>
          <p14:tracePt t="30508" x="3321050" y="2768600"/>
          <p14:tracePt t="30517" x="3300413" y="2759075"/>
          <p14:tracePt t="30524" x="3290888" y="2759075"/>
          <p14:tracePt t="30532" x="3281363" y="2749550"/>
          <p14:tracePt t="30539" x="3252788" y="2749550"/>
          <p14:tracePt t="30548" x="3243263" y="2738438"/>
          <p14:tracePt t="30557" x="3233738" y="2738438"/>
          <p14:tracePt t="30565" x="3224213" y="2728913"/>
          <p14:tracePt t="30574" x="3214688" y="2728913"/>
          <p14:tracePt t="30580" x="3194050" y="2728913"/>
          <p14:tracePt t="30589" x="3184525" y="2709863"/>
          <p14:tracePt t="30596" x="3175000" y="2709863"/>
          <p14:tracePt t="30613" x="3165475" y="2709863"/>
          <p14:tracePt t="30622" x="3155950" y="2700338"/>
          <p14:tracePt t="30629" x="3146425" y="2700338"/>
          <p14:tracePt t="30638" x="3136900" y="2700338"/>
          <p14:tracePt t="30643" x="3117850" y="2690813"/>
          <p14:tracePt t="30651" x="3108325" y="2690813"/>
          <p14:tracePt t="30668" x="3097213" y="2690813"/>
          <p14:tracePt t="30685" x="3087688" y="2690813"/>
          <p14:tracePt t="30691" x="3078163" y="2690813"/>
          <p14:tracePt t="30700" x="3068638" y="2681288"/>
          <p14:tracePt t="30716" x="3059113" y="2681288"/>
          <p14:tracePt t="30725" x="3040063" y="2671763"/>
          <p14:tracePt t="30733" x="3030538" y="2671763"/>
          <p14:tracePt t="30748" x="3021013" y="2662238"/>
          <p14:tracePt t="30925" x="3030538" y="2652713"/>
          <p14:tracePt t="30936" x="3049588" y="2652713"/>
          <p14:tracePt t="30941" x="3068638" y="2652713"/>
          <p14:tracePt t="30947" x="3078163" y="2643188"/>
          <p14:tracePt t="30955" x="3087688" y="2643188"/>
          <p14:tracePt t="30966" x="3097213" y="2622550"/>
          <p14:tracePt t="30972" x="3117850" y="2622550"/>
          <p14:tracePt t="30980" x="3127375" y="2622550"/>
          <p14:tracePt t="30997" x="3136900" y="2622550"/>
          <p14:tracePt t="31007" x="3146425" y="2622550"/>
          <p14:tracePt t="31013" x="3155950" y="2622550"/>
          <p14:tracePt t="31022" x="3165475" y="2622550"/>
          <p14:tracePt t="31029" x="3175000" y="2622550"/>
          <p14:tracePt t="31038" x="3194050" y="2622550"/>
          <p14:tracePt t="31047" x="3194050" y="2613025"/>
          <p14:tracePt t="31052" x="3203575" y="2613025"/>
          <p14:tracePt t="31060" x="3214688" y="2613025"/>
          <p14:tracePt t="31068" x="3224213" y="2613025"/>
          <p14:tracePt t="31076" x="3233738" y="2613025"/>
          <p14:tracePt t="31084" x="3233738" y="2603500"/>
          <p14:tracePt t="31092" x="3243263" y="2603500"/>
          <p14:tracePt t="31101" x="3252788" y="2603500"/>
          <p14:tracePt t="31108" x="3281363" y="2603500"/>
          <p14:tracePt t="31115" x="3290888" y="2603500"/>
          <p14:tracePt t="31124" x="3300413" y="2593975"/>
          <p14:tracePt t="31132" x="3311525" y="2593975"/>
          <p14:tracePt t="31139" x="3340100" y="2593975"/>
          <p14:tracePt t="31148" x="3349625" y="2584450"/>
          <p14:tracePt t="31155" x="3359150" y="2574925"/>
          <p14:tracePt t="31164" x="3368675" y="2574925"/>
          <p14:tracePt t="31175" x="3387725" y="2574925"/>
          <p14:tracePt t="31180" x="3417888" y="2555875"/>
          <p14:tracePt t="31189" x="3427413" y="2555875"/>
          <p14:tracePt t="31196" x="3436938" y="2546350"/>
          <p14:tracePt t="31205" x="3455988" y="2546350"/>
          <p14:tracePt t="31213" x="3475038" y="2546350"/>
          <p14:tracePt t="31220" x="3484563" y="2546350"/>
          <p14:tracePt t="31228" x="3494088" y="2535238"/>
          <p14:tracePt t="31238" x="3524250" y="2535238"/>
          <p14:tracePt t="31244" x="3533775" y="2535238"/>
          <p14:tracePt t="31253" x="3543300" y="2535238"/>
          <p14:tracePt t="31261" x="3552825" y="2535238"/>
          <p14:tracePt t="31268" x="3562350" y="2535238"/>
          <p14:tracePt t="31276" x="3571875" y="2535238"/>
          <p14:tracePt t="31284" x="3590925" y="2525713"/>
          <p14:tracePt t="31292" x="3602038" y="2525713"/>
          <p14:tracePt t="31301" x="3621088" y="2525713"/>
          <p14:tracePt t="31307" x="3649663" y="2525713"/>
          <p14:tracePt t="31316" x="3668713" y="2525713"/>
          <p14:tracePt t="31323" x="3708400" y="2525713"/>
          <p14:tracePt t="31333" x="3727450" y="2525713"/>
          <p14:tracePt t="31341" x="3756025" y="2525713"/>
          <p14:tracePt t="31349" x="3784600" y="2525713"/>
          <p14:tracePt t="31356" x="3794125" y="2525713"/>
          <p14:tracePt t="31365" x="3805238" y="2525713"/>
          <p14:tracePt t="31390" x="3814763" y="2525713"/>
          <p14:tracePt t="31407" x="3833813" y="2525713"/>
          <p14:tracePt t="31421" x="3843338" y="2525713"/>
          <p14:tracePt t="31429" x="3852863" y="2535238"/>
          <p14:tracePt t="31438" x="3862388" y="2535238"/>
          <p14:tracePt t="31445" x="3871913" y="2546350"/>
          <p14:tracePt t="31452" x="3881438" y="2546350"/>
          <p14:tracePt t="31460" x="3890963" y="2555875"/>
          <p14:tracePt t="31468" x="3921125" y="2574925"/>
          <p14:tracePt t="31476" x="3930650" y="2584450"/>
          <p14:tracePt t="31484" x="3940175" y="2584450"/>
          <p14:tracePt t="31491" x="3949700" y="2603500"/>
          <p14:tracePt t="31500" x="3968750" y="2613025"/>
          <p14:tracePt t="31507" x="3978275" y="2613025"/>
          <p14:tracePt t="31516" x="3978275" y="2632075"/>
          <p14:tracePt t="31525" x="3998913" y="2643188"/>
          <p14:tracePt t="31533" x="4008438" y="2652713"/>
          <p14:tracePt t="31540" x="4027488" y="2652713"/>
          <p14:tracePt t="31547" x="4027488" y="2662238"/>
          <p14:tracePt t="31555" x="4037013" y="2662238"/>
          <p14:tracePt t="31564" x="4046538" y="2671763"/>
          <p14:tracePt t="31573" x="4046538" y="2681288"/>
          <p14:tracePt t="31579" x="4056063" y="2681288"/>
          <p14:tracePt t="31588" x="4056063" y="2700338"/>
          <p14:tracePt t="31609" x="4056063" y="2709863"/>
          <p14:tracePt t="31612" x="4065588" y="2719388"/>
          <p14:tracePt t="31620" x="4065588" y="2728913"/>
          <p14:tracePt t="31639" x="4065588" y="2738438"/>
          <p14:tracePt t="31645" x="4065588" y="2749550"/>
          <p14:tracePt t="31663" x="4065588" y="2759075"/>
          <p14:tracePt t="31677" x="4065588" y="2778125"/>
          <p14:tracePt t="31701" x="4065588" y="2787650"/>
          <p14:tracePt t="31717" x="4065588" y="2797175"/>
          <p14:tracePt t="31732" x="4065588" y="2806700"/>
          <p14:tracePt t="31749" x="4065588" y="2816225"/>
          <p14:tracePt t="31773" x="4065588" y="2825750"/>
          <p14:tracePt t="31790" x="4065588" y="2835275"/>
          <p14:tracePt t="31806" x="4065588" y="2846388"/>
          <p14:tracePt t="31822" x="4065588" y="2865438"/>
          <p14:tracePt t="31832" x="4065588" y="2874963"/>
          <p14:tracePt t="31836" x="4065588" y="2884488"/>
          <p14:tracePt t="31844" x="4075113" y="2884488"/>
          <p14:tracePt t="31854" x="4075113" y="2894013"/>
          <p14:tracePt t="31860" x="4075113" y="2903538"/>
          <p14:tracePt t="31869" x="4084638" y="2903538"/>
          <p14:tracePt t="31876" x="4084638" y="2913063"/>
          <p14:tracePt t="31884" x="4084638" y="2922588"/>
          <p14:tracePt t="31892" x="4084638" y="2943225"/>
          <p14:tracePt t="31905" x="4095750" y="2943225"/>
          <p14:tracePt t="31907" x="4095750" y="2952750"/>
          <p14:tracePt t="31916" x="4114800" y="2962275"/>
          <p14:tracePt t="31924" x="4124325" y="2971800"/>
          <p14:tracePt t="31931" x="4124325" y="2981325"/>
          <p14:tracePt t="31939" x="4133850" y="2990850"/>
          <p14:tracePt t="31948" x="4143375" y="2990850"/>
          <p14:tracePt t="31955" x="4143375" y="3000375"/>
          <p14:tracePt t="31965" x="4152900" y="3019425"/>
          <p14:tracePt t="31972" x="4152900" y="3028950"/>
          <p14:tracePt t="31980" x="4162425" y="3028950"/>
          <p14:tracePt t="31989" x="4162425" y="3040063"/>
          <p14:tracePt t="32007" x="4162425" y="3049588"/>
          <p14:tracePt t="32013" x="4171950" y="3059113"/>
          <p14:tracePt t="32021" x="4171950" y="3068638"/>
          <p14:tracePt t="32028" x="4192588" y="3078163"/>
          <p14:tracePt t="32036" x="4192588" y="3097213"/>
          <p14:tracePt t="32043" x="4202113" y="3097213"/>
          <p14:tracePt t="32052" x="4202113" y="3106738"/>
          <p14:tracePt t="32060" x="4211638" y="3106738"/>
          <p14:tracePt t="32085" x="4221163" y="3116263"/>
          <p14:tracePt t="32101" x="4230688" y="3116263"/>
          <p14:tracePt t="32108" x="4240213" y="3116263"/>
          <p14:tracePt t="32116" x="4249738" y="3116263"/>
          <p14:tracePt t="32123" x="4268788" y="3116263"/>
          <p14:tracePt t="32132" x="4278313" y="3116263"/>
          <p14:tracePt t="32139" x="4287838" y="3106738"/>
          <p14:tracePt t="32150" x="4308475" y="3087688"/>
          <p14:tracePt t="32155" x="4318000" y="3087688"/>
          <p14:tracePt t="32164" x="4337050" y="3068638"/>
          <p14:tracePt t="32172" x="4346575" y="3068638"/>
          <p14:tracePt t="32179" x="4356100" y="3059113"/>
          <p14:tracePt t="32188" x="4365625" y="3040063"/>
          <p14:tracePt t="32196" x="4375150" y="3028950"/>
          <p14:tracePt t="32208" x="4384675" y="3019425"/>
          <p14:tracePt t="32211" x="4405313" y="3009900"/>
          <p14:tracePt t="32229" x="4414838" y="3000375"/>
          <p14:tracePt t="32235" x="4424363" y="2990850"/>
          <p14:tracePt t="32244" x="4433888" y="2981325"/>
          <p14:tracePt t="32251" x="4443413" y="2981325"/>
          <p14:tracePt t="32261" x="4471988" y="2962275"/>
          <p14:tracePt t="32269" x="4481513" y="2952750"/>
          <p14:tracePt t="32276" x="4492625" y="2952750"/>
          <p14:tracePt t="32284" x="4502150" y="2952750"/>
          <p14:tracePt t="32292" x="4530725" y="2943225"/>
          <p14:tracePt t="32300" x="4540250" y="2943225"/>
          <p14:tracePt t="32307" x="4549775" y="2943225"/>
          <p14:tracePt t="32316" x="4559300" y="2943225"/>
          <p14:tracePt t="32333" x="4568825" y="2943225"/>
          <p14:tracePt t="32348" x="4578350" y="2952750"/>
          <p14:tracePt t="32359" x="4589463" y="2962275"/>
          <p14:tracePt t="32364" x="4618038" y="2990850"/>
          <p14:tracePt t="32372" x="4627563" y="3000375"/>
          <p14:tracePt t="32382" x="4627563" y="3009900"/>
          <p14:tracePt t="32388" x="4637088" y="3040063"/>
          <p14:tracePt t="32396" x="4646613" y="3049588"/>
          <p14:tracePt t="32405" x="4665663" y="3068638"/>
          <p14:tracePt t="32412" x="4665663" y="3087688"/>
          <p14:tracePt t="32421" x="4665663" y="3106738"/>
          <p14:tracePt t="32428" x="4665663" y="3116263"/>
          <p14:tracePt t="32435" x="4675188" y="3146425"/>
          <p14:tracePt t="32444" x="4675188" y="3155950"/>
          <p14:tracePt t="32452" x="4675188" y="3165475"/>
          <p14:tracePt t="32460" x="4675188" y="3175000"/>
          <p14:tracePt t="32469" x="4675188" y="3184525"/>
          <p14:tracePt t="32476" x="4675188" y="3194050"/>
          <p14:tracePt t="32484" x="4675188" y="3203575"/>
          <p14:tracePt t="32493" x="4675188" y="3222625"/>
          <p14:tracePt t="32500" x="4675188" y="3232150"/>
          <p14:tracePt t="32509" x="4675188" y="3243263"/>
          <p14:tracePt t="32517" x="4686300" y="3252788"/>
          <p14:tracePt t="32524" x="4686300" y="3262313"/>
          <p14:tracePt t="32544" x="4686300" y="3271838"/>
          <p14:tracePt t="32548" x="4686300" y="3281363"/>
          <p14:tracePt t="32573" x="4686300" y="3300413"/>
          <p14:tracePt t="32597" x="4686300" y="3309938"/>
          <p14:tracePt t="32606" x="4686300" y="3319463"/>
          <p14:tracePt t="32613" x="4686300" y="3328988"/>
          <p14:tracePt t="32621" x="4686300" y="3340100"/>
          <p14:tracePt t="32629" x="4695825" y="3340100"/>
          <p14:tracePt t="32637" x="4695825" y="3349625"/>
          <p14:tracePt t="32644" x="4695825" y="3359150"/>
          <p14:tracePt t="32652" x="4705350" y="3378200"/>
          <p14:tracePt t="32660" x="4705350" y="3387725"/>
          <p14:tracePt t="32668" x="4705350" y="3397250"/>
          <p14:tracePt t="32676" x="4724400" y="3416300"/>
          <p14:tracePt t="32685" x="4733925" y="3425825"/>
          <p14:tracePt t="32691" x="4733925" y="3446463"/>
          <p14:tracePt t="32699" x="4743450" y="3465513"/>
          <p14:tracePt t="32707" x="4743450" y="3475038"/>
          <p14:tracePt t="32715" x="4752975" y="3484563"/>
          <p14:tracePt t="32723" x="4752975" y="3494088"/>
          <p14:tracePt t="32734" x="4752975" y="3513138"/>
          <p14:tracePt t="32739" x="4762500" y="3532188"/>
          <p14:tracePt t="32749" x="4781550" y="3543300"/>
          <p14:tracePt t="32755" x="4781550" y="3552825"/>
          <p14:tracePt t="32765" x="4792663" y="3571875"/>
          <p14:tracePt t="32776" x="4792663" y="3581400"/>
          <p14:tracePt t="32779" x="4802188" y="3590925"/>
          <p14:tracePt t="32788" x="4802188" y="3600450"/>
          <p14:tracePt t="32796" x="4811713" y="3609975"/>
          <p14:tracePt t="32803" x="4811713" y="3619500"/>
          <p14:tracePt t="32812" x="4811713" y="3629025"/>
          <p14:tracePt t="32821" x="4821238" y="3640138"/>
          <p14:tracePt t="32828" x="4821238" y="3659188"/>
          <p14:tracePt t="32837" x="4821238" y="3668713"/>
          <p14:tracePt t="32844" x="4821238" y="3678238"/>
          <p14:tracePt t="32853" x="4821238" y="3687763"/>
          <p14:tracePt t="32861" x="4821238" y="3697288"/>
          <p14:tracePt t="32869" x="4821238" y="3706813"/>
          <p14:tracePt t="32877" x="4830763" y="3706813"/>
          <p14:tracePt t="32885" x="4830763" y="3716338"/>
          <p14:tracePt t="32901" x="4830763" y="3735388"/>
          <p14:tracePt t="32908" x="4830763" y="3746500"/>
          <p14:tracePt t="32916" x="4830763" y="3756025"/>
          <p14:tracePt t="32924" x="4830763" y="3765550"/>
          <p14:tracePt t="32932" x="4830763" y="3775075"/>
          <p14:tracePt t="32939" x="4830763" y="3784600"/>
          <p14:tracePt t="32956" x="4840288" y="3822700"/>
          <p14:tracePt t="32964" x="4840288" y="3832225"/>
          <p14:tracePt t="32973" x="4840288" y="3843338"/>
          <p14:tracePt t="32980" x="4859338" y="3852863"/>
          <p14:tracePt t="32993" x="4859338" y="3881438"/>
          <p14:tracePt t="32996" x="4859338" y="3890963"/>
          <p14:tracePt t="33005" x="4859338" y="3900488"/>
          <p14:tracePt t="33012" x="4859338" y="3910013"/>
          <p14:tracePt t="33029" x="4859338" y="3919538"/>
          <p14:tracePt t="33045" x="4859338" y="3929063"/>
          <p14:tracePt t="33061" x="4849813" y="3929063"/>
          <p14:tracePt t="33070" x="4840288" y="3949700"/>
          <p14:tracePt t="33085" x="4830763" y="3959225"/>
          <p14:tracePt t="33092" x="4821238" y="3968750"/>
          <p14:tracePt t="33099" x="4821238" y="3978275"/>
          <p14:tracePt t="33107" x="4811713" y="3987800"/>
          <p14:tracePt t="33116" x="4802188" y="3997325"/>
          <p14:tracePt t="33124" x="4792663" y="4006850"/>
          <p14:tracePt t="33133" x="4762500" y="4037013"/>
          <p14:tracePt t="33142" x="4762500" y="4046538"/>
          <p14:tracePt t="33148" x="4743450" y="4056063"/>
          <p14:tracePt t="33156" x="4724400" y="4084638"/>
          <p14:tracePt t="33163" x="4724400" y="4094163"/>
          <p14:tracePt t="33172" x="4705350" y="4103688"/>
          <p14:tracePt t="33180" x="4705350" y="4122738"/>
          <p14:tracePt t="33190" x="4695825" y="4132263"/>
          <p14:tracePt t="33197" x="4675188" y="4143375"/>
          <p14:tracePt t="33203" x="4665663" y="4152900"/>
          <p14:tracePt t="33212" x="4665663" y="4162425"/>
          <p14:tracePt t="33221" x="4665663" y="4171950"/>
          <p14:tracePt t="33227" x="4656138" y="4171950"/>
          <p14:tracePt t="33236" x="4656138" y="4181475"/>
          <p14:tracePt t="33244" x="4646613" y="4181475"/>
          <p14:tracePt t="33252" x="4646613" y="4200525"/>
          <p14:tracePt t="33261" x="4637088" y="4210050"/>
          <p14:tracePt t="33269" x="4637088" y="4219575"/>
          <p14:tracePt t="33276" x="4627563" y="4219575"/>
          <p14:tracePt t="33285" x="4627563" y="4229100"/>
          <p14:tracePt t="33292" x="4627563" y="4240213"/>
          <p14:tracePt t="33309" x="4627563" y="4249738"/>
          <p14:tracePt t="33326" x="4627563" y="4259263"/>
          <p14:tracePt t="33350" x="4627563" y="4278313"/>
          <p14:tracePt t="33365" x="4627563" y="4287838"/>
          <p14:tracePt t="33437" x="4627563" y="4297363"/>
          <p14:tracePt t="33471" x="4627563" y="4306888"/>
          <p14:tracePt t="33485" x="4618038" y="4306888"/>
          <p14:tracePt t="33495" x="4618038" y="4316413"/>
          <p14:tracePt t="33509" x="4618038" y="4325938"/>
          <p14:tracePt t="33524" x="4618038" y="4337050"/>
          <p14:tracePt t="33533" x="4618038" y="4356100"/>
          <p14:tracePt t="33541" x="4598988" y="4356100"/>
          <p14:tracePt t="33548" x="4598988" y="4365625"/>
          <p14:tracePt t="33565" x="4598988" y="4375150"/>
          <p14:tracePt t="33580" x="4589463" y="4375150"/>
          <p14:tracePt t="33597" x="4589463" y="4384675"/>
          <p14:tracePt t="33624" x="4589463" y="4394200"/>
          <p14:tracePt t="33628" x="4589463" y="4403725"/>
          <p14:tracePt t="33653" x="4578350" y="4403725"/>
          <p14:tracePt t="33669" x="4578350" y="4413250"/>
          <p14:tracePt t="33693" x="4578350" y="4422775"/>
          <p14:tracePt t="33781" x="4568825" y="4422775"/>
          <p14:tracePt t="33821" x="4559300" y="4422775"/>
          <p14:tracePt t="39069" x="4549775" y="4422775"/>
          <p14:tracePt t="39085" x="4549775" y="4413250"/>
          <p14:tracePt t="39109" x="4549775" y="4403725"/>
          <p14:tracePt t="39125" x="4549775" y="4394200"/>
          <p14:tracePt t="39142" x="4540250" y="4394200"/>
          <p14:tracePt t="39158" x="4521200" y="4384675"/>
          <p14:tracePt t="39173" x="4521200" y="4375150"/>
          <p14:tracePt t="39181" x="4511675" y="4365625"/>
          <p14:tracePt t="39198" x="4511675" y="4346575"/>
          <p14:tracePt t="39205" x="4502150" y="4337050"/>
          <p14:tracePt t="39213" x="4492625" y="4316413"/>
          <p14:tracePt t="39220" x="4492625" y="4306888"/>
          <p14:tracePt t="39229" x="4462463" y="4268788"/>
          <p14:tracePt t="39237" x="4462463" y="4259263"/>
          <p14:tracePt t="39243" x="4452938" y="4219575"/>
          <p14:tracePt t="39252" x="4443413" y="4191000"/>
          <p14:tracePt t="39263" x="4424363" y="4143375"/>
          <p14:tracePt t="39267" x="4414838" y="4103688"/>
          <p14:tracePt t="39276" x="4395788" y="4075113"/>
          <p14:tracePt t="39286" x="4384675" y="4056063"/>
          <p14:tracePt t="39291" x="4375150" y="4025900"/>
          <p14:tracePt t="39301" x="4356100" y="3997325"/>
          <p14:tracePt t="39307" x="4346575" y="3987800"/>
          <p14:tracePt t="39316" x="4318000" y="3949700"/>
          <p14:tracePt t="39323" x="4308475" y="3940175"/>
          <p14:tracePt t="39332" x="4287838" y="3900488"/>
          <p14:tracePt t="39342" x="4268788" y="3871913"/>
          <p14:tracePt t="39349" x="4259263" y="3862388"/>
          <p14:tracePt t="39356" x="4240213" y="3822700"/>
          <p14:tracePt t="39365" x="4240213" y="3813175"/>
          <p14:tracePt t="39373" x="4202113" y="3784600"/>
          <p14:tracePt t="39380" x="4202113" y="3765550"/>
          <p14:tracePt t="39390" x="4152900" y="3735388"/>
          <p14:tracePt t="39396" x="4124325" y="3668713"/>
          <p14:tracePt t="39403" x="4114800" y="3659188"/>
          <p14:tracePt t="39412" x="4065588" y="3609975"/>
          <p14:tracePt t="39421" x="4046538" y="3581400"/>
          <p14:tracePt t="39429" x="3998913" y="3513138"/>
          <p14:tracePt t="39438" x="3987800" y="3503613"/>
          <p14:tracePt t="39446" x="3949700" y="3465513"/>
          <p14:tracePt t="39452" x="3930650" y="3455988"/>
          <p14:tracePt t="39460" x="3890963" y="3416300"/>
          <p14:tracePt t="39468" x="3852863" y="3387725"/>
          <p14:tracePt t="39476" x="3824288" y="3359150"/>
          <p14:tracePt t="39485" x="3784600" y="3328988"/>
          <p14:tracePt t="39491" x="3756025" y="3319463"/>
          <p14:tracePt t="39500" x="3708400" y="3290888"/>
          <p14:tracePt t="39507" x="3687763" y="3271838"/>
          <p14:tracePt t="39517" x="3621088" y="3243263"/>
          <p14:tracePt t="39523" x="3562350" y="3232150"/>
          <p14:tracePt t="39531" x="3533775" y="3213100"/>
          <p14:tracePt t="39540" x="3455988" y="3184525"/>
          <p14:tracePt t="39549" x="3408363" y="3165475"/>
          <p14:tracePt t="39556" x="3290888" y="3135313"/>
          <p14:tracePt t="39564" x="3243263" y="3116263"/>
          <p14:tracePt t="39574" x="3146425" y="3106738"/>
          <p14:tracePt t="39579" x="3087688" y="3106738"/>
          <p14:tracePt t="39589" x="2990850" y="3087688"/>
          <p14:tracePt t="39596" x="2884488" y="3068638"/>
          <p14:tracePt t="39605" x="2855913" y="3059113"/>
          <p14:tracePt t="39613" x="2759075" y="3059113"/>
          <p14:tracePt t="39621" x="2749550" y="3059113"/>
          <p14:tracePt t="39629" x="2690813" y="3040063"/>
          <p14:tracePt t="39640" x="2671763" y="3040063"/>
          <p14:tracePt t="39643" x="2624138" y="3040063"/>
          <p14:tracePt t="39653" x="2584450" y="3040063"/>
          <p14:tracePt t="39659" x="2574925" y="3040063"/>
          <p14:tracePt t="39667" x="2536825" y="3049588"/>
          <p14:tracePt t="39676" x="2517775" y="3049588"/>
          <p14:tracePt t="39684" x="2468563" y="3078163"/>
          <p14:tracePt t="39693" x="2439988" y="3087688"/>
          <p14:tracePt t="39701" x="2400300" y="3116263"/>
          <p14:tracePt t="39708" x="2352675" y="3146425"/>
          <p14:tracePt t="39715" x="2343150" y="3175000"/>
          <p14:tracePt t="39723" x="2324100" y="3232150"/>
          <p14:tracePt t="39731" x="2312988" y="3243263"/>
          <p14:tracePt t="39739" x="2303463" y="3290888"/>
          <p14:tracePt t="39748" x="2303463" y="3319463"/>
          <p14:tracePt t="39756" x="2284413" y="3378200"/>
          <p14:tracePt t="39764" x="2284413" y="3397250"/>
          <p14:tracePt t="39775" x="2284413" y="3503613"/>
          <p14:tracePt t="39783" x="2293938" y="3581400"/>
          <p14:tracePt t="39788" x="2293938" y="3629025"/>
          <p14:tracePt t="39796" x="2333625" y="3706813"/>
          <p14:tracePt t="39805" x="2343150" y="3746500"/>
          <p14:tracePt t="39812" x="2362200" y="3852863"/>
          <p14:tracePt t="39821" x="2362200" y="3890963"/>
          <p14:tracePt t="39827" x="2390775" y="3968750"/>
          <p14:tracePt t="39836" x="2459038" y="4046538"/>
          <p14:tracePt t="39844" x="2468563" y="4056063"/>
          <p14:tracePt t="39852" x="2506663" y="4094163"/>
          <p14:tracePt t="39861" x="2536825" y="4103688"/>
          <p14:tracePt t="39871" x="2565400" y="4122738"/>
          <p14:tracePt t="39876" x="2593975" y="4132263"/>
          <p14:tracePt t="39885" x="2633663" y="4143375"/>
          <p14:tracePt t="39910" x="2690813" y="4181475"/>
          <p14:tracePt t="39915" x="2709863" y="4191000"/>
          <p14:tracePt t="39923" x="2730500" y="4210050"/>
          <p14:tracePt t="39932" x="2740025" y="4219575"/>
          <p14:tracePt t="39940" x="2749550" y="4229100"/>
          <p14:tracePt t="39949" x="2768600" y="4229100"/>
          <p14:tracePt t="40029" x="2768600" y="4219575"/>
          <p14:tracePt t="40036" x="2768600" y="4200525"/>
          <p14:tracePt t="40045" x="2768600" y="4191000"/>
          <p14:tracePt t="40060" x="2768600" y="4181475"/>
          <p14:tracePt t="40341" x="2778125" y="4181475"/>
          <p14:tracePt t="40348" x="2787650" y="4181475"/>
          <p14:tracePt t="40365" x="2797175" y="4181475"/>
          <p14:tracePt t="40373" x="2806700" y="4181475"/>
          <p14:tracePt t="40391" x="2817813" y="4181475"/>
          <p14:tracePt t="42421" x="2817813" y="4191000"/>
          <p14:tracePt t="42437" x="2817813" y="4210050"/>
          <p14:tracePt t="42454" x="2817813" y="4219575"/>
          <p14:tracePt t="42481" x="2817813" y="4229100"/>
          <p14:tracePt t="42493" x="2817813" y="4240213"/>
          <p14:tracePt t="42503" x="2817813" y="4249738"/>
          <p14:tracePt t="42516" x="2817813" y="4259263"/>
          <p14:tracePt t="42581" x="2806700" y="4259263"/>
          <p14:tracePt t="42741" x="2806700" y="4268788"/>
          <p14:tracePt t="42769" x="2806700" y="4287838"/>
          <p14:tracePt t="42854" x="2806700" y="4297363"/>
          <p14:tracePt t="42981" x="2806700" y="4306888"/>
          <p14:tracePt t="43014" x="2806700" y="4316413"/>
          <p14:tracePt t="43061" x="2806700" y="4325938"/>
          <p14:tracePt t="43109" x="2797175" y="4337050"/>
          <p14:tracePt t="43137" x="2797175" y="4346575"/>
          <p14:tracePt t="43213" x="2797175" y="4356100"/>
          <p14:tracePt t="43229" x="2787650" y="4356100"/>
          <p14:tracePt t="43309" x="2778125" y="4356100"/>
          <p14:tracePt t="43349" x="2759075" y="4356100"/>
          <p14:tracePt t="43477" x="2759075" y="4375150"/>
          <p14:tracePt t="43485" x="2759075" y="4384675"/>
          <p14:tracePt t="43492" x="2759075" y="4403725"/>
          <p14:tracePt t="43501" x="2768600" y="4413250"/>
          <p14:tracePt t="43507" x="2778125" y="4471988"/>
          <p14:tracePt t="43517" x="2806700" y="4500563"/>
          <p14:tracePt t="43524" x="2855913" y="4559300"/>
          <p14:tracePt t="43532" x="2874963" y="4587875"/>
          <p14:tracePt t="43539" x="2943225" y="4675188"/>
          <p14:tracePt t="43548" x="3000375" y="4762500"/>
          <p14:tracePt t="43556" x="3049588" y="4810125"/>
          <p14:tracePt t="43563" x="3097213" y="4897438"/>
          <p14:tracePt t="43572" x="3127375" y="4946650"/>
          <p14:tracePt t="43579" x="3175000" y="5003800"/>
          <p14:tracePt t="43591" x="3203575" y="5033963"/>
          <p14:tracePt t="43595" x="3252788" y="5100638"/>
          <p14:tracePt t="43605" x="3262313" y="5119688"/>
          <p14:tracePt t="43612" x="3290888" y="5149850"/>
          <p14:tracePt t="43620" x="3311525" y="5197475"/>
          <p14:tracePt t="43628" x="3321050" y="5207000"/>
          <p14:tracePt t="43636" x="3330575" y="5226050"/>
          <p14:tracePt t="43645" x="3340100" y="5226050"/>
          <p14:tracePt t="43655" x="3359150" y="5256213"/>
          <p14:tracePt t="43659" x="3368675" y="5265738"/>
          <p14:tracePt t="43668" x="3378200" y="5275263"/>
          <p14:tracePt t="43676" x="3387725" y="5284788"/>
          <p14:tracePt t="43684" x="3397250" y="5294313"/>
          <p14:tracePt t="43692" x="3408363" y="5303838"/>
          <p14:tracePt t="43700" x="3417888" y="5322888"/>
          <p14:tracePt t="43708" x="3446463" y="5334000"/>
          <p14:tracePt t="43717" x="3455988" y="5343525"/>
          <p14:tracePt t="43724" x="3475038" y="5353050"/>
          <p14:tracePt t="43733" x="3524250" y="5381625"/>
          <p14:tracePt t="43742" x="3552825" y="5400675"/>
          <p14:tracePt t="43747" x="3562350" y="5400675"/>
          <p14:tracePt t="43757" x="3581400" y="5410200"/>
          <p14:tracePt t="43764" x="3630613" y="5410200"/>
          <p14:tracePt t="43775" x="3649663" y="5410200"/>
          <p14:tracePt t="43779" x="3727450" y="5410200"/>
          <p14:tracePt t="43791" x="3765550" y="5410200"/>
          <p14:tracePt t="43797" x="3871913" y="5410200"/>
          <p14:tracePt t="43806" x="4027488" y="5410200"/>
          <p14:tracePt t="43812" x="4105275" y="5400675"/>
          <p14:tracePt t="43819" x="4287838" y="5362575"/>
          <p14:tracePt t="43828" x="4375150" y="5343525"/>
          <p14:tracePt t="43836" x="4608513" y="5303838"/>
          <p14:tracePt t="43844" x="4665663" y="5303838"/>
          <p14:tracePt t="43853" x="4868863" y="5265738"/>
          <p14:tracePt t="43859" x="5083175" y="5197475"/>
          <p14:tracePt t="43868" x="5149850" y="5168900"/>
          <p14:tracePt t="43876" x="5314950" y="5081588"/>
          <p14:tracePt t="43883" x="5402263" y="5072063"/>
          <p14:tracePt t="43891" x="5565775" y="4984750"/>
          <p14:tracePt t="43900" x="5624513" y="4956175"/>
          <p14:tracePt t="43909" x="5789613" y="4897438"/>
          <p14:tracePt t="43928" x="5953125" y="4829175"/>
          <p14:tracePt t="43932" x="6070600" y="4791075"/>
          <p14:tracePt t="43939" x="6108700" y="4772025"/>
          <p14:tracePt t="43947" x="6167438" y="4762500"/>
          <p14:tracePt t="43956" x="6196013" y="4743450"/>
          <p14:tracePt t="43964" x="6253163" y="4732338"/>
          <p14:tracePt t="43973" x="6283325" y="4732338"/>
          <p14:tracePt t="43980" x="6321425" y="4713288"/>
          <p14:tracePt t="43988" x="6350000" y="4713288"/>
          <p14:tracePt t="43996" x="6359525" y="4713288"/>
          <p14:tracePt t="44005" x="6380163" y="4713288"/>
          <p14:tracePt t="44012" x="6389688" y="4713288"/>
          <p14:tracePt t="44020" x="6427788" y="4722813"/>
          <p14:tracePt t="44028" x="6437313" y="4722813"/>
          <p14:tracePt t="44036" x="6477000" y="4732338"/>
          <p14:tracePt t="44044" x="6486525" y="4732338"/>
          <p14:tracePt t="44053" x="6543675" y="4743450"/>
          <p14:tracePt t="44060" x="6564313" y="4743450"/>
          <p14:tracePt t="44068" x="6592888" y="4743450"/>
          <p14:tracePt t="44077" x="6621463" y="4762500"/>
          <p14:tracePt t="44084" x="6630988" y="4762500"/>
          <p14:tracePt t="44133" x="6640513" y="4772025"/>
          <p14:tracePt t="44141" x="6640513" y="4781550"/>
          <p14:tracePt t="44149" x="6650038" y="4791075"/>
          <p14:tracePt t="44156" x="6650038" y="4800600"/>
          <p14:tracePt t="44163" x="6661150" y="4829175"/>
          <p14:tracePt t="44174" x="6670675" y="4840288"/>
          <p14:tracePt t="44180" x="6670675" y="4878388"/>
          <p14:tracePt t="44191" x="6670675" y="4916488"/>
          <p14:tracePt t="44197" x="6670675" y="4926013"/>
          <p14:tracePt t="44203" x="6670675" y="4965700"/>
          <p14:tracePt t="44212" x="6670675" y="4975225"/>
          <p14:tracePt t="44220" x="6670675" y="5013325"/>
          <p14:tracePt t="44229" x="6661150" y="5022850"/>
          <p14:tracePt t="44237" x="6650038" y="5053013"/>
          <p14:tracePt t="44244" x="6621463" y="5081588"/>
          <p14:tracePt t="44252" x="6621463" y="5100638"/>
          <p14:tracePt t="44260" x="6602413" y="5129213"/>
          <p14:tracePt t="44268" x="6592888" y="5159375"/>
          <p14:tracePt t="44276" x="6583363" y="5178425"/>
          <p14:tracePt t="44284" x="6583363" y="5187950"/>
          <p14:tracePt t="44292" x="6573838" y="5187950"/>
          <p14:tracePt t="44461" x="6573838" y="5178425"/>
          <p14:tracePt t="44541" x="6553200" y="5178425"/>
          <p14:tracePt t="44557" x="6543675" y="5168900"/>
          <p14:tracePt t="44567" x="6534150" y="5168900"/>
          <p14:tracePt t="44571" x="6524625" y="5168900"/>
          <p14:tracePt t="44580" x="6515100" y="5168900"/>
          <p14:tracePt t="44589" x="6505575" y="5168900"/>
          <p14:tracePt t="44595" x="6496050" y="5168900"/>
          <p14:tracePt t="44603" x="6486525" y="5168900"/>
          <p14:tracePt t="44653" x="6467475" y="5168900"/>
          <p14:tracePt t="44670" x="6456363" y="5159375"/>
          <p14:tracePt t="44677" x="6437313" y="5159375"/>
          <p14:tracePt t="44683" x="6427788" y="5159375"/>
          <p14:tracePt t="44691" x="6370638" y="5159375"/>
          <p14:tracePt t="44702" x="6311900" y="5159375"/>
          <p14:tracePt t="44707" x="6292850" y="5178425"/>
          <p14:tracePt t="44716" x="6224588" y="5187950"/>
          <p14:tracePt t="44727" x="6215063" y="5216525"/>
          <p14:tracePt t="44732" x="6167438" y="5265738"/>
          <p14:tracePt t="44739" x="6167438" y="5275263"/>
          <p14:tracePt t="44750" x="6146800" y="5313363"/>
          <p14:tracePt t="44756" x="6146800" y="5334000"/>
          <p14:tracePt t="44764" x="6146800" y="5343525"/>
          <p14:tracePt t="44772" x="6146800" y="5372100"/>
          <p14:tracePt t="44784" x="6146800" y="5381625"/>
          <p14:tracePt t="44789" x="6146800" y="5410200"/>
          <p14:tracePt t="44795" x="6156325" y="5419725"/>
          <p14:tracePt t="44806" x="6186488" y="5429250"/>
          <p14:tracePt t="44814" x="6196013" y="5440363"/>
          <p14:tracePt t="44820" x="6234113" y="5449888"/>
          <p14:tracePt t="44828" x="6273800" y="5468938"/>
          <p14:tracePt t="44838" x="6302375" y="5468938"/>
          <p14:tracePt t="44843" x="6340475" y="5468938"/>
          <p14:tracePt t="44852" x="6380163" y="5468938"/>
          <p14:tracePt t="44860" x="6437313" y="5468938"/>
          <p14:tracePt t="44868" x="6467475" y="5468938"/>
          <p14:tracePt t="44876" x="6543675" y="5459413"/>
          <p14:tracePt t="44884" x="6611938" y="5429250"/>
          <p14:tracePt t="44892" x="6630988" y="5410200"/>
          <p14:tracePt t="44902" x="6699250" y="5400675"/>
          <p14:tracePt t="44907" x="6718300" y="5391150"/>
          <p14:tracePt t="44916" x="6796088" y="5372100"/>
          <p14:tracePt t="44923" x="6824663" y="5372100"/>
          <p14:tracePt t="44933" x="6902450" y="5353050"/>
          <p14:tracePt t="44940" x="6931025" y="5353050"/>
          <p14:tracePt t="44949" x="6989763" y="5343525"/>
          <p14:tracePt t="44955" x="7046913" y="5322888"/>
          <p14:tracePt t="44963" x="7058025" y="5313363"/>
          <p14:tracePt t="44974" x="7067550" y="5313363"/>
          <p14:tracePt t="45021" x="7058025" y="5313363"/>
          <p14:tracePt t="45029" x="7046913" y="5313363"/>
          <p14:tracePt t="45039" x="7037388" y="5313363"/>
          <p14:tracePt t="45044" x="7008813" y="5313363"/>
          <p14:tracePt t="45052" x="6999288" y="5313363"/>
          <p14:tracePt t="45062" x="6961188" y="5313363"/>
          <p14:tracePt t="45071" x="6950075" y="5313363"/>
          <p14:tracePt t="45076" x="6902450" y="5313363"/>
          <p14:tracePt t="45085" x="6843713" y="5313363"/>
          <p14:tracePt t="45091" x="6815138" y="5313363"/>
          <p14:tracePt t="45100" x="6746875" y="5313363"/>
          <p14:tracePt t="45107" x="6699250" y="5303838"/>
          <p14:tracePt t="45116" x="6553200" y="5265738"/>
          <p14:tracePt t="45123" x="6515100" y="5265738"/>
          <p14:tracePt t="45132" x="6399213" y="5246688"/>
          <p14:tracePt t="45142" x="6283325" y="5226050"/>
          <p14:tracePt t="45148" x="6243638" y="5226050"/>
          <p14:tracePt t="45156" x="6146800" y="5226050"/>
          <p14:tracePt t="45164" x="6118225" y="5226050"/>
          <p14:tracePt t="45174" x="6099175" y="5237163"/>
          <p14:tracePt t="45180" x="6099175" y="5246688"/>
          <p14:tracePt t="45199" x="6099175" y="5256213"/>
          <p14:tracePt t="45204" x="6099175" y="5275263"/>
          <p14:tracePt t="45212" x="6099175" y="5334000"/>
          <p14:tracePt t="45220" x="6099175" y="5362575"/>
          <p14:tracePt t="45228" x="6118225" y="5419725"/>
          <p14:tracePt t="45236" x="6127750" y="5468938"/>
          <p14:tracePt t="45243" x="6167438" y="5526088"/>
          <p14:tracePt t="45252" x="6176963" y="5537200"/>
          <p14:tracePt t="45261" x="6176963" y="5565775"/>
          <p14:tracePt t="45269" x="6156325" y="5584825"/>
          <p14:tracePt t="45277" x="6146800" y="5584825"/>
          <p14:tracePt t="45285" x="6137275" y="5584825"/>
          <p14:tracePt t="45291" x="6118225" y="5603875"/>
          <p14:tracePt t="45437" x="6099175" y="5603875"/>
          <p14:tracePt t="45445" x="6099175" y="5613400"/>
          <p14:tracePt t="45453" x="6070600" y="5634038"/>
          <p14:tracePt t="45461" x="6070600" y="5643563"/>
          <p14:tracePt t="45468" x="6070600" y="5681663"/>
          <p14:tracePt t="45476" x="6070600" y="5691188"/>
          <p14:tracePt t="45486" x="6070600" y="5730875"/>
          <p14:tracePt t="45491" x="6070600" y="5759450"/>
          <p14:tracePt t="45501" x="6080125" y="5816600"/>
          <p14:tracePt t="45509" x="6089650" y="5846763"/>
          <p14:tracePt t="45516" x="6127750" y="5943600"/>
          <p14:tracePt t="45523" x="6176963" y="6040438"/>
          <p14:tracePt t="45532" x="6196013" y="6078538"/>
          <p14:tracePt t="45543" x="6243638" y="6126163"/>
          <p14:tracePt t="45550" x="6253163" y="6137275"/>
          <p14:tracePt t="45555" x="6273800" y="6156325"/>
          <p14:tracePt t="45564" x="6273800" y="6165850"/>
          <p14:tracePt t="45575" x="6283325" y="6165850"/>
          <p14:tracePt t="45580" x="6302375" y="6184900"/>
          <p14:tracePt t="45600" x="6311900" y="6184900"/>
          <p14:tracePt t="45603" x="6321425" y="6184900"/>
          <p14:tracePt t="45611" x="6330950" y="6184900"/>
          <p14:tracePt t="45622" x="6330950" y="6194425"/>
          <p14:tracePt t="45627" x="6340475" y="6203950"/>
          <p14:tracePt t="45637" x="6350000" y="6213475"/>
          <p14:tracePt t="45646" x="6380163" y="6223000"/>
          <p14:tracePt t="45652" x="6408738" y="6253163"/>
          <p14:tracePt t="45660" x="6418263" y="6262688"/>
          <p14:tracePt t="45669" x="6427788" y="6272213"/>
          <p14:tracePt t="45677" x="6437313" y="6281738"/>
          <p14:tracePt t="45685" x="6446838" y="6300788"/>
          <p14:tracePt t="45757" x="6446838" y="6291263"/>
          <p14:tracePt t="45774" x="6446838" y="6281738"/>
          <p14:tracePt t="45790" x="6446838" y="6272213"/>
          <p14:tracePt t="45821" x="6446838" y="6262688"/>
          <p14:tracePt t="45848" x="6446838" y="6253163"/>
          <p14:tracePt t="45950" x="6437313" y="6253163"/>
          <p14:tracePt t="45958" x="6427788" y="6253163"/>
          <p14:tracePt t="45965" x="6399213" y="6253163"/>
          <p14:tracePt t="45972" x="6389688" y="6253163"/>
          <p14:tracePt t="45979" x="6350000" y="6253163"/>
          <p14:tracePt t="45989" x="6340475" y="6253163"/>
          <p14:tracePt t="45997" x="6321425" y="6253163"/>
          <p14:tracePt t="46037" x="6311900" y="6253163"/>
          <p14:tracePt t="46045" x="6292850" y="6262688"/>
          <p14:tracePt t="46064" x="6292850" y="6272213"/>
          <p14:tracePt t="46068" x="6283325" y="6281738"/>
          <p14:tracePt t="46101" x="6273800" y="6281738"/>
          <p14:tracePt t="46109" x="6273800" y="6300788"/>
          <p14:tracePt t="46222" x="6264275" y="6300788"/>
          <p14:tracePt t="46301" x="6253163" y="6300788"/>
          <p14:tracePt t="46317" x="6243638" y="6300788"/>
          <p14:tracePt t="46333" x="6234113" y="6300788"/>
          <p14:tracePt t="46341" x="6224588" y="6300788"/>
          <p14:tracePt t="46349" x="6196013" y="6319838"/>
          <p14:tracePt t="46355" x="6167438" y="6319838"/>
          <p14:tracePt t="46363" x="6127750" y="6340475"/>
          <p14:tracePt t="46373" x="6118225" y="6350000"/>
          <p14:tracePt t="46380" x="6080125" y="6359525"/>
          <p14:tracePt t="46392" x="6049963" y="6369050"/>
          <p14:tracePt t="46396" x="6021388" y="6388100"/>
          <p14:tracePt t="46403" x="6011863" y="6388100"/>
          <p14:tracePt t="46411" x="5992813" y="6397625"/>
          <p14:tracePt t="46420" x="5992813" y="6407150"/>
          <p14:tracePt t="46428" x="5983288" y="6407150"/>
          <p14:tracePt t="46549" x="5983288" y="6416675"/>
          <p14:tracePt t="46565" x="5992813" y="6416675"/>
          <p14:tracePt t="46581" x="6002338" y="6416675"/>
          <p14:tracePt t="46596" x="6011863" y="6416675"/>
          <p14:tracePt t="46614" x="6021388" y="6407150"/>
          <p14:tracePt t="46620" x="6040438" y="6397625"/>
          <p14:tracePt t="46627" x="6049963" y="6388100"/>
          <p14:tracePt t="46636" x="6049963" y="6378575"/>
          <p14:tracePt t="46643" x="6059488" y="6378575"/>
          <p14:tracePt t="46765" x="6070600" y="6378575"/>
          <p14:tracePt t="46792" x="6080125" y="6378575"/>
          <p14:tracePt t="46796" x="6080125" y="6388100"/>
          <p14:tracePt t="46805" x="6089650" y="6397625"/>
          <p14:tracePt t="46814" x="6089650" y="6407150"/>
          <p14:tracePt t="46820" x="6099175" y="6416675"/>
          <p14:tracePt t="46829" x="6099175" y="6426200"/>
          <p14:tracePt t="46845" x="6108700" y="6446838"/>
          <p14:tracePt t="46853" x="6108700" y="6456363"/>
          <p14:tracePt t="46860" x="6127750" y="6465888"/>
          <p14:tracePt t="46868" x="6127750" y="6475413"/>
          <p14:tracePt t="46876" x="6127750" y="6484938"/>
          <p14:tracePt t="46885" x="6127750" y="6494463"/>
          <p14:tracePt t="46909" x="6127750" y="6523038"/>
          <p14:tracePt t="46937" x="6137275" y="6534150"/>
          <p14:tracePt t="46940" x="6146800" y="6543675"/>
          <p14:tracePt t="46957" x="6156325" y="6543675"/>
          <p14:tracePt t="46975" x="6167438" y="6543675"/>
          <p14:tracePt t="46982" x="6176963" y="6543675"/>
          <p14:tracePt t="46989" x="6186488" y="6543675"/>
          <p14:tracePt t="47010" x="6205538" y="6543675"/>
          <p14:tracePt t="47012" x="6215063" y="6543675"/>
          <p14:tracePt t="47029" x="6224588" y="6543675"/>
          <p14:tracePt t="47037" x="6234113" y="6543675"/>
          <p14:tracePt t="47045" x="6234113" y="6534150"/>
          <p14:tracePt t="47056" x="6243638" y="6534150"/>
          <p14:tracePt t="47078" x="6253163" y="6534150"/>
          <p14:tracePt t="47085" x="6253163" y="6513513"/>
          <p14:tracePt t="47100" x="6253163" y="6503988"/>
          <p14:tracePt t="47116" x="6253163" y="6494463"/>
          <p14:tracePt t="47133" x="6253163" y="6484938"/>
          <p14:tracePt t="47161" x="6264275" y="6484938"/>
          <p14:tracePt t="47173" x="6264275" y="6475413"/>
          <p14:tracePt t="47182" x="6264275" y="6465888"/>
          <p14:tracePt t="47188" x="6283325" y="6465888"/>
          <p14:tracePt t="47196" x="6292850" y="6456363"/>
          <p14:tracePt t="47207" x="6302375" y="6456363"/>
          <p14:tracePt t="47211" x="6311900" y="6456363"/>
          <p14:tracePt t="47220" x="6311900" y="6437313"/>
          <p14:tracePt t="47525" x="6311900" y="6426200"/>
          <p14:tracePt t="47757" x="6321425" y="6426200"/>
          <p14:tracePt t="47766" x="6330950" y="6426200"/>
          <p14:tracePt t="47774" x="6340475" y="6426200"/>
          <p14:tracePt t="47781" x="6359525" y="6426200"/>
          <p14:tracePt t="47791" x="6389688" y="6446838"/>
          <p14:tracePt t="47799" x="6408738" y="6456363"/>
          <p14:tracePt t="47804" x="6437313" y="6456363"/>
          <p14:tracePt t="47812" x="6467475" y="6456363"/>
          <p14:tracePt t="47822" x="6505575" y="6456363"/>
          <p14:tracePt t="47827" x="6564313" y="6465888"/>
          <p14:tracePt t="47837" x="6592888" y="6465888"/>
          <p14:tracePt t="47847" x="6650038" y="6465888"/>
          <p14:tracePt t="47852" x="6670675" y="6465888"/>
          <p14:tracePt t="47860" x="6737350" y="6465888"/>
          <p14:tracePt t="47868" x="6777038" y="6465888"/>
          <p14:tracePt t="47878" x="6834188" y="6446838"/>
          <p14:tracePt t="47889" x="6873875" y="6437313"/>
          <p14:tracePt t="47891" x="6902450" y="6437313"/>
          <p14:tracePt t="47900" x="6940550" y="6416675"/>
          <p14:tracePt t="47907" x="6950075" y="6416675"/>
          <p14:tracePt t="47916" x="6980238" y="6416675"/>
          <p14:tracePt t="47924" x="6989763" y="6416675"/>
          <p14:tracePt t="47949" x="6999288" y="6416675"/>
          <p14:tracePt t="47958" x="7008813" y="6416675"/>
          <p14:tracePt t="47964" x="7018338" y="6426200"/>
          <p14:tracePt t="47976" x="7037388" y="6426200"/>
          <p14:tracePt t="47979" x="7046913" y="6437313"/>
          <p14:tracePt t="47997" x="7058025" y="6437313"/>
          <p14:tracePt t="48004" x="7067550" y="6437313"/>
          <p14:tracePt t="48012" x="7077075" y="6437313"/>
          <p14:tracePt t="48022" x="7086600" y="6446838"/>
          <p14:tracePt t="48028" x="7115175" y="6446838"/>
          <p14:tracePt t="48037" x="7124700" y="6446838"/>
          <p14:tracePt t="48045" x="7134225" y="6446838"/>
          <p14:tracePt t="48052" x="7143750" y="6446838"/>
          <p14:tracePt t="48060" x="7154863" y="6446838"/>
          <p14:tracePt t="48069" x="7164388" y="6446838"/>
          <p14:tracePt t="48076" x="7183438" y="6446838"/>
          <p14:tracePt t="48100" x="7192963" y="6446838"/>
          <p14:tracePt t="48127" x="7202488" y="6446838"/>
          <p14:tracePt t="48157" x="7212013" y="6446838"/>
          <p14:tracePt t="48173" x="7221538" y="6446838"/>
          <p14:tracePt t="48182" x="7231063" y="6446838"/>
          <p14:tracePt t="48189" x="7231063" y="6437313"/>
          <p14:tracePt t="48212" x="7240588" y="6437313"/>
          <p14:tracePt t="48229" x="7251700" y="6437313"/>
          <p14:tracePt t="48244" x="7251700" y="6416675"/>
          <p14:tracePt t="48252" x="7270750" y="6416675"/>
          <p14:tracePt t="48269" x="7280275" y="6416675"/>
          <p14:tracePt t="48325" x="7289800" y="6416675"/>
          <p14:tracePt t="48340" x="7289800" y="6407150"/>
          <p14:tracePt t="48541" x="7289800" y="6397625"/>
          <p14:tracePt t="48557" x="7299325" y="6397625"/>
          <p14:tracePt t="48957" x="7308850" y="6397625"/>
          <p14:tracePt t="48985" x="7318375" y="6397625"/>
          <p14:tracePt t="48988" x="7327900" y="6407150"/>
          <p14:tracePt t="48997" x="7348538" y="6407150"/>
          <p14:tracePt t="49007" x="7358063" y="6407150"/>
          <p14:tracePt t="49011" x="7367588" y="6407150"/>
          <p14:tracePt t="49037" x="7377113" y="6407150"/>
          <p14:tracePt t="49133" x="7386638" y="6407150"/>
          <p14:tracePt t="49165" x="7396163" y="6407150"/>
          <p14:tracePt t="49173" x="7405688" y="6407150"/>
          <p14:tracePt t="49189" x="7424738" y="6407150"/>
          <p14:tracePt t="49196" x="7434263" y="6407150"/>
          <p14:tracePt t="49206" x="7443788" y="6407150"/>
          <p14:tracePt t="49211" x="7454900" y="6407150"/>
          <p14:tracePt t="49220" x="7473950" y="6407150"/>
          <p14:tracePt t="49229" x="7493000" y="6407150"/>
          <p14:tracePt t="49237" x="7512050" y="6407150"/>
          <p14:tracePt t="49245" x="7521575" y="6407150"/>
          <p14:tracePt t="49256" x="7540625" y="6407150"/>
          <p14:tracePt t="49259" x="7561263" y="6407150"/>
          <p14:tracePt t="49268" x="7580313" y="6407150"/>
          <p14:tracePt t="49276" x="7608888" y="6407150"/>
          <p14:tracePt t="49284" x="7627938" y="6407150"/>
          <p14:tracePt t="49291" x="7658100" y="6407150"/>
          <p14:tracePt t="49301" x="7667625" y="6407150"/>
          <p14:tracePt t="49307" x="7705725" y="6407150"/>
          <p14:tracePt t="49316" x="7715250" y="6407150"/>
          <p14:tracePt t="49324" x="7754938" y="6407150"/>
          <p14:tracePt t="49332" x="7764463" y="6407150"/>
          <p14:tracePt t="49343" x="7802563" y="6407150"/>
          <p14:tracePt t="49347" x="7821613" y="6407150"/>
          <p14:tracePt t="49356" x="7831138" y="6407150"/>
          <p14:tracePt t="49368" x="7870825" y="6407150"/>
          <p14:tracePt t="49372" x="7880350" y="6407150"/>
          <p14:tracePt t="49437" x="7899400" y="6407150"/>
          <p14:tracePt t="49469" x="7908925" y="6407150"/>
          <p14:tracePt t="49501" x="7918450" y="6416675"/>
          <p14:tracePt t="49509" x="7927975" y="6416675"/>
          <p14:tracePt t="49526" x="7939088" y="6416675"/>
          <p14:tracePt t="49531" x="7948613" y="6437313"/>
          <p14:tracePt t="49540" x="7958138" y="6437313"/>
          <p14:tracePt t="49548" x="7977188" y="6437313"/>
          <p14:tracePt t="49557" x="7986713" y="6437313"/>
          <p14:tracePt t="49564" x="8005763" y="6437313"/>
          <p14:tracePt t="49574" x="8015288" y="6437313"/>
          <p14:tracePt t="49580" x="8024813" y="6437313"/>
          <p14:tracePt t="49669" x="8015288" y="6446838"/>
          <p14:tracePt t="49677" x="7996238" y="6446838"/>
          <p14:tracePt t="49685" x="7967663" y="6446838"/>
          <p14:tracePt t="49692" x="7908925" y="6456363"/>
          <p14:tracePt t="49700" x="7870825" y="6475413"/>
          <p14:tracePt t="49708" x="7802563" y="6484938"/>
          <p14:tracePt t="49716" x="7764463" y="6484938"/>
          <p14:tracePt t="49723" x="7686675" y="6503988"/>
          <p14:tracePt t="49733" x="7599363" y="6523038"/>
          <p14:tracePt t="49739" x="7561263" y="6523038"/>
          <p14:tracePt t="49749" x="7502525" y="6534150"/>
          <p14:tracePt t="49757" x="7464425" y="6534150"/>
          <p14:tracePt t="49764" x="7415213" y="6553200"/>
          <p14:tracePt t="49774" x="7377113" y="6553200"/>
          <p14:tracePt t="49780" x="7337425" y="6562725"/>
          <p14:tracePt t="49788" x="7251700" y="6581775"/>
          <p14:tracePt t="49797" x="7240588" y="6581775"/>
          <p14:tracePt t="49803" x="7192963" y="6591300"/>
          <p14:tracePt t="49811" x="7164388" y="6591300"/>
          <p14:tracePt t="49820" x="7105650" y="6610350"/>
          <p14:tracePt t="49828" x="7096125" y="6610350"/>
          <p14:tracePt t="49835" x="7058025" y="6610350"/>
          <p14:tracePt t="49844" x="7027863" y="6619875"/>
          <p14:tracePt t="49852" x="7008813" y="6619875"/>
          <p14:tracePt t="49860" x="6989763" y="6650038"/>
          <p14:tracePt t="49868" x="6980238" y="6650038"/>
          <p14:tracePt t="49903" x="6980238" y="6659563"/>
          <p14:tracePt t="49941" x="6970713" y="6659563"/>
          <p14:tracePt t="49949" x="6970713" y="6669088"/>
          <p14:tracePt t="49973" x="6970713" y="6678613"/>
          <p14:tracePt t="49982" x="6970713" y="6688138"/>
          <p14:tracePt t="49997" x="6970713" y="6697663"/>
          <p14:tracePt t="50069" x="6970713" y="6716713"/>
          <p14:tracePt t="50077" x="6980238" y="6716713"/>
          <p14:tracePt t="50085" x="6999288" y="6716713"/>
          <p14:tracePt t="50092" x="7008813" y="6716713"/>
          <p14:tracePt t="50099" x="7018338" y="6716713"/>
          <p14:tracePt t="50116" x="7027863" y="6716713"/>
          <p14:tracePt t="50123" x="7037388" y="6716713"/>
          <p14:tracePt t="50133" x="7046913" y="6716713"/>
          <p14:tracePt t="50142" x="7046913" y="6707188"/>
          <p14:tracePt t="50147" x="7058025" y="6707188"/>
          <p14:tracePt t="50158" x="7077075" y="6707188"/>
          <p14:tracePt t="50164" x="7077075" y="6697663"/>
          <p14:tracePt t="50174" x="7086600" y="6697663"/>
          <p14:tracePt t="50261" x="7086600" y="6688138"/>
          <p14:tracePt t="50269" x="7096125" y="6688138"/>
          <p14:tracePt t="50477" x="7105650" y="6688138"/>
          <p14:tracePt t="50581" x="7105650" y="6697663"/>
          <p14:tracePt t="50661" x="7105650" y="6716713"/>
          <p14:tracePt t="50717" x="7105650" y="6727825"/>
          <p14:tracePt t="50957" x="7105650" y="6737350"/>
          <p14:tracePt t="50991" x="7105650" y="6746875"/>
          <p14:tracePt t="51029" x="7105650" y="6756400"/>
          <p14:tracePt t="51055" x="7105650" y="6765925"/>
          <p14:tracePt t="51068" x="7096125" y="6765925"/>
          <p14:tracePt t="51076" x="7096125" y="6775450"/>
          <p14:tracePt t="51093" x="7096125" y="6784975"/>
          <p14:tracePt t="51109" x="7096125" y="6804025"/>
          <p14:tracePt t="51221" x="7096125" y="6813550"/>
          <p14:tracePt t="51278" x="7096125" y="6823075"/>
          <p14:tracePt t="51304" x="7086600" y="6823075"/>
          <p14:tracePt t="51349" x="7067550" y="6823075"/>
          <p14:tracePt t="51381" x="7058025" y="6823075"/>
          <p14:tracePt t="51397" x="7058025" y="6813550"/>
          <p14:tracePt t="51429" x="7058025" y="6794500"/>
          <p14:tracePt t="51461" x="7058025" y="6784975"/>
          <p14:tracePt t="51477" x="7058025" y="6775450"/>
          <p14:tracePt t="51493" x="7058025" y="6765925"/>
          <p14:tracePt t="51501" x="7058025" y="6756400"/>
          <p14:tracePt t="51525" x="7058025" y="6746875"/>
          <p14:tracePt t="51548" x="7058025" y="6737350"/>
          <p14:tracePt t="51853" x="7058025" y="6727825"/>
          <p14:tracePt t="51881" x="7046913" y="6727825"/>
          <p14:tracePt t="51883" x="7046913" y="6707188"/>
          <p14:tracePt t="51909" x="7046913" y="6697663"/>
          <p14:tracePt t="51917" x="7046913" y="6688138"/>
          <p14:tracePt t="52094" x="7046913" y="6697663"/>
          <p14:tracePt t="52101" x="7046913" y="6716713"/>
          <p14:tracePt t="52110" x="7046913" y="6727825"/>
          <p14:tracePt t="52115" x="7046913" y="6737350"/>
          <p14:tracePt t="52124" x="7046913" y="6756400"/>
          <p14:tracePt t="52133" x="7046913" y="6765925"/>
          <p14:tracePt t="52139" x="7046913" y="6775450"/>
          <p14:tracePt t="52149" x="7037388" y="6804025"/>
          <p14:tracePt t="52159" x="7037388" y="6813550"/>
          <p14:tracePt t="52163" x="7027863" y="6823075"/>
          <p14:tracePt t="52172" x="7027863" y="6834188"/>
          <p14:tracePt t="52180" x="7018338" y="6834188"/>
          <p14:tracePt t="52189" x="7018338" y="6853238"/>
          <p14:tracePt t="52196" x="7008813" y="6862763"/>
          <p14:tracePt t="52205" x="7008813" y="6872288"/>
          <p14:tracePt t="52212" x="6989763" y="6872288"/>
          <p14:tracePt t="52220" x="6980238" y="6881813"/>
          <p14:tracePt t="52227" x="6970713" y="6891338"/>
          <p14:tracePt t="52245" x="6961188" y="6900863"/>
          <p14:tracePt t="52273" x="6950075" y="6900863"/>
          <p14:tracePt t="52276" x="6940550" y="6900863"/>
          <p14:tracePt t="52284" x="6940550" y="6910388"/>
          <p14:tracePt t="52301" x="6931025" y="6910388"/>
          <p14:tracePt t="52405" x="6931025" y="6931025"/>
          <p14:tracePt t="52581" x="6911975" y="6940550"/>
          <p14:tracePt t="52609" x="6911975" y="6950075"/>
          <p14:tracePt t="52631" x="6911975" y="6959600"/>
          <p14:tracePt t="52669" x="6911975" y="6969125"/>
          <p14:tracePt t="52816" x="6902450" y="6969125"/>
          <p14:tracePt t="53174" x="6892925" y="6969125"/>
          <p14:tracePt t="53190" x="6892925" y="6978650"/>
          <p14:tracePt t="53205" x="6883400" y="6978650"/>
          <p14:tracePt t="53233" x="6873875" y="6978650"/>
          <p14:tracePt t="53236" x="6873875" y="6988175"/>
          <p14:tracePt t="53454" x="6873875" y="6997700"/>
          <p14:tracePt t="53613" x="6873875" y="7016750"/>
          <p14:tracePt t="53621" x="6864350" y="7016750"/>
          <p14:tracePt t="53701" x="6864350" y="7027863"/>
          <p14:tracePt t="53821" x="6854825" y="7027863"/>
          <p14:tracePt t="53877" x="6834188" y="7027863"/>
          <p14:tracePt t="53925" x="6834188" y="7037388"/>
          <p14:tracePt t="54093" x="6843713" y="7037388"/>
          <p14:tracePt t="54109" x="6854825" y="7037388"/>
          <p14:tracePt t="54125" x="6864350" y="7037388"/>
          <p14:tracePt t="54133" x="6873875" y="7027863"/>
          <p14:tracePt t="54141" x="6873875" y="7007225"/>
          <p14:tracePt t="54150" x="6883400" y="6997700"/>
          <p14:tracePt t="54156" x="6911975" y="6978650"/>
          <p14:tracePt t="54164" x="6931025" y="6959600"/>
          <p14:tracePt t="54175" x="7018338" y="6891338"/>
          <p14:tracePt t="54180" x="7086600" y="6862763"/>
          <p14:tracePt t="54190" x="7231063" y="6737350"/>
          <p14:tracePt t="54196" x="7289800" y="6707188"/>
          <p14:tracePt t="54206" x="7464425" y="6562725"/>
          <p14:tracePt t="54213" x="7627938" y="6456363"/>
          <p14:tracePt t="54221" x="7677150" y="6407150"/>
          <p14:tracePt t="54229" x="7812088" y="6310313"/>
          <p14:tracePt t="54239" x="7861300" y="6262688"/>
          <p14:tracePt t="54243" x="7958138" y="6165850"/>
          <p14:tracePt t="54251" x="7986713" y="6126163"/>
          <p14:tracePt t="54260" x="8034338" y="6040438"/>
          <p14:tracePt t="54267" x="8131175" y="5943600"/>
          <p14:tracePt t="54276" x="8142288" y="5903913"/>
          <p14:tracePt t="54284" x="8208963" y="5816600"/>
          <p14:tracePt t="54293" x="8239125" y="5778500"/>
          <p14:tracePt t="54301" x="8305800" y="5691188"/>
          <p14:tracePt t="54309" x="8335963" y="5662613"/>
          <p14:tracePt t="54316" x="8383588" y="5584825"/>
          <p14:tracePt t="54323" x="8402638" y="5537200"/>
          <p14:tracePt t="54331" x="8432800" y="5459413"/>
          <p14:tracePt t="54341" x="8470900" y="5372100"/>
          <p14:tracePt t="54348" x="8470900" y="5343525"/>
          <p14:tracePt t="54355" x="8499475" y="5246688"/>
          <p14:tracePt t="54364" x="8528050" y="5216525"/>
          <p14:tracePt t="54373" x="8548688" y="5140325"/>
          <p14:tracePt t="54380" x="8558213" y="5091113"/>
          <p14:tracePt t="54388" x="8577263" y="5013325"/>
          <p14:tracePt t="54396" x="8596313" y="4926013"/>
          <p14:tracePt t="54405" x="8596313" y="4906963"/>
          <p14:tracePt t="54413" x="8624888" y="4840288"/>
          <p14:tracePt t="54421" x="8636000" y="4819650"/>
          <p14:tracePt t="54428" x="8655050" y="4752975"/>
          <p14:tracePt t="54438" x="8655050" y="4743450"/>
          <p14:tracePt t="54444" x="8664575" y="4703763"/>
          <p14:tracePt t="54452" x="8674100" y="4694238"/>
          <p14:tracePt t="54460" x="8674100" y="4656138"/>
          <p14:tracePt t="54468" x="8674100" y="4616450"/>
          <p14:tracePt t="54476" x="8674100" y="4606925"/>
          <p14:tracePt t="54486" x="8674100" y="4568825"/>
          <p14:tracePt t="54491" x="8674100" y="4559300"/>
          <p14:tracePt t="54500" x="8674100" y="4540250"/>
          <p14:tracePt t="54509" x="8674100" y="4519613"/>
          <p14:tracePt t="54516" x="8674100" y="4491038"/>
          <p14:tracePt t="54524" x="8674100" y="4462463"/>
          <p14:tracePt t="54532" x="8683625" y="4452938"/>
          <p14:tracePt t="54541" x="8683625" y="4422775"/>
          <p14:tracePt t="54547" x="8683625" y="4403725"/>
          <p14:tracePt t="54556" x="8702675" y="4375150"/>
          <p14:tracePt t="54564" x="8702675" y="4365625"/>
          <p14:tracePt t="54573" x="8712200" y="4346575"/>
          <p14:tracePt t="54580" x="8712200" y="4325938"/>
          <p14:tracePt t="54588" x="8721725" y="4316413"/>
          <p14:tracePt t="54596" x="8721725" y="4306888"/>
          <p14:tracePt t="54605" x="8721725" y="4297363"/>
          <p14:tracePt t="54620" x="8721725" y="4287838"/>
          <p14:tracePt t="54694" x="8712200" y="4287838"/>
          <p14:tracePt t="54700" x="8702675" y="4297363"/>
          <p14:tracePt t="54720" x="8683625" y="4297363"/>
          <p14:tracePt t="54789" x="8674100" y="4297363"/>
          <p14:tracePt t="54805" x="8664575" y="4297363"/>
          <p14:tracePt t="54820" x="8655050" y="4297363"/>
          <p14:tracePt t="54838" x="8645525" y="4297363"/>
          <p14:tracePt t="54877" x="8645525" y="4287838"/>
          <p14:tracePt t="54885" x="8645525" y="4278313"/>
          <p14:tracePt t="54893" x="8645525" y="4268788"/>
          <p14:tracePt t="54902" x="8645525" y="4229100"/>
          <p14:tracePt t="54908" x="8655050" y="4200525"/>
          <p14:tracePt t="54916" x="8655050" y="4191000"/>
          <p14:tracePt t="54926" x="8655050" y="4162425"/>
          <p14:tracePt t="54931" x="8655050" y="4143375"/>
          <p14:tracePt t="54939" x="8655050" y="4113213"/>
          <p14:tracePt t="54947" x="8655050" y="4103688"/>
          <p14:tracePt t="54955" x="8655050" y="4056063"/>
          <p14:tracePt t="54965" x="8655050" y="4025900"/>
          <p14:tracePt t="54972" x="8674100" y="4006850"/>
          <p14:tracePt t="54979" x="8674100" y="3959225"/>
          <p14:tracePt t="54987" x="8674100" y="3949700"/>
          <p14:tracePt t="54995" x="8674100" y="3929063"/>
          <p14:tracePt t="55003" x="8674100" y="3919538"/>
          <p14:tracePt t="55012" x="8674100" y="3890963"/>
          <p14:tracePt t="55020" x="8674100" y="3881438"/>
          <p14:tracePt t="55028" x="8674100" y="3862388"/>
          <p14:tracePt t="55036" x="8674100" y="3852863"/>
          <p14:tracePt t="55044" x="8674100" y="3832225"/>
          <p14:tracePt t="55052" x="8674100" y="3803650"/>
          <p14:tracePt t="55059" x="8674100" y="3784600"/>
          <p14:tracePt t="55069" x="8655050" y="3765550"/>
          <p14:tracePt t="55076" x="8645525" y="3756025"/>
          <p14:tracePt t="55085" x="8636000" y="3725863"/>
          <p14:tracePt t="55091" x="8624888" y="3716338"/>
          <p14:tracePt t="55100" x="8596313" y="3678238"/>
          <p14:tracePt t="55108" x="8586788" y="3640138"/>
          <p14:tracePt t="55117" x="8577263" y="3629025"/>
          <p14:tracePt t="55125" x="8548688" y="3590925"/>
          <p14:tracePt t="55131" x="8539163" y="3562350"/>
          <p14:tracePt t="55140" x="8518525" y="3532188"/>
          <p14:tracePt t="55148" x="8509000" y="3513138"/>
          <p14:tracePt t="55156" x="8489950" y="3465513"/>
          <p14:tracePt t="55164" x="8480425" y="3425825"/>
          <p14:tracePt t="55173" x="8470900" y="3416300"/>
          <p14:tracePt t="55180" x="8461375" y="3378200"/>
          <p14:tracePt t="55192" x="8461375" y="3349625"/>
          <p14:tracePt t="55196" x="8442325" y="3309938"/>
          <p14:tracePt t="55203" x="8432800" y="3300413"/>
          <p14:tracePt t="55213" x="8421688" y="3262313"/>
          <p14:tracePt t="55219" x="8421688" y="3252788"/>
          <p14:tracePt t="55227" x="8393113" y="3194050"/>
          <p14:tracePt t="55235" x="8374063" y="3165475"/>
          <p14:tracePt t="55243" x="8374063" y="3146425"/>
          <p14:tracePt t="55253" x="8364538" y="3097213"/>
          <p14:tracePt t="55259" x="8355013" y="3078163"/>
          <p14:tracePt t="55267" x="8355013" y="3019425"/>
          <p14:tracePt t="55276" x="8335963" y="3000375"/>
          <p14:tracePt t="55284" x="8335963" y="2932113"/>
          <p14:tracePt t="55291" x="8335963" y="2884488"/>
          <p14:tracePt t="55300" x="8335963" y="2835275"/>
          <p14:tracePt t="55307" x="8335963" y="2778125"/>
          <p14:tracePt t="55316" x="8335963" y="2738438"/>
          <p14:tracePt t="55323" x="8335963" y="2643188"/>
          <p14:tracePt t="55332" x="8335963" y="2603500"/>
          <p14:tracePt t="55343" x="8335963" y="2525713"/>
          <p14:tracePt t="55347" x="8335963" y="2478088"/>
          <p14:tracePt t="55356" x="8335963" y="2381250"/>
          <p14:tracePt t="55366" x="8324850" y="2303463"/>
          <p14:tracePt t="55372" x="8324850" y="2274888"/>
          <p14:tracePt t="55380" x="8305800" y="2197100"/>
          <p14:tracePt t="55390" x="8296275" y="2187575"/>
          <p14:tracePt t="55396" x="8267700" y="2128838"/>
          <p14:tracePt t="55405" x="8267700" y="2100263"/>
          <p14:tracePt t="55415" x="8239125" y="2062163"/>
          <p14:tracePt t="55419" x="8228013" y="2022475"/>
          <p14:tracePt t="55428" x="8218488" y="2003425"/>
          <p14:tracePt t="55439" x="8199438" y="1984375"/>
          <p14:tracePt t="55443" x="8199438" y="1955800"/>
          <p14:tracePt t="55453" x="8170863" y="1916113"/>
          <p14:tracePt t="55460" x="8161338" y="1887538"/>
          <p14:tracePt t="55468" x="8151813" y="1849438"/>
          <p14:tracePt t="55476" x="8131175" y="1819275"/>
          <p14:tracePt t="55484" x="8102600" y="1762125"/>
          <p14:tracePt t="55491" x="8083550" y="1693863"/>
          <p14:tracePt t="55500" x="8074025" y="1674813"/>
          <p14:tracePt t="55508" x="8045450" y="1587500"/>
          <p14:tracePt t="55516" x="8045450" y="1568450"/>
          <p14:tracePt t="55524" x="8005763" y="1500188"/>
          <p14:tracePt t="55533" x="8005763" y="1481138"/>
          <p14:tracePt t="55540" x="7977188" y="1412875"/>
          <p14:tracePt t="55548" x="7948613" y="1355725"/>
          <p14:tracePt t="55557" x="7948613" y="1346200"/>
          <p14:tracePt t="55564" x="7918450" y="1287463"/>
          <p14:tracePt t="55577" x="7918450" y="1277938"/>
          <p14:tracePt t="55580" x="7899400" y="1238250"/>
          <p14:tracePt t="55588" x="7880350" y="1228725"/>
          <p14:tracePt t="55597" x="7870825" y="1200150"/>
          <p14:tracePt t="55604" x="7861300" y="1200150"/>
          <p14:tracePt t="55612" x="7831138" y="1181100"/>
          <p14:tracePt t="55624" x="7821613" y="1152525"/>
          <p14:tracePt t="55627" x="7812088" y="1152525"/>
          <p14:tracePt t="55635" x="7802563" y="1141413"/>
          <p14:tracePt t="55645" x="7793038" y="1131888"/>
          <p14:tracePt t="55651" x="7764463" y="1122363"/>
          <p14:tracePt t="55659" x="7754938" y="1103313"/>
          <p14:tracePt t="55668" x="7745413" y="1103313"/>
          <p14:tracePt t="55675" x="7715250" y="1103313"/>
          <p14:tracePt t="55685" x="7705725" y="1093788"/>
          <p14:tracePt t="55694" x="7696200" y="1093788"/>
          <p14:tracePt t="55699" x="7686675" y="1093788"/>
          <p14:tracePt t="55708" x="7677150" y="1093788"/>
          <p14:tracePt t="55715" x="7667625" y="1093788"/>
          <p14:tracePt t="55724" x="7637463" y="1103313"/>
          <p14:tracePt t="55733" x="7580313" y="1112838"/>
          <p14:tracePt t="55739" x="7551738" y="1141413"/>
          <p14:tracePt t="55747" x="7473950" y="1190625"/>
          <p14:tracePt t="55758" x="7424738" y="1219200"/>
          <p14:tracePt t="55764" x="7318375" y="1287463"/>
          <p14:tracePt t="55776" x="7280275" y="1335088"/>
          <p14:tracePt t="55780" x="7164388" y="1431925"/>
          <p14:tracePt t="55788" x="7115175" y="1462088"/>
          <p14:tracePt t="55796" x="7027863" y="1509713"/>
          <p14:tracePt t="55805" x="6961188" y="1568450"/>
          <p14:tracePt t="55813" x="6921500" y="1577975"/>
          <p14:tracePt t="55822" x="6883400" y="1606550"/>
          <p14:tracePt t="55829" x="6854825" y="1606550"/>
          <p14:tracePt t="55835" x="6843713" y="1616075"/>
          <p14:tracePt t="55843" x="6834188" y="1616075"/>
          <p14:tracePt t="55851" x="6824663" y="1616075"/>
          <p14:tracePt t="55860" x="6824663" y="1625600"/>
          <p14:tracePt t="55869" x="6805613" y="1625600"/>
          <p14:tracePt t="55875" x="6796088" y="1635125"/>
          <p14:tracePt t="55884" x="6786563" y="1635125"/>
          <p14:tracePt t="55892" x="6786563" y="1655763"/>
          <p14:tracePt t="55907" x="6777038" y="1665288"/>
          <p14:tracePt t="55917" x="6767513" y="1665288"/>
          <p14:tracePt t="55923" x="6757988" y="1674813"/>
          <p14:tracePt t="55932" x="6727825" y="1693863"/>
          <p14:tracePt t="55942" x="6718300" y="1693863"/>
          <p14:tracePt t="55947" x="6708775" y="1722438"/>
          <p14:tracePt t="55959" x="6680200" y="1731963"/>
          <p14:tracePt t="55964" x="6650038" y="1752600"/>
          <p14:tracePt t="55973" x="6640513" y="1762125"/>
          <p14:tracePt t="55980" x="6602413" y="1771650"/>
          <p14:tracePt t="55990" x="6592888" y="1781175"/>
          <p14:tracePt t="55996" x="6573838" y="1781175"/>
          <p14:tracePt t="56005" x="6564313" y="1790700"/>
          <p14:tracePt t="56015" x="6543675" y="1790700"/>
          <p14:tracePt t="56020" x="6534150" y="1800225"/>
          <p14:tracePt t="56028" x="6524625" y="1800225"/>
          <p14:tracePt t="56037" x="6515100" y="1800225"/>
          <p14:tracePt t="56044" x="6515100" y="1819275"/>
          <p14:tracePt t="56051" x="6505575" y="1819275"/>
          <p14:tracePt t="56059" x="6496050" y="1819275"/>
          <p14:tracePt t="56068" x="6496050" y="1828800"/>
          <p14:tracePt t="56075" x="6467475" y="1828800"/>
          <p14:tracePt t="56084" x="6467475" y="1838325"/>
          <p14:tracePt t="56093" x="6446838" y="1849438"/>
          <p14:tracePt t="56100" x="6446838" y="1858963"/>
          <p14:tracePt t="56109" x="6418263" y="1887538"/>
          <p14:tracePt t="56116" x="6408738" y="1925638"/>
          <p14:tracePt t="56124" x="6408738" y="1955800"/>
          <p14:tracePt t="56133" x="6389688" y="2012950"/>
          <p14:tracePt t="56141" x="6389688" y="2032000"/>
          <p14:tracePt t="56148" x="6380163" y="2119313"/>
          <p14:tracePt t="56156" x="6380163" y="2138363"/>
          <p14:tracePt t="56166" x="6380163" y="2216150"/>
          <p14:tracePt t="56173" x="6380163" y="2246313"/>
          <p14:tracePt t="56179" x="6380163" y="2322513"/>
          <p14:tracePt t="56191" x="6380163" y="2381250"/>
          <p14:tracePt t="56197" x="6380163" y="2400300"/>
          <p14:tracePt t="56205" x="6399213" y="2487613"/>
          <p14:tracePt t="56212" x="6399213" y="2497138"/>
          <p14:tracePt t="56222" x="6408738" y="2546350"/>
          <p14:tracePt t="56227" x="6418263" y="2593975"/>
          <p14:tracePt t="56236" x="6446838" y="2632075"/>
          <p14:tracePt t="56245" x="6467475" y="2662238"/>
          <p14:tracePt t="56251" x="6496050" y="2719388"/>
          <p14:tracePt t="56260" x="6524625" y="2787650"/>
          <p14:tracePt t="56268" x="6543675" y="2816225"/>
          <p14:tracePt t="56275" x="6573838" y="2855913"/>
          <p14:tracePt t="56285" x="6583363" y="2884488"/>
          <p14:tracePt t="56291" x="6630988" y="2943225"/>
          <p14:tracePt t="56300" x="6640513" y="2990850"/>
          <p14:tracePt t="56307" x="6689725" y="3049588"/>
          <p14:tracePt t="56315" x="6708775" y="3106738"/>
          <p14:tracePt t="56323" x="6718300" y="3135313"/>
          <p14:tracePt t="56332" x="6757988" y="3203575"/>
          <p14:tracePt t="56343" x="6757988" y="3222625"/>
          <p14:tracePt t="56347" x="6767513" y="3271838"/>
          <p14:tracePt t="56356" x="6767513" y="3290888"/>
          <p14:tracePt t="56363" x="6777038" y="3340100"/>
          <p14:tracePt t="56374" x="6777038" y="3349625"/>
          <p14:tracePt t="56379" x="6777038" y="3378200"/>
          <p14:tracePt t="56389" x="6796088" y="3425825"/>
          <p14:tracePt t="56396" x="6796088" y="3435350"/>
          <p14:tracePt t="56405" x="6796088" y="3475038"/>
          <p14:tracePt t="56413" x="6805613" y="3503613"/>
          <p14:tracePt t="56421" x="6824663" y="3522663"/>
          <p14:tracePt t="56429" x="6824663" y="3552825"/>
          <p14:tracePt t="56437" x="6824663" y="3590925"/>
          <p14:tracePt t="56443" x="6834188" y="3640138"/>
          <p14:tracePt t="56452" x="6834188" y="3659188"/>
          <p14:tracePt t="56460" x="6854825" y="3706813"/>
          <p14:tracePt t="56468" x="6854825" y="3716338"/>
          <p14:tracePt t="56477" x="6854825" y="3746500"/>
          <p14:tracePt t="56485" x="6854825" y="3765550"/>
          <p14:tracePt t="56491" x="6864350" y="3784600"/>
          <p14:tracePt t="56501" x="6864350" y="3813175"/>
          <p14:tracePt t="56511" x="6873875" y="3832225"/>
          <p14:tracePt t="56515" x="6873875" y="3852863"/>
          <p14:tracePt t="56523" x="6873875" y="3862388"/>
          <p14:tracePt t="56531" x="6883400" y="3871913"/>
          <p14:tracePt t="56540" x="6892925" y="3881438"/>
          <p14:tracePt t="56548" x="6892925" y="3890963"/>
          <p14:tracePt t="56557" x="6892925" y="3900488"/>
          <p14:tracePt t="56564" x="6911975" y="3929063"/>
          <p14:tracePt t="56573" x="6921500" y="3949700"/>
          <p14:tracePt t="56580" x="6921500" y="3968750"/>
          <p14:tracePt t="56589" x="6921500" y="3997325"/>
          <p14:tracePt t="56595" x="6921500" y="4025900"/>
          <p14:tracePt t="56604" x="6921500" y="4037013"/>
          <p14:tracePt t="56613" x="6921500" y="4046538"/>
          <p14:tracePt t="56619" x="6931025" y="4075113"/>
          <p14:tracePt t="56628" x="6931025" y="4084638"/>
          <p14:tracePt t="56637" x="6931025" y="4094163"/>
          <p14:tracePt t="56645" x="6931025" y="4103688"/>
          <p14:tracePt t="56653" x="6940550" y="4113213"/>
          <p14:tracePt t="56660" x="6940550" y="4122738"/>
          <p14:tracePt t="56668" x="6940550" y="4143375"/>
          <p14:tracePt t="56676" x="6940550" y="4152900"/>
          <p14:tracePt t="56684" x="6940550" y="4162425"/>
          <p14:tracePt t="56691" x="6940550" y="4181475"/>
          <p14:tracePt t="56701" x="6940550" y="4210050"/>
          <p14:tracePt t="56709" x="6940550" y="4219575"/>
          <p14:tracePt t="56716" x="6940550" y="4229100"/>
          <p14:tracePt t="56725" x="6940550" y="4240213"/>
          <p14:tracePt t="56732" x="6961188" y="4268788"/>
          <p14:tracePt t="56740" x="6961188" y="4278313"/>
          <p14:tracePt t="56749" x="6970713" y="4287838"/>
          <p14:tracePt t="56758" x="6970713" y="4297363"/>
          <p14:tracePt t="56764" x="6970713" y="4306888"/>
          <p14:tracePt t="56772" x="6970713" y="4337050"/>
          <p14:tracePt t="56780" x="6970713" y="4346575"/>
          <p14:tracePt t="56791" x="6970713" y="4356100"/>
          <p14:tracePt t="56795" x="6970713" y="4365625"/>
          <p14:tracePt t="56804" x="6980238" y="4375150"/>
          <p14:tracePt t="56813" x="6980238" y="4384675"/>
          <p14:tracePt t="56821" x="6980238" y="4403725"/>
          <p14:tracePt t="56828" x="6989763" y="4403725"/>
          <p14:tracePt t="56837" x="6989763" y="4413250"/>
          <p14:tracePt t="56845" x="6999288" y="4413250"/>
          <p14:tracePt t="56853" x="7008813" y="4422775"/>
          <p14:tracePt t="56860" x="7027863" y="4422775"/>
          <p14:tracePt t="56867" x="7037388" y="4422775"/>
          <p14:tracePt t="56876" x="7058025" y="4432300"/>
          <p14:tracePt t="56885" x="7086600" y="4443413"/>
          <p14:tracePt t="56892" x="7096125" y="4462463"/>
          <p14:tracePt t="56900" x="7124700" y="4471988"/>
          <p14:tracePt t="56908" x="7134225" y="4471988"/>
          <p14:tracePt t="56915" x="7154863" y="4481513"/>
          <p14:tracePt t="56924" x="7164388" y="4481513"/>
          <p14:tracePt t="56931" x="7192963" y="4491038"/>
          <p14:tracePt t="56939" x="7202488" y="4491038"/>
          <p14:tracePt t="56948" x="7212013" y="4510088"/>
          <p14:tracePt t="56956" x="7221538" y="4519613"/>
          <p14:tracePt t="56964" x="7231063" y="4529138"/>
          <p14:tracePt t="56975" x="7251700" y="4540250"/>
          <p14:tracePt t="56980" x="7261225" y="4549775"/>
          <p14:tracePt t="56989" x="7261225" y="4559300"/>
          <p14:tracePt t="56999" x="7270750" y="4568825"/>
          <p14:tracePt t="57004" x="7280275" y="4597400"/>
          <p14:tracePt t="57013" x="7308850" y="4625975"/>
          <p14:tracePt t="57025" x="7318375" y="4637088"/>
          <p14:tracePt t="57028" x="7327900" y="4656138"/>
          <p14:tracePt t="57036" x="7337425" y="4665663"/>
          <p14:tracePt t="57046" x="7367588" y="4703763"/>
          <p14:tracePt t="57051" x="7377113" y="4722813"/>
          <p14:tracePt t="57060" x="7405688" y="4762500"/>
          <p14:tracePt t="57067" x="7415213" y="4772025"/>
          <p14:tracePt t="57075" x="7443788" y="4810125"/>
          <p14:tracePt t="57085" x="7473950" y="4849813"/>
          <p14:tracePt t="57091" x="7483475" y="4859338"/>
          <p14:tracePt t="57100" x="7502525" y="4887913"/>
          <p14:tracePt t="57111" x="7512050" y="4897438"/>
          <p14:tracePt t="57115" x="7551738" y="4926013"/>
          <p14:tracePt t="57124" x="7570788" y="4926013"/>
          <p14:tracePt t="57135" x="7599363" y="4946650"/>
          <p14:tracePt t="57140" x="7648575" y="4965700"/>
          <p14:tracePt t="57148" x="7677150" y="4975225"/>
          <p14:tracePt t="57159" x="7715250" y="4984750"/>
          <p14:tracePt t="57163" x="7724775" y="4984750"/>
          <p14:tracePt t="57175" x="7764463" y="5013325"/>
          <p14:tracePt t="57179" x="7773988" y="5013325"/>
          <p14:tracePt t="57188" x="7802563" y="5022850"/>
          <p14:tracePt t="57197" x="7812088" y="5022850"/>
          <p14:tracePt t="57204" x="7851775" y="5043488"/>
          <p14:tracePt t="57212" x="7870825" y="5043488"/>
          <p14:tracePt t="57224" x="7880350" y="5043488"/>
          <p14:tracePt t="57227" x="7939088" y="5053013"/>
          <p14:tracePt t="57236" x="7948613" y="5053013"/>
          <p14:tracePt t="57244" x="7996238" y="5053013"/>
          <p14:tracePt t="57251" x="8024813" y="5062538"/>
          <p14:tracePt t="57260" x="8064500" y="5081588"/>
          <p14:tracePt t="57268" x="8112125" y="5081588"/>
          <p14:tracePt t="57276" x="8131175" y="5091113"/>
          <p14:tracePt t="57285" x="8180388" y="5091113"/>
          <p14:tracePt t="57293" x="8189913" y="5091113"/>
          <p14:tracePt t="57299" x="8228013" y="5110163"/>
          <p14:tracePt t="57307" x="8239125" y="5110163"/>
          <p14:tracePt t="57316" x="8258175" y="5110163"/>
          <p14:tracePt t="57326" x="8267700" y="5110163"/>
          <p14:tracePt t="57333" x="8286750" y="5110163"/>
          <p14:tracePt t="57340" x="8335963" y="5119688"/>
          <p14:tracePt t="57348" x="8345488" y="5119688"/>
          <p14:tracePt t="57360" x="8383588" y="5119688"/>
          <p14:tracePt t="57363" x="8393113" y="5119688"/>
          <p14:tracePt t="57375" x="8432800" y="5119688"/>
          <p14:tracePt t="57381" x="8442325" y="5119688"/>
          <p14:tracePt t="57389" x="8461375" y="5119688"/>
          <p14:tracePt t="57397" x="8509000" y="5119688"/>
          <p14:tracePt t="57404" x="8518525" y="5119688"/>
          <p14:tracePt t="57421" x="8528050" y="5119688"/>
          <p14:tracePt t="57437" x="8539163" y="5119688"/>
          <p14:tracePt t="57509" x="8548688" y="5119688"/>
          <p14:tracePt t="57524" x="8548688" y="5110163"/>
          <p14:tracePt t="57541" x="8548688" y="5091113"/>
          <p14:tracePt t="57549" x="8558213" y="5091113"/>
          <p14:tracePt t="57581" x="8558213" y="5081588"/>
          <p14:tracePt t="57597" x="8567738" y="5081588"/>
          <p14:tracePt t="57629" x="8567738" y="5072063"/>
          <p14:tracePt t="57655" x="8558213" y="5072063"/>
          <p14:tracePt t="57669" x="8539163" y="5072063"/>
          <p14:tracePt t="57680" x="8528050" y="5081588"/>
          <p14:tracePt t="57684" x="8489950" y="5081588"/>
          <p14:tracePt t="57693" x="8480425" y="5081588"/>
          <p14:tracePt t="57702" x="8451850" y="5100638"/>
          <p14:tracePt t="57707" x="8442325" y="5110163"/>
          <p14:tracePt t="57781" x="8442325" y="5100638"/>
          <p14:tracePt t="57789" x="8451850" y="5100638"/>
          <p14:tracePt t="57797" x="8461375" y="5100638"/>
          <p14:tracePt t="57806" x="8480425" y="5100638"/>
          <p14:tracePt t="57811" x="8480425" y="5081588"/>
          <p14:tracePt t="57820" x="8489950" y="5081588"/>
          <p14:tracePt t="57831" x="8499475" y="5081588"/>
          <p14:tracePt t="57835" x="8509000" y="5081588"/>
          <p14:tracePt t="57844" x="8518525" y="5081588"/>
          <p14:tracePt t="57853" x="8548688" y="5081588"/>
          <p14:tracePt t="57860" x="8558213" y="5081588"/>
          <p14:tracePt t="57868" x="8567738" y="5081588"/>
          <p14:tracePt t="57876" x="8577263" y="5081588"/>
          <p14:tracePt t="57884" x="8586788" y="5081588"/>
          <p14:tracePt t="57909" x="8636000" y="5081588"/>
          <p14:tracePt t="57917" x="8645525" y="5081588"/>
          <p14:tracePt t="57925" x="8664575" y="5081588"/>
          <p14:tracePt t="57935" x="8674100" y="5081588"/>
          <p14:tracePt t="57939" x="8693150" y="5091113"/>
          <p14:tracePt t="57948" x="8702675" y="5091113"/>
          <p14:tracePt t="57958" x="8721725" y="5091113"/>
          <p14:tracePt t="57963" x="8751888" y="5091113"/>
          <p14:tracePt t="57973" x="8761413" y="5091113"/>
          <p14:tracePt t="57980" x="8770938" y="5091113"/>
          <p14:tracePt t="57989" x="8780463" y="5091113"/>
          <p14:tracePt t="57996" x="8789988" y="5091113"/>
          <p14:tracePt t="58005" x="8799513" y="5091113"/>
          <p14:tracePt t="58012" x="8818563" y="5091113"/>
          <p14:tracePt t="58020" x="8829675" y="5091113"/>
          <p14:tracePt t="58117" x="8839200" y="5091113"/>
          <p14:tracePt t="58214" x="8839200" y="5081588"/>
          <p14:tracePt t="58244" x="8829675" y="5072063"/>
          <p14:tracePt t="58253" x="8809038" y="5072063"/>
          <p14:tracePt t="58261" x="8799513" y="5072063"/>
          <p14:tracePt t="58269" x="8789988" y="5072063"/>
          <p14:tracePt t="58285" x="8780463" y="5072063"/>
          <p14:tracePt t="58291" x="8761413" y="5072063"/>
          <p14:tracePt t="58300" x="8742363" y="5072063"/>
          <p14:tracePt t="58309" x="8732838" y="5091113"/>
          <p14:tracePt t="58316" x="8721725" y="5091113"/>
          <p14:tracePt t="58325" x="8712200" y="5091113"/>
          <p14:tracePt t="58333" x="8702675" y="5091113"/>
          <p14:tracePt t="58343" x="8674100" y="5091113"/>
          <p14:tracePt t="58348" x="8664575" y="5091113"/>
          <p14:tracePt t="58360" x="8664575" y="5100638"/>
          <p14:tracePt t="58364" x="8655050" y="5100638"/>
          <p14:tracePt t="58390" x="8645525" y="5100638"/>
          <p14:tracePt t="58525" x="8655050" y="5100638"/>
          <p14:tracePt t="58533" x="8664575" y="5100638"/>
          <p14:tracePt t="58551" x="8683625" y="5081588"/>
          <p14:tracePt t="58555" x="8693150" y="5072063"/>
          <p14:tracePt t="58564" x="8702675" y="5062538"/>
          <p14:tracePt t="58574" x="8712200" y="5053013"/>
          <p14:tracePt t="58580" x="8721725" y="5053013"/>
          <p14:tracePt t="58591" x="8721725" y="5043488"/>
          <p14:tracePt t="58595" x="8751888" y="5033963"/>
          <p14:tracePt t="58604" x="8761413" y="5033963"/>
          <p14:tracePt t="58616" x="8761413" y="5013325"/>
          <p14:tracePt t="58620" x="8770938" y="5013325"/>
          <p14:tracePt t="58627" x="8770938" y="5003800"/>
          <p14:tracePt t="58822" x="8761413" y="4994275"/>
          <p14:tracePt t="58829" x="8751888" y="4994275"/>
          <p14:tracePt t="58837" x="8732838" y="4994275"/>
          <p14:tracePt t="58848" x="8712200" y="4994275"/>
          <p14:tracePt t="58852" x="8702675" y="4994275"/>
          <p14:tracePt t="58860" x="8674100" y="4994275"/>
          <p14:tracePt t="58868" x="8664575" y="4994275"/>
          <p14:tracePt t="58875" x="8655050" y="4994275"/>
          <p14:tracePt t="58884" x="8645525" y="4994275"/>
          <p14:tracePt t="58891" x="8636000" y="4994275"/>
          <p14:tracePt t="58941" x="8624888" y="4994275"/>
          <p14:tracePt t="58981" x="8615363" y="4994275"/>
          <p14:tracePt t="58989" x="8596313" y="4994275"/>
          <p14:tracePt t="58997" x="8586788" y="4994275"/>
          <p14:tracePt t="59005" x="8577263" y="4994275"/>
          <p14:tracePt t="59013" x="8567738" y="4994275"/>
          <p14:tracePt t="59021" x="8567738" y="5003800"/>
          <p14:tracePt t="59029" x="8558213" y="5003800"/>
          <p14:tracePt t="59118" x="8567738" y="4994275"/>
          <p14:tracePt t="59133" x="8577263" y="4994275"/>
          <p14:tracePt t="59165" x="8567738" y="4994275"/>
          <p14:tracePt t="59191" x="8558213" y="4994275"/>
          <p14:tracePt t="59222" x="8548688" y="4994275"/>
          <p14:tracePt t="59325" x="8539163" y="4994275"/>
          <p14:tracePt t="59349" x="8528050" y="4994275"/>
          <p14:tracePt t="59358" x="8499475" y="4994275"/>
          <p14:tracePt t="59370" x="8480425" y="4994275"/>
          <p14:tracePt t="59373" x="8421688" y="4994275"/>
          <p14:tracePt t="59380" x="8393113" y="4994275"/>
          <p14:tracePt t="59387" x="8383588" y="4994275"/>
          <p14:tracePt t="59396" x="8374063" y="4994275"/>
          <p14:tracePt t="59403" x="8364538" y="4994275"/>
          <p14:tracePt t="59412" x="8345488" y="4994275"/>
          <p14:tracePt t="59420" x="8335963" y="5003800"/>
          <p14:tracePt t="59428" x="8324850" y="5022850"/>
          <p14:tracePt t="59445" x="8315325" y="5033963"/>
          <p14:tracePt t="59452" x="8315325" y="5043488"/>
          <p14:tracePt t="59459" x="8305800" y="5053013"/>
          <p14:tracePt t="59468" x="8296275" y="5062538"/>
          <p14:tracePt t="59476" x="8296275" y="5072063"/>
          <p14:tracePt t="59487" x="8286750" y="5072063"/>
          <p14:tracePt t="59491" x="8258175" y="5091113"/>
          <p14:tracePt t="59499" x="8248650" y="5091113"/>
          <p14:tracePt t="59508" x="8248650" y="5100638"/>
          <p14:tracePt t="59516" x="8239125" y="5100638"/>
          <p14:tracePt t="59525" x="8228013" y="5100638"/>
          <p14:tracePt t="59532" x="8218488" y="5110163"/>
          <p14:tracePt t="59542" x="8218488" y="5119688"/>
          <p14:tracePt t="59547" x="8199438" y="5119688"/>
          <p14:tracePt t="59556" x="8189913" y="5119688"/>
          <p14:tracePt t="59564" x="8180388" y="5129213"/>
          <p14:tracePt t="59576" x="8170863" y="5129213"/>
          <p14:tracePt t="59580" x="8161338" y="5129213"/>
          <p14:tracePt t="59588" x="8161338" y="5140325"/>
          <p14:tracePt t="59596" x="8151813" y="5140325"/>
          <p14:tracePt t="59925" x="8142288" y="5140325"/>
          <p14:tracePt t="60222" x="8121650" y="5140325"/>
          <p14:tracePt t="60248" x="8112125" y="5140325"/>
          <p14:tracePt t="60272" x="8102600" y="5140325"/>
          <p14:tracePt t="60293" x="8093075" y="5140325"/>
          <p14:tracePt t="60309" x="8093075" y="5149850"/>
          <p14:tracePt t="60341" x="8083550" y="5149850"/>
          <p14:tracePt t="60966" x="8083550" y="5168900"/>
          <p14:tracePt t="61021" x="8074025" y="5168900"/>
          <p14:tracePt t="61957" x="8074025" y="5178425"/>
          <p14:tracePt t="62005" x="8064500" y="5178425"/>
          <p14:tracePt t="62013" x="8045450" y="5178425"/>
          <p14:tracePt t="62021" x="8045450" y="5187950"/>
          <p14:tracePt t="62213" x="8034338" y="5187950"/>
          <p14:tracePt t="62277" x="8034338" y="5197475"/>
          <p14:tracePt t="62341" x="8024813" y="5197475"/>
          <p14:tracePt t="64110" x="8015288" y="5197475"/>
          <p14:tracePt t="64118" x="8015288" y="5207000"/>
          <p14:tracePt t="64125" x="8005763" y="5216525"/>
          <p14:tracePt t="64131" x="8005763" y="5226050"/>
          <p14:tracePt t="65181" x="8005763" y="5216525"/>
          <p14:tracePt t="65188" x="8015288" y="5216525"/>
          <p14:tracePt t="65197" x="8015288" y="5207000"/>
          <p14:tracePt t="65205" x="8024813" y="5197475"/>
          <p14:tracePt t="65213" x="8024813" y="5187950"/>
          <p14:tracePt t="65222" x="8045450" y="5159375"/>
          <p14:tracePt t="65228" x="8054975" y="5149850"/>
          <p14:tracePt t="65236" x="8074025" y="5110163"/>
          <p14:tracePt t="65244" x="8093075" y="5081588"/>
          <p14:tracePt t="65251" x="8131175" y="5043488"/>
          <p14:tracePt t="65260" x="8151813" y="4956175"/>
          <p14:tracePt t="65267" x="8161338" y="4946650"/>
          <p14:tracePt t="65275" x="8189913" y="4878388"/>
          <p14:tracePt t="65284" x="8189913" y="4849813"/>
          <p14:tracePt t="65291" x="8218488" y="4810125"/>
          <p14:tracePt t="65300" x="8239125" y="4781550"/>
          <p14:tracePt t="65310" x="8248650" y="4732338"/>
          <p14:tracePt t="65315" x="8258175" y="4694238"/>
          <p14:tracePt t="65324" x="8277225" y="4665663"/>
          <p14:tracePt t="65332" x="8286750" y="4625975"/>
          <p14:tracePt t="65341" x="8286750" y="4597400"/>
          <p14:tracePt t="65347" x="8305800" y="4559300"/>
          <p14:tracePt t="65356" x="8315325" y="4549775"/>
          <p14:tracePt t="65364" x="8324850" y="4519613"/>
          <p14:tracePt t="65372" x="8324850" y="4510088"/>
          <p14:tracePt t="65380" x="8335963" y="4471988"/>
          <p14:tracePt t="65391" x="8355013" y="4432300"/>
          <p14:tracePt t="65396" x="8364538" y="4403725"/>
          <p14:tracePt t="65403" x="8383588" y="4375150"/>
          <p14:tracePt t="65412" x="8383588" y="4356100"/>
          <p14:tracePt t="65419" x="8412163" y="4306888"/>
          <p14:tracePt t="65428" x="8412163" y="4287838"/>
          <p14:tracePt t="65435" x="8442325" y="4240213"/>
          <p14:tracePt t="65444" x="8480425" y="4210050"/>
          <p14:tracePt t="65452" x="8480425" y="4200525"/>
          <p14:tracePt t="65460" x="8518525" y="4162425"/>
          <p14:tracePt t="65467" x="8528050" y="4132263"/>
          <p14:tracePt t="65476" x="8577263" y="4094163"/>
          <p14:tracePt t="65484" x="8605838" y="4065588"/>
          <p14:tracePt t="65491" x="8655050" y="4016375"/>
          <p14:tracePt t="65499" x="8674100" y="3987800"/>
          <p14:tracePt t="65507" x="8721725" y="3968750"/>
          <p14:tracePt t="65516" x="8761413" y="3919538"/>
          <p14:tracePt t="65525" x="8789988" y="3910013"/>
          <p14:tracePt t="65531" x="8818563" y="3881438"/>
          <p14:tracePt t="65540" x="8829675" y="3852863"/>
          <p14:tracePt t="65547" x="8848725" y="3822700"/>
          <p14:tracePt t="65557" x="8858250" y="3813175"/>
          <p14:tracePt t="65563" x="8877300" y="3794125"/>
          <p14:tracePt t="65571" x="8896350" y="3765550"/>
          <p14:tracePt t="65579" x="8905875" y="3756025"/>
          <p14:tracePt t="65588" x="8936038" y="3725863"/>
          <p14:tracePt t="65595" x="8945563" y="3716338"/>
          <p14:tracePt t="65604" x="8964613" y="3687763"/>
          <p14:tracePt t="65612" x="8964613" y="3668713"/>
          <p14:tracePt t="65621" x="8993188" y="3640138"/>
          <p14:tracePt t="65628" x="9021763" y="3609975"/>
          <p14:tracePt t="65637" x="9021763" y="3590925"/>
          <p14:tracePt t="65643" x="9051925" y="3571875"/>
          <p14:tracePt t="65651" x="9051925" y="3562350"/>
          <p14:tracePt t="65659" x="9061450" y="3552825"/>
          <p14:tracePt t="65829" x="9061450" y="3543300"/>
          <p14:tracePt t="65869" x="9061450" y="3532188"/>
          <p14:tracePt t="65893" x="9061450" y="3522663"/>
          <p14:tracePt t="65900" x="9070975" y="3522663"/>
          <p14:tracePt t="65908" x="9070975" y="3503613"/>
          <p14:tracePt t="65925" x="9070975" y="3494088"/>
          <p14:tracePt t="65942" x="9070975" y="3484563"/>
          <p14:tracePt t="65960" x="9070975" y="3475038"/>
          <p14:tracePt t="65974" x="9070975" y="3465513"/>
          <p14:tracePt t="65981" x="9070975" y="3455988"/>
          <p14:tracePt t="65989" x="9070975" y="3446463"/>
          <p14:tracePt t="65999" x="9070975" y="3425825"/>
          <p14:tracePt t="66004" x="9070975" y="3416300"/>
          <p14:tracePt t="66012" x="9070975" y="3406775"/>
          <p14:tracePt t="66022" x="9070975" y="3397250"/>
          <p14:tracePt t="66028" x="9070975" y="3387725"/>
          <p14:tracePt t="66035" x="9061450" y="3378200"/>
          <p14:tracePt t="66043" x="9061450" y="3368675"/>
          <p14:tracePt t="66051" x="9051925" y="3349625"/>
          <p14:tracePt t="66060" x="9021763" y="3328988"/>
          <p14:tracePt t="66067" x="9021763" y="3319463"/>
          <p14:tracePt t="66075" x="8993188" y="3309938"/>
          <p14:tracePt t="66083" x="8983663" y="3281363"/>
          <p14:tracePt t="66091" x="8974138" y="3281363"/>
          <p14:tracePt t="66100" x="8974138" y="3271838"/>
          <p14:tracePt t="66107" x="8964613" y="3252788"/>
          <p14:tracePt t="66116" x="8955088" y="3243263"/>
          <p14:tracePt t="66125" x="8945563" y="3232150"/>
          <p14:tracePt t="66132" x="8926513" y="3222625"/>
          <p14:tracePt t="66140" x="8915400" y="3213100"/>
          <p14:tracePt t="66147" x="8905875" y="3203575"/>
          <p14:tracePt t="66157" x="8886825" y="3194050"/>
          <p14:tracePt t="66163" x="8867775" y="3175000"/>
          <p14:tracePt t="66172" x="8839200" y="3165475"/>
          <p14:tracePt t="66179" x="8818563" y="3135313"/>
          <p14:tracePt t="66188" x="8789988" y="3125788"/>
          <p14:tracePt t="66197" x="8770938" y="3116263"/>
          <p14:tracePt t="66204" x="8742363" y="3097213"/>
          <p14:tracePt t="66213" x="8712200" y="3087688"/>
          <p14:tracePt t="66221" x="8702675" y="3087688"/>
          <p14:tracePt t="66228" x="8693150" y="3087688"/>
          <p14:tracePt t="66237" x="8683625" y="3078163"/>
          <p14:tracePt t="66301" x="8674100" y="3078163"/>
          <p14:tracePt t="66317" x="8664575" y="3078163"/>
          <p14:tracePt t="66333" x="8645525" y="3087688"/>
          <p14:tracePt t="66340" x="8645525" y="3097213"/>
          <p14:tracePt t="66348" x="8636000" y="3106738"/>
          <p14:tracePt t="66356" x="8624888" y="3116263"/>
          <p14:tracePt t="66364" x="8624888" y="3135313"/>
          <p14:tracePt t="66372" x="8615363" y="3175000"/>
          <p14:tracePt t="66379" x="8615363" y="3184525"/>
          <p14:tracePt t="66388" x="8605838" y="3203575"/>
          <p14:tracePt t="66396" x="8605838" y="3232150"/>
          <p14:tracePt t="66403" x="8605838" y="3243263"/>
          <p14:tracePt t="66412" x="8605838" y="3262313"/>
          <p14:tracePt t="66420" x="8605838" y="3271838"/>
          <p14:tracePt t="66427" x="8605838" y="3300413"/>
          <p14:tracePt t="66435" x="8605838" y="3309938"/>
          <p14:tracePt t="66444" x="8605838" y="3319463"/>
          <p14:tracePt t="66452" x="8605838" y="3328988"/>
          <p14:tracePt t="66478" x="8605838" y="3340100"/>
          <p14:tracePt t="66493" x="8605838" y="3359150"/>
          <p14:tracePt t="66502" x="8605838" y="3368675"/>
          <p14:tracePt t="66516" x="8605838" y="3378200"/>
          <p14:tracePt t="66526" x="8615363" y="3378200"/>
          <p14:tracePt t="66531" x="8615363" y="3387725"/>
          <p14:tracePt t="66540" x="8624888" y="3387725"/>
          <p14:tracePt t="66547" x="8624888" y="3397250"/>
          <p14:tracePt t="66557" x="8636000" y="3406775"/>
          <p14:tracePt t="66563" x="8645525" y="3406775"/>
          <p14:tracePt t="66573" x="8645525" y="3416300"/>
          <p14:tracePt t="66580" x="8655050" y="3416300"/>
          <p14:tracePt t="66590" x="8655050" y="3425825"/>
          <p14:tracePt t="66595" x="8674100" y="3425825"/>
          <p14:tracePt t="66603" x="8683625" y="3446463"/>
          <p14:tracePt t="66612" x="8693150" y="3446463"/>
          <p14:tracePt t="66619" x="8693150" y="3455988"/>
          <p14:tracePt t="66628" x="8702675" y="3455988"/>
          <p14:tracePt t="66635" x="8712200" y="3465513"/>
          <p14:tracePt t="66644" x="8721725" y="3475038"/>
          <p14:tracePt t="66667" x="8732838" y="3475038"/>
          <p14:tracePt t="66675" x="8732838" y="3484563"/>
          <p14:tracePt t="66684" x="8751888" y="3494088"/>
          <p14:tracePt t="66701" x="8751888" y="3503613"/>
          <p14:tracePt t="66708" x="8751888" y="3522663"/>
          <p14:tracePt t="66716" x="8761413" y="3522663"/>
          <p14:tracePt t="66723" x="8761413" y="3532188"/>
          <p14:tracePt t="66732" x="8770938" y="3543300"/>
          <p14:tracePt t="66740" x="8770938" y="3552825"/>
          <p14:tracePt t="66748" x="8780463" y="3552825"/>
          <p14:tracePt t="66757" x="8780463" y="3562350"/>
          <p14:tracePt t="66764" x="8789988" y="3571875"/>
          <p14:tracePt t="66772" x="8789988" y="3581400"/>
          <p14:tracePt t="66781" x="8789988" y="3600450"/>
          <p14:tracePt t="66788" x="8789988" y="3609975"/>
          <p14:tracePt t="66796" x="8799513" y="3619500"/>
          <p14:tracePt t="66803" x="8799513" y="3629025"/>
          <p14:tracePt t="66812" x="8799513" y="3640138"/>
          <p14:tracePt t="66820" x="8799513" y="3649663"/>
          <p14:tracePt t="66827" x="8799513" y="3659188"/>
          <p14:tracePt t="66835" x="8799513" y="3678238"/>
          <p14:tracePt t="66843" x="8799513" y="3697288"/>
          <p14:tracePt t="66852" x="8799513" y="3706813"/>
          <p14:tracePt t="66877" x="8799513" y="3716338"/>
          <p14:tracePt t="66885" x="8789988" y="3716338"/>
          <p14:tracePt t="66893" x="8770938" y="3716338"/>
          <p14:tracePt t="66900" x="8770938" y="3725863"/>
          <p14:tracePt t="66907" x="8732838" y="3725863"/>
          <p14:tracePt t="66916" x="8702675" y="3746500"/>
          <p14:tracePt t="66925" x="8664575" y="3756025"/>
          <p14:tracePt t="66931" x="8636000" y="3756025"/>
          <p14:tracePt t="66940" x="8577263" y="3775075"/>
          <p14:tracePt t="66948" x="8567738" y="3784600"/>
          <p14:tracePt t="66959" x="8509000" y="3794125"/>
          <p14:tracePt t="66964" x="8499475" y="3803650"/>
          <p14:tracePt t="66972" x="8461375" y="3822700"/>
          <p14:tracePt t="66981" x="8421688" y="3852863"/>
          <p14:tracePt t="66989" x="8393113" y="3862388"/>
          <p14:tracePt t="66996" x="8364538" y="3871913"/>
          <p14:tracePt t="67004" x="8364538" y="3881438"/>
          <p14:tracePt t="67014" x="8345488" y="3900488"/>
          <p14:tracePt t="67019" x="8335963" y="3910013"/>
          <p14:tracePt t="67027" x="8335963" y="3919538"/>
          <p14:tracePt t="67036" x="8324850" y="3929063"/>
          <p14:tracePt t="67044" x="8305800" y="3929063"/>
          <p14:tracePt t="67054" x="8296275" y="3940175"/>
          <p14:tracePt t="67059" x="8296275" y="3968750"/>
          <p14:tracePt t="67070" x="8277225" y="3978275"/>
          <p14:tracePt t="67076" x="8258175" y="3987800"/>
          <p14:tracePt t="67084" x="8258175" y="3997325"/>
          <p14:tracePt t="67091" x="8248650" y="4006850"/>
          <p14:tracePt t="67100" x="8239125" y="4037013"/>
          <p14:tracePt t="67108" x="8228013" y="4046538"/>
          <p14:tracePt t="67117" x="8218488" y="4056063"/>
          <p14:tracePt t="67123" x="8208963" y="4065588"/>
          <p14:tracePt t="67131" x="8208963" y="4084638"/>
          <p14:tracePt t="67141" x="8208963" y="4094163"/>
          <p14:tracePt t="67148" x="8199438" y="4094163"/>
          <p14:tracePt t="67161" x="8199438" y="4103688"/>
          <p14:tracePt t="67164" x="8180388" y="4103688"/>
          <p14:tracePt t="67181" x="8180388" y="4113213"/>
          <p14:tracePt t="67245" x="8189913" y="4122738"/>
          <p14:tracePt t="67261" x="8189913" y="4132263"/>
          <p14:tracePt t="67285" x="8189913" y="4143375"/>
          <p14:tracePt t="67301" x="8199438" y="4162425"/>
          <p14:tracePt t="67309" x="8199438" y="4171950"/>
          <p14:tracePt t="67315" x="8208963" y="4181475"/>
          <p14:tracePt t="67349" x="8208963" y="4191000"/>
          <p14:tracePt t="67390" x="8208963" y="4200525"/>
          <p14:tracePt t="67397" x="8199438" y="4200525"/>
          <p14:tracePt t="67405" x="8180388" y="4200525"/>
          <p14:tracePt t="67414" x="8170863" y="4210050"/>
          <p14:tracePt t="67420" x="8151813" y="4210050"/>
          <p14:tracePt t="67429" x="8151813" y="4219575"/>
          <p14:tracePt t="67438" x="8112125" y="4219575"/>
          <p14:tracePt t="67444" x="8102600" y="4229100"/>
          <p14:tracePt t="67453" x="8074025" y="4249738"/>
          <p14:tracePt t="67460" x="8074025" y="4259263"/>
          <p14:tracePt t="67467" x="8064500" y="4268788"/>
          <p14:tracePt t="67475" x="8054975" y="4268788"/>
          <p14:tracePt t="67484" x="8045450" y="4278313"/>
          <p14:tracePt t="67492" x="8034338" y="4278313"/>
          <p14:tracePt t="67500" x="8024813" y="4278313"/>
          <p14:tracePt t="67509" x="8015288" y="4278313"/>
          <p14:tracePt t="67517" x="7996238" y="4278313"/>
          <p14:tracePt t="67532" x="7986713" y="4278313"/>
          <p14:tracePt t="67541" x="7986713" y="4287838"/>
          <p14:tracePt t="67549" x="7977188" y="4287838"/>
          <p14:tracePt t="67559" x="7967663" y="4287838"/>
          <p14:tracePt t="67565" x="7958138" y="4287838"/>
          <p14:tracePt t="67576" x="7948613" y="4287838"/>
          <p14:tracePt t="67579" x="7939088" y="4287838"/>
          <p14:tracePt t="67588" x="7939088" y="4297363"/>
          <p14:tracePt t="67598" x="7908925" y="4297363"/>
          <p14:tracePt t="67604" x="7899400" y="4297363"/>
          <p14:tracePt t="67612" x="7889875" y="4297363"/>
          <p14:tracePt t="67629" x="7880350" y="4297363"/>
          <p14:tracePt t="67685" x="7870825" y="4297363"/>
          <p14:tracePt t="67701" x="7851775" y="4297363"/>
          <p14:tracePt t="67717" x="7842250" y="4297363"/>
          <p14:tracePt t="67724" x="7831138" y="4297363"/>
          <p14:tracePt t="67733" x="7821613" y="4297363"/>
          <p14:tracePt t="67743" x="7812088" y="4297363"/>
          <p14:tracePt t="67747" x="7802563" y="4297363"/>
          <p14:tracePt t="67758" x="7793038" y="4297363"/>
          <p14:tracePt t="67764" x="7783513" y="4287838"/>
          <p14:tracePt t="67774" x="7764463" y="4287838"/>
          <p14:tracePt t="67781" x="7754938" y="4287838"/>
          <p14:tracePt t="67789" x="7745413" y="4278313"/>
          <p14:tracePt t="67797" x="7734300" y="4278313"/>
          <p14:tracePt t="67805" x="7705725" y="4268788"/>
          <p14:tracePt t="67812" x="7696200" y="4259263"/>
          <p14:tracePt t="67820" x="7686675" y="4259263"/>
          <p14:tracePt t="67828" x="7686675" y="4240213"/>
          <p14:tracePt t="67836" x="7677150" y="4229100"/>
          <p14:tracePt t="67844" x="7667625" y="4229100"/>
          <p14:tracePt t="67852" x="7637463" y="4210050"/>
          <p14:tracePt t="67859" x="7627938" y="4200525"/>
          <p14:tracePt t="67868" x="7627938" y="4181475"/>
          <p14:tracePt t="67877" x="7618413" y="4171950"/>
          <p14:tracePt t="67884" x="7608888" y="4162425"/>
          <p14:tracePt t="67893" x="7608888" y="4152900"/>
          <p14:tracePt t="67912" x="7599363" y="4143375"/>
          <p14:tracePt t="67915" x="7599363" y="4132263"/>
          <p14:tracePt t="67924" x="7599363" y="4122738"/>
          <p14:tracePt t="67935" x="7589838" y="4113213"/>
          <p14:tracePt t="67940" x="7589838" y="4094163"/>
          <p14:tracePt t="67947" x="7589838" y="4084638"/>
          <p14:tracePt t="67959" x="7589838" y="4075113"/>
          <p14:tracePt t="67963" x="7589838" y="4065588"/>
          <p14:tracePt t="67971" x="7589838" y="4056063"/>
          <p14:tracePt t="67979" x="7580313" y="4046538"/>
          <p14:tracePt t="67988" x="7580313" y="4037013"/>
          <p14:tracePt t="68013" x="7580313" y="4016375"/>
          <p14:tracePt t="68021" x="7561263" y="4016375"/>
          <p14:tracePt t="68029" x="7551738" y="4006850"/>
          <p14:tracePt t="68045" x="7540625" y="3997325"/>
          <p14:tracePt t="68060" x="7531100" y="3997325"/>
          <p14:tracePt t="68068" x="7521575" y="3987800"/>
          <p14:tracePt t="68077" x="7493000" y="3978275"/>
          <p14:tracePt t="68085" x="7483475" y="3978275"/>
          <p14:tracePt t="68092" x="7443788" y="3959225"/>
          <p14:tracePt t="68100" x="7424738" y="3949700"/>
          <p14:tracePt t="68108" x="7348538" y="3949700"/>
          <p14:tracePt t="68116" x="7289800" y="3949700"/>
          <p14:tracePt t="68126" x="7261225" y="3949700"/>
          <p14:tracePt t="68135" x="7202488" y="3949700"/>
          <p14:tracePt t="68140" x="7173913" y="3949700"/>
          <p14:tracePt t="68148" x="7134225" y="3949700"/>
          <p14:tracePt t="68157" x="7124700" y="3949700"/>
          <p14:tracePt t="68167" x="7115175" y="3949700"/>
          <p14:tracePt t="68213" x="7105650" y="3949700"/>
          <p14:tracePt t="68221" x="7105650" y="3940175"/>
          <p14:tracePt t="68229" x="7096125" y="3929063"/>
          <p14:tracePt t="68237" x="7086600" y="3929063"/>
          <p14:tracePt t="68245" x="7067550" y="3919538"/>
          <p14:tracePt t="68253" x="7058025" y="3910013"/>
          <p14:tracePt t="68261" x="7037388" y="3890963"/>
          <p14:tracePt t="68267" x="7027863" y="3881438"/>
          <p14:tracePt t="68275" x="7008813" y="3871913"/>
          <p14:tracePt t="68287" x="6999288" y="3862388"/>
          <p14:tracePt t="68291" x="6989763" y="3862388"/>
          <p14:tracePt t="68300" x="6989763" y="3852863"/>
          <p14:tracePt t="68325" x="6980238" y="3852863"/>
          <p14:tracePt t="68351" x="6970713" y="3843338"/>
          <p14:tracePt t="68364" x="6961188" y="3822700"/>
          <p14:tracePt t="68389" x="6950075" y="3822700"/>
          <p14:tracePt t="68429" x="6940550" y="3822700"/>
          <p14:tracePt t="68453" x="6921500" y="3822700"/>
          <p14:tracePt t="68469" x="6911975" y="3822700"/>
          <p14:tracePt t="68476" x="6911975" y="3832225"/>
          <p14:tracePt t="68484" x="6911975" y="3843338"/>
          <p14:tracePt t="68491" x="6911975" y="3852863"/>
          <p14:tracePt t="68500" x="6911975" y="3862388"/>
          <p14:tracePt t="68508" x="6902450" y="3890963"/>
          <p14:tracePt t="68516" x="6902450" y="3929063"/>
          <p14:tracePt t="68525" x="6902450" y="3940175"/>
          <p14:tracePt t="68532" x="6902450" y="3978275"/>
          <p14:tracePt t="68544" x="6902450" y="3997325"/>
          <p14:tracePt t="68548" x="6921500" y="4046538"/>
          <p14:tracePt t="68559" x="6931025" y="4056063"/>
          <p14:tracePt t="68567" x="6940550" y="4075113"/>
          <p14:tracePt t="68571" x="6970713" y="4075113"/>
          <p14:tracePt t="68579" x="6980238" y="4075113"/>
          <p14:tracePt t="68591" x="7018338" y="4094163"/>
          <p14:tracePt t="68595" x="7027863" y="4094163"/>
          <p14:tracePt t="68603" x="7067550" y="4094163"/>
          <p14:tracePt t="68612" x="7086600" y="4094163"/>
          <p14:tracePt t="68619" x="7154863" y="4103688"/>
          <p14:tracePt t="68628" x="7231063" y="4103688"/>
          <p14:tracePt t="68636" x="7251700" y="4103688"/>
          <p14:tracePt t="68645" x="7327900" y="4103688"/>
          <p14:tracePt t="68652" x="7358063" y="4103688"/>
          <p14:tracePt t="68660" x="7434263" y="4103688"/>
          <p14:tracePt t="68668" x="7473950" y="4103688"/>
          <p14:tracePt t="68677" x="7531100" y="4103688"/>
          <p14:tracePt t="68685" x="7540625" y="4103688"/>
          <p14:tracePt t="68693" x="7580313" y="4103688"/>
          <p14:tracePt t="68703" x="7608888" y="4103688"/>
          <p14:tracePt t="68707" x="7618413" y="4103688"/>
          <p14:tracePt t="68716" x="7627938" y="4103688"/>
          <p14:tracePt t="68726" x="7637463" y="4103688"/>
          <p14:tracePt t="68742" x="7648575" y="4103688"/>
          <p14:tracePt t="68748" x="7658100" y="4103688"/>
          <p14:tracePt t="68758" x="7686675" y="4122738"/>
          <p14:tracePt t="68765" x="7696200" y="4122738"/>
          <p14:tracePt t="68772" x="7734300" y="4132263"/>
          <p14:tracePt t="68780" x="7764463" y="4132263"/>
          <p14:tracePt t="68790" x="7821613" y="4132263"/>
          <p14:tracePt t="68795" x="7842250" y="4132263"/>
          <p14:tracePt t="68804" x="7899400" y="4132263"/>
          <p14:tracePt t="68812" x="7958138" y="4132263"/>
          <p14:tracePt t="68820" x="7986713" y="4132263"/>
          <p14:tracePt t="68829" x="8024813" y="4132263"/>
          <p14:tracePt t="68837" x="8045450" y="4132263"/>
          <p14:tracePt t="68845" x="8093075" y="4132263"/>
          <p14:tracePt t="68853" x="8102600" y="4132263"/>
          <p14:tracePt t="68860" x="8142288" y="4132263"/>
          <p14:tracePt t="68867" x="8151813" y="4132263"/>
          <p14:tracePt t="68875" x="8161338" y="4132263"/>
          <p14:tracePt t="68887" x="8170863" y="4132263"/>
          <p14:tracePt t="68933" x="8180388" y="4132263"/>
          <p14:tracePt t="68941" x="8189913" y="4132263"/>
          <p14:tracePt t="68958" x="8218488" y="4132263"/>
          <p14:tracePt t="68965" x="8228013" y="4113213"/>
          <p14:tracePt t="68972" x="8239125" y="4113213"/>
          <p14:tracePt t="68983" x="8248650" y="4103688"/>
          <p14:tracePt t="68988" x="8258175" y="4103688"/>
          <p14:tracePt t="68996" x="8277225" y="4094163"/>
          <p14:tracePt t="69007" x="8286750" y="4084638"/>
          <p14:tracePt t="69012" x="8296275" y="4075113"/>
          <p14:tracePt t="69020" x="8296275" y="4065588"/>
          <p14:tracePt t="69030" x="8296275" y="4056063"/>
          <p14:tracePt t="69036" x="8305800" y="4056063"/>
          <p14:tracePt t="69044" x="8305800" y="4037013"/>
          <p14:tracePt t="69053" x="8305800" y="4025900"/>
          <p14:tracePt t="69059" x="8305800" y="4016375"/>
          <p14:tracePt t="69068" x="8305800" y="4006850"/>
          <p14:tracePt t="69084" x="8305800" y="3997325"/>
          <p14:tracePt t="69091" x="8296275" y="3987800"/>
          <p14:tracePt t="69100" x="8286750" y="3978275"/>
          <p14:tracePt t="69117" x="8267700" y="3968750"/>
          <p14:tracePt t="69126" x="8258175" y="3949700"/>
          <p14:tracePt t="69132" x="8248650" y="3940175"/>
          <p14:tracePt t="69148" x="8239125" y="3929063"/>
          <p14:tracePt t="69165" x="8228013" y="3929063"/>
          <p14:tracePt t="69173" x="8218488" y="3919538"/>
          <p14:tracePt t="69190" x="8208963" y="3919538"/>
          <p14:tracePt t="69195" x="8208963" y="3910013"/>
          <p14:tracePt t="69221" x="8189913" y="3910013"/>
          <p14:tracePt t="69229" x="8189913" y="3900488"/>
          <p14:tracePt t="69244" x="8180388" y="3900488"/>
          <p14:tracePt t="69251" x="8180388" y="3890963"/>
          <p14:tracePt t="69269" x="8170863" y="3890963"/>
          <p14:tracePt t="69292" x="8170863" y="3871913"/>
          <p14:tracePt t="69308" x="8161338" y="3871913"/>
          <p14:tracePt t="69324" x="8161338" y="3862388"/>
          <p14:tracePt t="69343" x="8151813" y="3862388"/>
          <p14:tracePt t="69369" x="8142288" y="3852863"/>
          <p14:tracePt t="69380" x="8131175" y="3843338"/>
          <p14:tracePt t="69396" x="8112125" y="3843338"/>
          <p14:tracePt t="69405" x="8102600" y="3843338"/>
          <p14:tracePt t="69412" x="8093075" y="3843338"/>
          <p14:tracePt t="69420" x="8083550" y="3843338"/>
          <p14:tracePt t="69437" x="8074025" y="3843338"/>
          <p14:tracePt t="69444" x="8074025" y="3852863"/>
          <p14:tracePt t="69452" x="8064500" y="3852863"/>
          <p14:tracePt t="69460" x="8064500" y="3862388"/>
          <p14:tracePt t="69468" x="8054975" y="3862388"/>
          <p14:tracePt t="69475" x="8054975" y="3881438"/>
          <p14:tracePt t="69484" x="8045450" y="3881438"/>
          <p14:tracePt t="69492" x="8045450" y="3890963"/>
          <p14:tracePt t="69499" x="8024813" y="3900488"/>
          <p14:tracePt t="69507" x="8024813" y="3910013"/>
          <p14:tracePt t="69516" x="8024813" y="3919538"/>
          <p14:tracePt t="69525" x="8015288" y="3929063"/>
          <p14:tracePt t="69532" x="8015288" y="3940175"/>
          <p14:tracePt t="69542" x="8015288" y="3968750"/>
          <p14:tracePt t="69548" x="8015288" y="3978275"/>
          <p14:tracePt t="69613" x="8015288" y="3968750"/>
          <p14:tracePt t="69622" x="8015288" y="3959225"/>
          <p14:tracePt t="69629" x="8015288" y="3940175"/>
          <p14:tracePt t="69638" x="8015288" y="3929063"/>
          <p14:tracePt t="69644" x="8015288" y="3919538"/>
          <p14:tracePt t="69652" x="8015288" y="3900488"/>
          <p14:tracePt t="69659" x="8015288" y="3890963"/>
          <p14:tracePt t="69668" x="8015288" y="3871913"/>
          <p14:tracePt t="69675" x="8005763" y="3862388"/>
          <p14:tracePt t="69684" x="8005763" y="3843338"/>
          <p14:tracePt t="69691" x="7977188" y="3813175"/>
          <p14:tracePt t="69701" x="7967663" y="3784600"/>
          <p14:tracePt t="69707" x="7939088" y="3756025"/>
          <p14:tracePt t="69716" x="7927975" y="3735388"/>
          <p14:tracePt t="69724" x="7899400" y="3706813"/>
          <p14:tracePt t="69732" x="7889875" y="3697288"/>
          <p14:tracePt t="69741" x="7861300" y="3668713"/>
          <p14:tracePt t="69748" x="7851775" y="3659188"/>
          <p14:tracePt t="69759" x="7821613" y="3629025"/>
          <p14:tracePt t="69763" x="7812088" y="3619500"/>
          <p14:tracePt t="69771" x="7802563" y="3609975"/>
          <p14:tracePt t="69781" x="7783513" y="3600450"/>
          <p14:tracePt t="69790" x="7773988" y="3590925"/>
          <p14:tracePt t="69796" x="7754938" y="3581400"/>
          <p14:tracePt t="69804" x="7745413" y="3581400"/>
          <p14:tracePt t="69812" x="7724775" y="3552825"/>
          <p14:tracePt t="69820" x="7715250" y="3543300"/>
          <p14:tracePt t="69828" x="7696200" y="3513138"/>
          <p14:tracePt t="69837" x="7686675" y="3494088"/>
          <p14:tracePt t="69844" x="7677150" y="3484563"/>
          <p14:tracePt t="69853" x="7658100" y="3446463"/>
          <p14:tracePt t="69859" x="7648575" y="3416300"/>
          <p14:tracePt t="69868" x="7637463" y="3378200"/>
          <p14:tracePt t="69875" x="7637463" y="3359150"/>
          <p14:tracePt t="69884" x="7637463" y="3328988"/>
          <p14:tracePt t="69909" x="7637463" y="3203575"/>
          <p14:tracePt t="69916" x="7637463" y="3175000"/>
          <p14:tracePt t="69925" x="7658100" y="3097213"/>
          <p14:tracePt t="69935" x="7667625" y="3068638"/>
          <p14:tracePt t="69941" x="7667625" y="2990850"/>
          <p14:tracePt t="69950" x="7686675" y="2962275"/>
          <p14:tracePt t="69956" x="7686675" y="2884488"/>
          <p14:tracePt t="69963" x="7715250" y="2846388"/>
          <p14:tracePt t="69972" x="7715250" y="2816225"/>
          <p14:tracePt t="69979" x="7724775" y="2759075"/>
          <p14:tracePt t="69988" x="7724775" y="2738438"/>
          <p14:tracePt t="69998" x="7734300" y="2709863"/>
          <p14:tracePt t="70004" x="7734300" y="2700338"/>
          <p14:tracePt t="70013" x="7734300" y="2662238"/>
          <p14:tracePt t="70022" x="7754938" y="2652713"/>
          <p14:tracePt t="70027" x="7754938" y="2643188"/>
          <p14:tracePt t="70035" x="7754938" y="2632075"/>
          <p14:tracePt t="70043" x="7754938" y="2613025"/>
          <p14:tracePt t="70053" x="7754938" y="2603500"/>
          <p14:tracePt t="70061" x="7764463" y="2603500"/>
          <p14:tracePt t="70069" x="7764463" y="2593975"/>
          <p14:tracePt t="70077" x="7773988" y="2593975"/>
          <p14:tracePt t="70086" x="7773988" y="2584450"/>
          <p14:tracePt t="70092" x="7783513" y="2584450"/>
          <p14:tracePt t="70099" x="7793038" y="2584450"/>
          <p14:tracePt t="70107" x="7802563" y="2584450"/>
          <p14:tracePt t="70116" x="7802563" y="2574925"/>
          <p14:tracePt t="70125" x="7831138" y="2574925"/>
          <p14:tracePt t="70132" x="7831138" y="2565400"/>
          <p14:tracePt t="70141" x="7870825" y="2565400"/>
          <p14:tracePt t="70148" x="7870825" y="2555875"/>
          <p14:tracePt t="70159" x="7889875" y="2535238"/>
          <p14:tracePt t="70163" x="7899400" y="2525713"/>
          <p14:tracePt t="70174" x="7908925" y="2516188"/>
          <p14:tracePt t="70183" x="7918450" y="2506663"/>
          <p14:tracePt t="70190" x="7939088" y="2506663"/>
          <p14:tracePt t="70196" x="7948613" y="2497138"/>
          <p14:tracePt t="70208" x="7958138" y="2487613"/>
          <p14:tracePt t="70212" x="7967663" y="2478088"/>
          <p14:tracePt t="70220" x="7996238" y="2459038"/>
          <p14:tracePt t="70229" x="8005763" y="2449513"/>
          <p14:tracePt t="70236" x="8015288" y="2438400"/>
          <p14:tracePt t="70244" x="8015288" y="2428875"/>
          <p14:tracePt t="70254" x="8024813" y="2419350"/>
          <p14:tracePt t="70259" x="8024813" y="2409825"/>
          <p14:tracePt t="70268" x="8024813" y="2390775"/>
          <p14:tracePt t="70275" x="8024813" y="2381250"/>
          <p14:tracePt t="70283" x="8024813" y="2371725"/>
          <p14:tracePt t="70292" x="8024813" y="2362200"/>
          <p14:tracePt t="70300" x="8024813" y="2352675"/>
          <p14:tracePt t="70308" x="8024813" y="2343150"/>
          <p14:tracePt t="70318" x="8024813" y="2332038"/>
          <p14:tracePt t="70325" x="8024813" y="2303463"/>
          <p14:tracePt t="70333" x="8024813" y="2293938"/>
          <p14:tracePt t="70342" x="8015288" y="2284413"/>
          <p14:tracePt t="70348" x="8015288" y="2274888"/>
          <p14:tracePt t="70357" x="7996238" y="2274888"/>
          <p14:tracePt t="70364" x="7996238" y="2265363"/>
          <p14:tracePt t="70381" x="7996238" y="2246313"/>
          <p14:tracePt t="70413" x="7996238" y="2235200"/>
          <p14:tracePt t="70437" x="7996238" y="2225675"/>
          <p14:tracePt t="70453" x="8005763" y="2225675"/>
          <p14:tracePt t="70461" x="8005763" y="2216150"/>
          <p14:tracePt t="70467" x="8005763" y="2206625"/>
          <p14:tracePt t="70475" x="8015288" y="2206625"/>
          <p14:tracePt t="70483" x="8015288" y="2197100"/>
          <p14:tracePt t="70499" x="8015288" y="2187575"/>
          <p14:tracePt t="70507" x="8015288" y="2168525"/>
          <p14:tracePt t="70515" x="8015288" y="2159000"/>
          <p14:tracePt t="70531" x="8015288" y="2149475"/>
          <p14:tracePt t="70540" x="8015288" y="2138363"/>
          <p14:tracePt t="70547" x="8015288" y="2128838"/>
          <p14:tracePt t="70556" x="8024813" y="2119313"/>
          <p14:tracePt t="70563" x="8024813" y="2109788"/>
          <p14:tracePt t="70572" x="8024813" y="2090738"/>
          <p14:tracePt t="70579" x="8034338" y="2081213"/>
          <p14:tracePt t="70587" x="8045450" y="2081213"/>
          <p14:tracePt t="70595" x="8045450" y="2062163"/>
          <p14:tracePt t="70604" x="8054975" y="2052638"/>
          <p14:tracePt t="70612" x="8054975" y="2022475"/>
          <p14:tracePt t="70620" x="8064500" y="2012950"/>
          <p14:tracePt t="70628" x="8083550" y="2003425"/>
          <p14:tracePt t="70636" x="8093075" y="1993900"/>
          <p14:tracePt t="70644" x="8093075" y="1974850"/>
          <p14:tracePt t="70653" x="8112125" y="1955800"/>
          <p14:tracePt t="70661" x="8131175" y="1946275"/>
          <p14:tracePt t="70670" x="8142288" y="1925638"/>
          <p14:tracePt t="70676" x="8151813" y="1906588"/>
          <p14:tracePt t="70688" x="8151813" y="1897063"/>
          <p14:tracePt t="70697" x="8151813" y="1887538"/>
          <p14:tracePt t="70699" x="8161338" y="1887538"/>
          <p14:tracePt t="70707" x="8161338" y="1878013"/>
          <p14:tracePt t="70716" x="8170863" y="1868488"/>
          <p14:tracePt t="70732" x="8180388" y="1858963"/>
          <p14:tracePt t="70740" x="8180388" y="1849438"/>
          <p14:tracePt t="70747" x="8189913" y="1849438"/>
          <p14:tracePt t="70759" x="8208963" y="1828800"/>
          <p14:tracePt t="70763" x="8218488" y="1828800"/>
          <p14:tracePt t="70773" x="8218488" y="1819275"/>
          <p14:tracePt t="70782" x="8239125" y="1809750"/>
          <p14:tracePt t="70787" x="8248650" y="1800225"/>
          <p14:tracePt t="70796" x="8267700" y="1800225"/>
          <p14:tracePt t="70804" x="8277225" y="1790700"/>
          <p14:tracePt t="70813" x="8286750" y="1781175"/>
          <p14:tracePt t="70821" x="8296275" y="1781175"/>
          <p14:tracePt t="70828" x="8305800" y="1781175"/>
          <p14:tracePt t="70836" x="8305800" y="1762125"/>
          <p14:tracePt t="70844" x="8305800" y="1752600"/>
          <p14:tracePt t="70860" x="8305800" y="1741488"/>
          <p14:tracePt t="70869" x="8315325" y="1731963"/>
          <p14:tracePt t="70885" x="8315325" y="1722438"/>
          <p14:tracePt t="70894" x="8315325" y="1712913"/>
          <p14:tracePt t="70911" x="8324850" y="1693863"/>
          <p14:tracePt t="70917" x="8335963" y="1674813"/>
          <p14:tracePt t="70924" x="8335963" y="1665288"/>
          <p14:tracePt t="70932" x="8355013" y="1655763"/>
          <p14:tracePt t="70942" x="8355013" y="1646238"/>
          <p14:tracePt t="70948" x="8355013" y="1635125"/>
          <p14:tracePt t="70960" x="8355013" y="1625600"/>
          <p14:tracePt t="70964" x="8364538" y="1625600"/>
          <p14:tracePt t="70989" x="8364538" y="1616075"/>
          <p14:tracePt t="71085" x="8364538" y="1625600"/>
          <p14:tracePt t="71093" x="8345488" y="1665288"/>
          <p14:tracePt t="71101" x="8335963" y="1674813"/>
          <p14:tracePt t="71108" x="8324850" y="1712913"/>
          <p14:tracePt t="71116" x="8296275" y="1741488"/>
          <p14:tracePt t="71124" x="8296275" y="1752600"/>
          <p14:tracePt t="71131" x="8286750" y="1771650"/>
          <p14:tracePt t="71221" x="8277225" y="1771650"/>
          <p14:tracePt t="71303" x="8258175" y="1771650"/>
          <p14:tracePt t="71317" x="8258175" y="1762125"/>
          <p14:tracePt t="71341" x="8258175" y="1752600"/>
          <p14:tracePt t="71373" x="8248650" y="1741488"/>
          <p14:tracePt t="71493" x="8239125" y="1741488"/>
          <p14:tracePt t="71525" x="8228013" y="1741488"/>
          <p14:tracePt t="71558" x="8218488" y="1741488"/>
          <p14:tracePt t="71605" x="8218488" y="1752600"/>
          <p14:tracePt t="71750" x="8218488" y="1762125"/>
          <p14:tracePt t="71758" x="8218488" y="1771650"/>
          <p14:tracePt t="71765" x="8208963" y="1771650"/>
          <p14:tracePt t="71773" x="8199438" y="1771650"/>
          <p14:tracePt t="71781" x="8189913" y="1771650"/>
          <p14:tracePt t="71789" x="8161338" y="1771650"/>
          <p14:tracePt t="71798" x="8151813" y="1771650"/>
          <p14:tracePt t="71804" x="8142288" y="1771650"/>
          <p14:tracePt t="71812" x="8093075" y="1771650"/>
          <p14:tracePt t="71821" x="8074025" y="1771650"/>
          <p14:tracePt t="71828" x="8024813" y="1771650"/>
          <p14:tracePt t="71835" x="8005763" y="1771650"/>
          <p14:tracePt t="71844" x="7948613" y="1771650"/>
          <p14:tracePt t="71851" x="7918450" y="1771650"/>
          <p14:tracePt t="71859" x="7861300" y="1771650"/>
          <p14:tracePt t="71868" x="7821613" y="1771650"/>
          <p14:tracePt t="71875" x="7764463" y="1771650"/>
          <p14:tracePt t="71885" x="7724775" y="1771650"/>
          <p14:tracePt t="71893" x="7696200" y="1771650"/>
          <p14:tracePt t="71908" x="7618413" y="1752600"/>
          <p14:tracePt t="71916" x="7589838" y="1752600"/>
          <p14:tracePt t="71923" x="7580313" y="1752600"/>
          <p14:tracePt t="71931" x="7561263" y="1752600"/>
          <p14:tracePt t="73877" x="7551738" y="1752600"/>
          <p14:tracePt t="73949" x="7540625" y="1752600"/>
          <p14:tracePt t="73981" x="7531100" y="1752600"/>
          <p14:tracePt t="74013" x="7521575" y="1752600"/>
          <p14:tracePt t="74045" x="7512050" y="1752600"/>
          <p14:tracePt t="74069" x="7502525" y="1752600"/>
          <p14:tracePt t="74095" x="7483475" y="1752600"/>
          <p14:tracePt t="74197" x="7473950" y="1752600"/>
          <p14:tracePt t="74229" x="7464425" y="1752600"/>
          <p14:tracePt t="74255" x="7464425" y="1762125"/>
          <p14:tracePt t="74260" x="7454900" y="1762125"/>
          <p14:tracePt t="74293" x="7443788" y="1762125"/>
          <p14:tracePt t="74414" x="7434263" y="1762125"/>
          <p14:tracePt t="74501" x="7434263" y="1781175"/>
          <p14:tracePt t="74517" x="7434263" y="1790700"/>
          <p14:tracePt t="74526" x="7434263" y="1800225"/>
          <p14:tracePt t="74531" x="7434263" y="1809750"/>
          <p14:tracePt t="74541" x="7434263" y="1819275"/>
          <p14:tracePt t="74551" x="7434263" y="1828800"/>
          <p14:tracePt t="74555" x="7434263" y="1838325"/>
          <p14:tracePt t="74574" x="7434263" y="1849438"/>
          <p14:tracePt t="74580" x="7424738" y="1849438"/>
          <p14:tracePt t="74589" x="7424738" y="1868488"/>
          <p14:tracePt t="74598" x="7424738" y="1878013"/>
          <p14:tracePt t="74604" x="7424738" y="1887538"/>
          <p14:tracePt t="74613" x="7405688" y="1887538"/>
          <p14:tracePt t="74620" x="7405688" y="1897063"/>
          <p14:tracePt t="74629" x="7396163" y="1906588"/>
          <p14:tracePt t="74636" x="7396163" y="1916113"/>
          <p14:tracePt t="74643" x="7386638" y="1916113"/>
          <p14:tracePt t="74651" x="7386638" y="1925638"/>
          <p14:tracePt t="74659" x="7377113" y="1925638"/>
          <p14:tracePt t="74669" x="7377113" y="1946275"/>
          <p14:tracePt t="74685" x="7377113" y="1955800"/>
          <p14:tracePt t="74694" x="7377113" y="1965325"/>
          <p14:tracePt t="74701" x="7367588" y="1965325"/>
          <p14:tracePt t="74710" x="7367588" y="1974850"/>
          <p14:tracePt t="74715" x="7367588" y="1993900"/>
          <p14:tracePt t="74725" x="7367588" y="2012950"/>
          <p14:tracePt t="74735" x="7367588" y="2032000"/>
          <p14:tracePt t="74740" x="7367588" y="2041525"/>
          <p14:tracePt t="74747" x="7367588" y="2071688"/>
          <p14:tracePt t="74756" x="7367588" y="2090738"/>
          <p14:tracePt t="74765" x="7367588" y="2100263"/>
          <p14:tracePt t="74773" x="7367588" y="2109788"/>
          <p14:tracePt t="74780" x="7367588" y="2119313"/>
          <p14:tracePt t="74789" x="7367588" y="2178050"/>
          <p14:tracePt t="74797" x="7367588" y="2187575"/>
          <p14:tracePt t="74804" x="7358063" y="2225675"/>
          <p14:tracePt t="74813" x="7358063" y="2246313"/>
          <p14:tracePt t="74824" x="7358063" y="2293938"/>
          <p14:tracePt t="74828" x="7358063" y="2332038"/>
          <p14:tracePt t="74836" x="7358063" y="2352675"/>
          <p14:tracePt t="74843" x="7358063" y="2381250"/>
          <p14:tracePt t="74851" x="7358063" y="2390775"/>
          <p14:tracePt t="74859" x="7358063" y="2428875"/>
          <p14:tracePt t="74869" x="7358063" y="2438400"/>
          <p14:tracePt t="74877" x="7337425" y="2468563"/>
          <p14:tracePt t="74894" x="7337425" y="2497138"/>
          <p14:tracePt t="74899" x="7327900" y="2506663"/>
          <p14:tracePt t="74907" x="7327900" y="2525713"/>
          <p14:tracePt t="74917" x="7327900" y="2535238"/>
          <p14:tracePt t="75269" x="7318375" y="2535238"/>
          <p14:tracePt t="75285" x="7308850" y="2535238"/>
          <p14:tracePt t="75292" x="7299325" y="2535238"/>
          <p14:tracePt t="75300" x="7289800" y="2535238"/>
          <p14:tracePt t="75309" x="7280275" y="2535238"/>
          <p14:tracePt t="75319" x="7240588" y="2535238"/>
          <p14:tracePt t="75323" x="7212013" y="2535238"/>
          <p14:tracePt t="75332" x="7154863" y="2535238"/>
          <p14:tracePt t="75342" x="7096125" y="2535238"/>
          <p14:tracePt t="75347" x="7058025" y="2535238"/>
          <p14:tracePt t="75356" x="6961188" y="2525713"/>
          <p14:tracePt t="75364" x="6911975" y="2516188"/>
          <p14:tracePt t="75373" x="6746875" y="2497138"/>
          <p14:tracePt t="75381" x="6689725" y="2478088"/>
          <p14:tracePt t="75389" x="6486525" y="2459038"/>
          <p14:tracePt t="75396" x="6292850" y="2400300"/>
          <p14:tracePt t="75407" x="6186488" y="2362200"/>
          <p14:tracePt t="75411" x="5943600" y="2274888"/>
          <p14:tracePt t="75420" x="5856288" y="2235200"/>
          <p14:tracePt t="75428" x="5508625" y="2090738"/>
          <p14:tracePt t="75436" x="5362575" y="2022475"/>
          <p14:tracePt t="75444" x="5014913" y="1878013"/>
          <p14:tracePt t="75454" x="4849813" y="1809750"/>
          <p14:tracePt t="75460" x="4452938" y="1597025"/>
          <p14:tracePt t="75469" x="4008438" y="1393825"/>
          <p14:tracePt t="75475" x="3843338" y="1306513"/>
          <p14:tracePt t="75484" x="3300413" y="1112838"/>
          <p14:tracePt t="75491" x="3108325" y="1044575"/>
          <p14:tracePt t="75500" x="2565400" y="852488"/>
          <p14:tracePt t="75509" x="2362200" y="784225"/>
          <p14:tracePt t="75516" x="1858963" y="649288"/>
          <p14:tracePt t="75524" x="1384300" y="493713"/>
          <p14:tracePt t="75532" x="1249363" y="434975"/>
          <p14:tracePt t="75545" x="900113" y="338138"/>
          <p14:tracePt t="75548" x="765175" y="280988"/>
          <p14:tracePt t="75556" x="503238" y="212725"/>
          <p14:tracePt t="75563" x="396875" y="203200"/>
          <p14:tracePt t="75571" x="184150" y="155575"/>
          <p14:tracePt t="75580" x="125413" y="15557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oronavirus: The incredible art created in lockdown | Ents &amp; Arts News |  Sky News">
            <a:extLst>
              <a:ext uri="{FF2B5EF4-FFF2-40B4-BE49-F238E27FC236}">
                <a16:creationId xmlns:a16="http://schemas.microsoft.com/office/drawing/2014/main" id="{A504BFBD-1AFD-4326-AAAB-DE77C68C85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64741" y="9"/>
            <a:ext cx="5768788" cy="3383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An illustration of Italians singing on their balconies during the lockdown">
            <a:extLst>
              <a:ext uri="{FF2B5EF4-FFF2-40B4-BE49-F238E27FC236}">
                <a16:creationId xmlns:a16="http://schemas.microsoft.com/office/drawing/2014/main" id="{39A03017-A1A1-4D11-BAA7-129E713D8B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44063" y="3474720"/>
            <a:ext cx="5500202" cy="338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990662-6A54-4397-A101-9FD10E50BDDF}"/>
              </a:ext>
            </a:extLst>
          </p:cNvPr>
          <p:cNvSpPr txBox="1"/>
          <p:nvPr/>
        </p:nvSpPr>
        <p:spPr>
          <a:xfrm>
            <a:off x="1238982" y="523937"/>
            <a:ext cx="2906450" cy="2351986"/>
          </a:xfrm>
          <a:prstGeom prst="rect">
            <a:avLst/>
          </a:prstGeom>
        </p:spPr>
        <p:txBody>
          <a:bodyPr vert="horz" lIns="80682" tIns="40341" rIns="80682" bIns="40341" rtlCol="0" anchor="b">
            <a:normAutofit lnSpcReduction="10000"/>
          </a:bodyPr>
          <a:lstStyle/>
          <a:p>
            <a:pPr defTabSz="806867">
              <a:lnSpc>
                <a:spcPct val="90000"/>
              </a:lnSpc>
              <a:spcBef>
                <a:spcPct val="0"/>
              </a:spcBef>
              <a:spcAft>
                <a:spcPts val="529"/>
              </a:spcAft>
            </a:pPr>
            <a:r>
              <a:rPr lang="en-US" sz="4400" dirty="0">
                <a:solidFill>
                  <a:srgbClr val="00B0F0"/>
                </a:solidFill>
                <a:latin typeface="+mj-lt"/>
                <a:ea typeface="+mj-ea"/>
                <a:cs typeface="+mj-cs"/>
              </a:rPr>
              <a:t>Art created in the last year</a:t>
            </a:r>
          </a:p>
        </p:txBody>
      </p:sp>
      <p:pic>
        <p:nvPicPr>
          <p:cNvPr id="6146" name="Picture 2" descr="Rainbow-window">
            <a:extLst>
              <a:ext uri="{FF2B5EF4-FFF2-40B4-BE49-F238E27FC236}">
                <a16:creationId xmlns:a16="http://schemas.microsoft.com/office/drawing/2014/main" id="{1CE8F19E-070F-43BC-B4A6-F9CDFDE20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104" y="3869911"/>
            <a:ext cx="3450832" cy="194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720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727"/>
    </mc:Choice>
    <mc:Fallback xmlns="">
      <p:transition spd="slow" advTm="40727"/>
    </mc:Fallback>
  </mc:AlternateContent>
  <p:extLst mod="1">
    <p:ext uri="{3A86A75C-4F4B-4683-9AE1-C65F6400EC91}">
      <p14:laserTraceLst xmlns:p14="http://schemas.microsoft.com/office/powerpoint/2010/main">
        <p14:tracePtLst>
          <p14:tracePt t="677" x="47625" y="2159000"/>
          <p14:tracePt t="683" x="115888" y="2225675"/>
          <p14:tracePt t="691" x="125413" y="2246313"/>
          <p14:tracePt t="699" x="174625" y="2293938"/>
          <p14:tracePt t="709" x="184150" y="2303463"/>
          <p14:tracePt t="716" x="241300" y="2343150"/>
          <p14:tracePt t="723" x="309563" y="2419350"/>
          <p14:tracePt t="735" x="338138" y="2428875"/>
          <p14:tracePt t="739" x="415925" y="2497138"/>
          <p14:tracePt t="748" x="446088" y="2506663"/>
          <p14:tracePt t="756" x="531813" y="2584450"/>
          <p14:tracePt t="763" x="561975" y="2603500"/>
          <p14:tracePt t="772" x="668338" y="2662238"/>
          <p14:tracePt t="780" x="725488" y="2690813"/>
          <p14:tracePt t="788" x="755650" y="2719388"/>
          <p14:tracePt t="797" x="793750" y="2749550"/>
          <p14:tracePt t="803" x="842963" y="2749550"/>
          <p14:tracePt t="812" x="881063" y="2778125"/>
          <p14:tracePt t="820" x="890588" y="2778125"/>
          <p14:tracePt t="827" x="919163" y="2787650"/>
          <p14:tracePt t="835" x="949325" y="2797175"/>
          <p14:tracePt t="846" x="949325" y="2816225"/>
          <p14:tracePt t="851" x="958850" y="2825750"/>
          <p14:tracePt t="861" x="968375" y="2825750"/>
          <p14:tracePt t="868" x="977900" y="2846388"/>
          <p14:tracePt t="875" x="987425" y="2846388"/>
          <p14:tracePt t="883" x="996950" y="2855913"/>
          <p14:tracePt t="891" x="996950" y="2865438"/>
          <p14:tracePt t="901" x="1016000" y="2865438"/>
          <p14:tracePt t="917" x="1016000" y="2884488"/>
          <p14:tracePt t="1061" x="1006475" y="2884488"/>
          <p14:tracePt t="1068" x="1025525" y="2884488"/>
          <p14:tracePt t="1213" x="1016000" y="2884488"/>
          <p14:tracePt t="1309" x="996950" y="2884488"/>
          <p14:tracePt t="1316" x="987425" y="2884488"/>
          <p14:tracePt t="1325" x="977900" y="2884488"/>
          <p14:tracePt t="1334" x="968375" y="2884488"/>
          <p14:tracePt t="1339" x="949325" y="2884488"/>
          <p14:tracePt t="1350" x="928688" y="2894013"/>
          <p14:tracePt t="1356" x="919163" y="2894013"/>
          <p14:tracePt t="1364" x="909638" y="2903538"/>
          <p14:tracePt t="1372" x="900113" y="2913063"/>
          <p14:tracePt t="1380" x="890588" y="2943225"/>
          <p14:tracePt t="1388" x="881063" y="2952750"/>
          <p14:tracePt t="1396" x="852488" y="2990850"/>
          <p14:tracePt t="1406" x="852488" y="3028950"/>
          <p14:tracePt t="1411" x="831850" y="3087688"/>
          <p14:tracePt t="1420" x="803275" y="3135313"/>
          <p14:tracePt t="1429" x="803275" y="3155950"/>
          <p14:tracePt t="1436" x="803275" y="3232150"/>
          <p14:tracePt t="1445" x="793750" y="3262313"/>
          <p14:tracePt t="1452" x="793750" y="3319463"/>
          <p14:tracePt t="1459" x="784225" y="3349625"/>
          <p14:tracePt t="1469" x="784225" y="3387725"/>
          <p14:tracePt t="1477" x="784225" y="3425825"/>
          <p14:tracePt t="1486" x="784225" y="3455988"/>
          <p14:tracePt t="1493" x="784225" y="3465513"/>
          <p14:tracePt t="1499" x="784225" y="3475038"/>
          <p14:tracePt t="1508" x="774700" y="3484563"/>
          <p14:tracePt t="1516" x="774700" y="3494088"/>
          <p14:tracePt t="1534" x="774700" y="3503613"/>
          <p14:tracePt t="1550" x="774700" y="3513138"/>
          <p14:tracePt t="1556" x="755650" y="3513138"/>
          <p14:tracePt t="1563" x="755650" y="3532188"/>
          <p14:tracePt t="1580" x="746125" y="3532188"/>
          <p14:tracePt t="1677" x="746125" y="3522663"/>
          <p14:tracePt t="1693" x="746125" y="3513138"/>
          <p14:tracePt t="1701" x="746125" y="3503613"/>
          <p14:tracePt t="1708" x="765175" y="3503613"/>
          <p14:tracePt t="1716" x="765175" y="3494088"/>
          <p14:tracePt t="1723" x="774700" y="3494088"/>
          <p14:tracePt t="1733" x="774700" y="3484563"/>
          <p14:tracePt t="1781" x="755650" y="3484563"/>
          <p14:tracePt t="1789" x="746125" y="3484563"/>
          <p14:tracePt t="1797" x="735013" y="3484563"/>
          <p14:tracePt t="1803" x="725488" y="3484563"/>
          <p14:tracePt t="1811" x="706438" y="3484563"/>
          <p14:tracePt t="1820" x="677863" y="3484563"/>
          <p14:tracePt t="1827" x="668338" y="3484563"/>
          <p14:tracePt t="1836" x="649288" y="3484563"/>
          <p14:tracePt t="1845" x="628650" y="3484563"/>
          <p14:tracePt t="1851" x="609600" y="3484563"/>
          <p14:tracePt t="1859" x="571500" y="3484563"/>
          <p14:tracePt t="1867" x="561975" y="3484563"/>
          <p14:tracePt t="1876" x="531813" y="3484563"/>
          <p14:tracePt t="1884" x="522288" y="3484563"/>
          <p14:tracePt t="1893" x="503238" y="3484563"/>
          <p14:tracePt t="1901" x="503238" y="3494088"/>
          <p14:tracePt t="1918" x="474663" y="3494088"/>
          <p14:tracePt t="1923" x="474663" y="3503613"/>
          <p14:tracePt t="1932" x="465138" y="3513138"/>
          <p14:tracePt t="1939" x="455613" y="3532188"/>
          <p14:tracePt t="1949" x="446088" y="3543300"/>
          <p14:tracePt t="1956" x="446088" y="3552825"/>
          <p14:tracePt t="1965" x="415925" y="3571875"/>
          <p14:tracePt t="1972" x="406400" y="3600450"/>
          <p14:tracePt t="1981" x="377825" y="3649663"/>
          <p14:tracePt t="1988" x="349250" y="3725863"/>
          <p14:tracePt t="1995" x="328613" y="3756025"/>
          <p14:tracePt t="2003" x="300038" y="3832225"/>
          <p14:tracePt t="2011" x="300038" y="3881438"/>
          <p14:tracePt t="2020" x="280988" y="3940175"/>
          <p14:tracePt t="2029" x="280988" y="3949700"/>
          <p14:tracePt t="2035" x="280988" y="3959225"/>
          <p14:tracePt t="2043" x="280988" y="3968750"/>
          <p14:tracePt t="2085" x="280988" y="3959225"/>
          <p14:tracePt t="2093" x="280988" y="3949700"/>
          <p14:tracePt t="2100" x="280988" y="3940175"/>
          <p14:tracePt t="2725" x="271463" y="3940175"/>
          <p14:tracePt t="2733" x="261938" y="3940175"/>
          <p14:tracePt t="2741" x="241300" y="3919538"/>
          <p14:tracePt t="2751" x="193675" y="3919538"/>
          <p14:tracePt t="2756" x="184150" y="3910013"/>
          <p14:tracePt t="2765" x="174625" y="3910013"/>
          <p14:tracePt t="2821" x="165100" y="3910013"/>
          <p14:tracePt t="2837" x="155575" y="3910013"/>
          <p14:tracePt t="2853" x="144463" y="3910013"/>
          <p14:tracePt t="2901" x="125413" y="3910013"/>
          <p14:tracePt t="2941" x="115888" y="3910013"/>
          <p14:tracePt t="3069" x="115888" y="3919538"/>
          <p14:tracePt t="3085" x="134938" y="3919538"/>
          <p14:tracePt t="3095" x="144463" y="3919538"/>
          <p14:tracePt t="3099" x="155575" y="3940175"/>
          <p14:tracePt t="3108" x="165100" y="3940175"/>
          <p14:tracePt t="3116" x="174625" y="3940175"/>
          <p14:tracePt t="3293" x="165100" y="3940175"/>
          <p14:tracePt t="3325" x="155575" y="3940175"/>
          <p14:tracePt t="3341" x="155575" y="3949700"/>
          <p14:tracePt t="3381" x="144463" y="3949700"/>
          <p14:tracePt t="3453" x="144463" y="3959225"/>
          <p14:tracePt t="4117" x="125413" y="3959225"/>
          <p14:tracePt t="4133" x="115888" y="3959225"/>
          <p14:tracePt t="4143" x="115888" y="3968750"/>
          <p14:tracePt t="4148" x="106363" y="3968750"/>
          <p14:tracePt t="4205" x="96838" y="3968750"/>
          <p14:tracePt t="4646" x="96838" y="3978275"/>
          <p14:tracePt t="4661" x="106363" y="3978275"/>
          <p14:tracePt t="4677" x="115888" y="3978275"/>
          <p14:tracePt t="4685" x="115888" y="3987800"/>
          <p14:tracePt t="4717" x="134938" y="3987800"/>
          <p14:tracePt t="4772" x="134938" y="3997325"/>
          <p14:tracePt t="4780" x="144463" y="3997325"/>
          <p14:tracePt t="4804" x="155575" y="3997325"/>
          <p14:tracePt t="4821" x="155575" y="4006850"/>
          <p14:tracePt t="5373" x="155575" y="3997325"/>
          <p14:tracePt t="5405" x="155575" y="3987800"/>
          <p14:tracePt t="5445" x="155575" y="3978275"/>
          <p14:tracePt t="5453" x="144463" y="3978275"/>
          <p14:tracePt t="5541" x="144463" y="3968750"/>
          <p14:tracePt t="5573" x="144463" y="3959225"/>
          <p14:tracePt t="5581" x="125413" y="3959225"/>
          <p14:tracePt t="5589" x="125413" y="3949700"/>
          <p14:tracePt t="5613" x="125413" y="3929063"/>
          <p14:tracePt t="5653" x="125413" y="3919538"/>
          <p14:tracePt t="5717" x="125413" y="3910013"/>
          <p14:tracePt t="5781" x="125413" y="3900488"/>
          <p14:tracePt t="5989" x="125413" y="3890963"/>
          <p14:tracePt t="6015" x="125413" y="3881438"/>
          <p14:tracePt t="6045" x="125413" y="3871913"/>
          <p14:tracePt t="6109" x="125413" y="3852863"/>
          <p14:tracePt t="6213" x="125413" y="3843338"/>
          <p14:tracePt t="6253" x="125413" y="3832225"/>
          <p14:tracePt t="6278" x="134938" y="3832225"/>
          <p14:tracePt t="6284" x="134938" y="3822700"/>
          <p14:tracePt t="6300" x="144463" y="3822700"/>
          <p14:tracePt t="6307" x="144463" y="3813175"/>
          <p14:tracePt t="6333" x="144463" y="3803650"/>
          <p14:tracePt t="6341" x="155575" y="3803650"/>
          <p14:tracePt t="6360" x="155575" y="3794125"/>
          <p14:tracePt t="6383" x="155575" y="3775075"/>
          <p14:tracePt t="6389" x="155575" y="3765550"/>
          <p14:tracePt t="6396" x="165100" y="3765550"/>
          <p14:tracePt t="6413" x="165100" y="3756025"/>
          <p14:tracePt t="6420" x="174625" y="3756025"/>
          <p14:tracePt t="6597" x="174625" y="3765550"/>
          <p14:tracePt t="6621" x="174625" y="3784600"/>
          <p14:tracePt t="6628" x="165100" y="3784600"/>
          <p14:tracePt t="6653" x="155575" y="3784600"/>
          <p14:tracePt t="6661" x="155575" y="3794125"/>
          <p14:tracePt t="6684" x="144463" y="3794125"/>
          <p14:tracePt t="6692" x="144463" y="3803650"/>
          <p14:tracePt t="6709" x="144463" y="3813175"/>
          <p14:tracePt t="6725" x="125413" y="3813175"/>
          <p14:tracePt t="6991" x="125413" y="3822700"/>
          <p14:tracePt t="7005" x="115888" y="3822700"/>
          <p14:tracePt t="7020" x="115888" y="3832225"/>
          <p14:tracePt t="7037" x="106363" y="3832225"/>
          <p14:tracePt t="7048" x="106363" y="3843338"/>
          <p14:tracePt t="7051" x="96838" y="3862388"/>
          <p14:tracePt t="7075" x="87313" y="3871913"/>
          <p14:tracePt t="7100" x="77788" y="3881438"/>
          <p14:tracePt t="7125" x="68263" y="3890963"/>
          <p14:tracePt t="7949" x="47625" y="3890963"/>
          <p14:tracePt t="7957" x="47625" y="3900488"/>
          <p14:tracePt t="7975" x="47625" y="3910013"/>
          <p14:tracePt t="7979" x="38100" y="3910013"/>
          <p14:tracePt t="7999" x="38100" y="3919538"/>
          <p14:tracePt t="8003" x="38100" y="3940175"/>
          <p14:tracePt t="8012" x="28575" y="3940175"/>
          <p14:tracePt t="8045" x="28575" y="3949700"/>
          <p14:tracePt t="8141" x="28575" y="3959225"/>
          <p14:tracePt t="8549" x="28575" y="3968750"/>
          <p14:tracePt t="8613" x="28575" y="3978275"/>
          <p14:tracePt t="8645" x="38100" y="3978275"/>
          <p14:tracePt t="8669" x="38100" y="3987800"/>
          <p14:tracePt t="8677" x="58738" y="3987800"/>
          <p14:tracePt t="8694" x="68263" y="3987800"/>
          <p14:tracePt t="8700" x="68263" y="3997325"/>
          <p14:tracePt t="8708" x="77788" y="3997325"/>
          <p14:tracePt t="8720" x="87313" y="3997325"/>
          <p14:tracePt t="8723" x="96838" y="3997325"/>
          <p14:tracePt t="8733" x="125413" y="3997325"/>
          <p14:tracePt t="8740" x="134938" y="3997325"/>
          <p14:tracePt t="8749" x="155575" y="4016375"/>
          <p14:tracePt t="8756" x="184150" y="4016375"/>
          <p14:tracePt t="8766" x="241300" y="4016375"/>
          <p14:tracePt t="8772" x="338138" y="4016375"/>
          <p14:tracePt t="8781" x="358775" y="4016375"/>
          <p14:tracePt t="8787" x="484188" y="4025900"/>
          <p14:tracePt t="8796" x="522288" y="4025900"/>
          <p14:tracePt t="8804" x="668338" y="4046538"/>
          <p14:tracePt t="8812" x="725488" y="4046538"/>
          <p14:tracePt t="8820" x="862013" y="4065588"/>
          <p14:tracePt t="8828" x="1074738" y="4084638"/>
          <p14:tracePt t="8835" x="1152525" y="4084638"/>
          <p14:tracePt t="8845" x="1384300" y="4084638"/>
          <p14:tracePt t="8851" x="1462088" y="4084638"/>
          <p14:tracePt t="8860" x="1646238" y="4084638"/>
          <p14:tracePt t="8868" x="1722438" y="4084638"/>
          <p14:tracePt t="8876" x="1936750" y="4103688"/>
          <p14:tracePt t="8883" x="1993900" y="4103688"/>
          <p14:tracePt t="8892" x="2149475" y="4103688"/>
          <p14:tracePt t="8900" x="2333625" y="4103688"/>
          <p14:tracePt t="8921" x="2546350" y="4103688"/>
          <p14:tracePt t="8923" x="2603500" y="4103688"/>
          <p14:tracePt t="8934" x="2709863" y="4103688"/>
          <p14:tracePt t="8942" x="2768600" y="4103688"/>
          <p14:tracePt t="8947" x="2817813" y="4103688"/>
          <p14:tracePt t="8956" x="2894013" y="4103688"/>
          <p14:tracePt t="8966" x="2914650" y="4113213"/>
          <p14:tracePt t="8971" x="2981325" y="4132263"/>
          <p14:tracePt t="8979" x="2990850" y="4132263"/>
          <p14:tracePt t="8990" x="3040063" y="4143375"/>
          <p14:tracePt t="8995" x="3068638" y="4143375"/>
          <p14:tracePt t="9004" x="3108325" y="4143375"/>
          <p14:tracePt t="9013" x="3117850" y="4152900"/>
          <p14:tracePt t="9019" x="3146425" y="4152900"/>
          <p14:tracePt t="9036" x="3146425" y="4171950"/>
          <p14:tracePt t="9053" x="3146425" y="4181475"/>
          <p14:tracePt t="9077" x="3127375" y="4191000"/>
          <p14:tracePt t="9085" x="3108325" y="4191000"/>
          <p14:tracePt t="9092" x="3078163" y="4191000"/>
          <p14:tracePt t="9101" x="3040063" y="4200525"/>
          <p14:tracePt t="9108" x="3000375" y="4200525"/>
          <p14:tracePt t="9116" x="2894013" y="4240213"/>
          <p14:tracePt t="9125" x="2855913" y="4240213"/>
          <p14:tracePt t="9135" x="2690813" y="4259263"/>
          <p14:tracePt t="9141" x="2652713" y="4259263"/>
          <p14:tracePt t="9147" x="2487613" y="4259263"/>
          <p14:tracePt t="9156" x="2333625" y="4259263"/>
          <p14:tracePt t="9166" x="2274888" y="4259263"/>
          <p14:tracePt t="9171" x="2139950" y="4259263"/>
          <p14:tracePt t="9179" x="2100263" y="4259263"/>
          <p14:tracePt t="9188" x="1993900" y="4259263"/>
          <p14:tracePt t="9196" x="1974850" y="4259263"/>
          <p14:tracePt t="9204" x="1897063" y="4259263"/>
          <p14:tracePt t="9212" x="1839913" y="4249738"/>
          <p14:tracePt t="9220" x="1830388" y="4249738"/>
          <p14:tracePt t="9229" x="1790700" y="4240213"/>
          <p14:tracePt t="9235" x="1781175" y="4240213"/>
          <p14:tracePt t="9243" x="1762125" y="4240213"/>
          <p14:tracePt t="9251" x="1752600" y="4240213"/>
          <p14:tracePt t="9261" x="1743075" y="4229100"/>
          <p14:tracePt t="9268" x="1733550" y="4229100"/>
          <p14:tracePt t="9277" x="1722438" y="4229100"/>
          <p14:tracePt t="9285" x="1693863" y="4210050"/>
          <p14:tracePt t="9291" x="1684338" y="4200525"/>
          <p14:tracePt t="9300" x="1665288" y="4200525"/>
          <p14:tracePt t="9308" x="1655763" y="4200525"/>
          <p14:tracePt t="9319" x="1597025" y="4200525"/>
          <p14:tracePt t="9325" x="1587500" y="4200525"/>
          <p14:tracePt t="9332" x="1549400" y="4191000"/>
          <p14:tracePt t="9340" x="1509713" y="4191000"/>
          <p14:tracePt t="9352" x="1500188" y="4181475"/>
          <p14:tracePt t="9355" x="1452563" y="4181475"/>
          <p14:tracePt t="9365" x="1422400" y="4181475"/>
          <p14:tracePt t="9374" x="1365250" y="4162425"/>
          <p14:tracePt t="9379" x="1336675" y="4162425"/>
          <p14:tracePt t="9387" x="1277938" y="4162425"/>
          <p14:tracePt t="9396" x="1239838" y="4162425"/>
          <p14:tracePt t="9403" x="1228725" y="4152900"/>
          <p14:tracePt t="9412" x="1190625" y="4152900"/>
          <p14:tracePt t="9420" x="1181100" y="4152900"/>
          <p14:tracePt t="9427" x="1143000" y="4152900"/>
          <p14:tracePt t="9435" x="1122363" y="4152900"/>
          <p14:tracePt t="9444" x="1093788" y="4152900"/>
          <p14:tracePt t="9451" x="1074738" y="4152900"/>
          <p14:tracePt t="9460" x="1006475" y="4143375"/>
          <p14:tracePt t="9467" x="949325" y="4143375"/>
          <p14:tracePt t="9475" x="928688" y="4143375"/>
          <p14:tracePt t="9483" x="871538" y="4143375"/>
          <p14:tracePt t="9492" x="842963" y="4143375"/>
          <p14:tracePt t="9499" x="784225" y="4143375"/>
          <p14:tracePt t="9507" x="774700" y="4143375"/>
          <p14:tracePt t="9515" x="725488" y="4143375"/>
          <p14:tracePt t="9524" x="696913" y="4143375"/>
          <p14:tracePt t="9535" x="687388" y="4143375"/>
          <p14:tracePt t="9539" x="668338" y="4122738"/>
          <p14:tracePt t="9551" x="658813" y="4122738"/>
          <p14:tracePt t="9559" x="638175" y="4122738"/>
          <p14:tracePt t="9589" x="628650" y="4122738"/>
          <p14:tracePt t="9749" x="619125" y="4122738"/>
          <p14:tracePt t="9765" x="609600" y="4122738"/>
          <p14:tracePt t="9774" x="590550" y="4122738"/>
          <p14:tracePt t="9779" x="561975" y="4122738"/>
          <p14:tracePt t="9787" x="541338" y="4122738"/>
          <p14:tracePt t="9798" x="484188" y="4122738"/>
          <p14:tracePt t="9803" x="455613" y="4122738"/>
          <p14:tracePt t="9812" x="377825" y="4113213"/>
          <p14:tracePt t="9819" x="349250" y="4094163"/>
          <p14:tracePt t="9828" x="290513" y="4084638"/>
          <p14:tracePt t="9836" x="261938" y="4084638"/>
          <p14:tracePt t="9845" x="241300" y="4065588"/>
          <p14:tracePt t="9853" x="212725" y="4065588"/>
          <p14:tracePt t="9863" x="203200" y="4065588"/>
          <p14:tracePt t="9965" x="203200" y="4056063"/>
          <p14:tracePt t="9998" x="212725" y="4056063"/>
          <p14:tracePt t="10005" x="241300" y="4056063"/>
          <p14:tracePt t="10013" x="300038" y="4056063"/>
          <p14:tracePt t="10019" x="338138" y="4056063"/>
          <p14:tracePt t="10027" x="474663" y="4056063"/>
          <p14:tracePt t="10035" x="687388" y="4056063"/>
          <p14:tracePt t="10044" x="765175" y="4046538"/>
          <p14:tracePt t="10053" x="928688" y="4025900"/>
          <p14:tracePt t="10060" x="1006475" y="4006850"/>
          <p14:tracePt t="10069" x="1171575" y="3968750"/>
          <p14:tracePt t="10075" x="1228725" y="3968750"/>
          <p14:tracePt t="10084" x="1393825" y="3929063"/>
          <p14:tracePt t="10091" x="1519238" y="3910013"/>
          <p14:tracePt t="10100" x="1568450" y="3910013"/>
          <p14:tracePt t="10108" x="1665288" y="3910013"/>
          <p14:tracePt t="10117" x="1703388" y="3910013"/>
          <p14:tracePt t="10123" x="1781175" y="3910013"/>
          <p14:tracePt t="10134" x="1809750" y="3910013"/>
          <p14:tracePt t="10139" x="1887538" y="3910013"/>
          <p14:tracePt t="10149" x="1906588" y="3910013"/>
          <p14:tracePt t="10156" x="1984375" y="3919538"/>
          <p14:tracePt t="10168" x="2071688" y="3919538"/>
          <p14:tracePt t="10171" x="2109788" y="3929063"/>
          <p14:tracePt t="10181" x="2206625" y="3949700"/>
          <p14:tracePt t="10188" x="2255838" y="3959225"/>
          <p14:tracePt t="10195" x="2371725" y="3978275"/>
          <p14:tracePt t="10203" x="2420938" y="3978275"/>
          <p14:tracePt t="10212" x="2574925" y="3978275"/>
          <p14:tracePt t="10220" x="2633663" y="3978275"/>
          <p14:tracePt t="10227" x="2797175" y="3978275"/>
          <p14:tracePt t="10235" x="2971800" y="3978275"/>
          <p14:tracePt t="10243" x="3030538" y="3978275"/>
          <p14:tracePt t="10251" x="3233738" y="3968750"/>
          <p14:tracePt t="10259" x="3300413" y="3959225"/>
          <p14:tracePt t="10267" x="3533775" y="3910013"/>
          <p14:tracePt t="10276" x="3611563" y="3890963"/>
          <p14:tracePt t="10283" x="3824288" y="3832225"/>
          <p14:tracePt t="10293" x="4037013" y="3765550"/>
          <p14:tracePt t="10302" x="4105275" y="3735388"/>
          <p14:tracePt t="10307" x="4287838" y="3678238"/>
          <p14:tracePt t="10317" x="4337050" y="3649663"/>
          <p14:tracePt t="10324" x="4481513" y="3590925"/>
          <p14:tracePt t="10332" x="4521200" y="3562350"/>
          <p14:tracePt t="10339" x="4627563" y="3522663"/>
          <p14:tracePt t="10348" x="4665663" y="3513138"/>
          <p14:tracePt t="10355" x="4743450" y="3484563"/>
          <p14:tracePt t="10364" x="4859338" y="3446463"/>
          <p14:tracePt t="10372" x="4899025" y="3425825"/>
          <p14:tracePt t="10381" x="4986338" y="3378200"/>
          <p14:tracePt t="10389" x="5024438" y="3368675"/>
          <p14:tracePt t="10397" x="5130800" y="3328988"/>
          <p14:tracePt t="10404" x="5159375" y="3300413"/>
          <p14:tracePt t="10415" x="5218113" y="3252788"/>
          <p14:tracePt t="10419" x="5286375" y="3203575"/>
          <p14:tracePt t="10428" x="5305425" y="3175000"/>
          <p14:tracePt t="10436" x="5314950" y="3116263"/>
          <p14:tracePt t="10443" x="5314950" y="3106738"/>
          <p14:tracePt t="10451" x="5314950" y="3059113"/>
          <p14:tracePt t="10459" x="5295900" y="3028950"/>
          <p14:tracePt t="10467" x="5237163" y="2962275"/>
          <p14:tracePt t="10476" x="5180013" y="2894013"/>
          <p14:tracePt t="10483" x="5159375" y="2874963"/>
          <p14:tracePt t="10492" x="5072063" y="2787650"/>
          <p14:tracePt t="10501" x="5043488" y="2768600"/>
          <p14:tracePt t="10508" x="4956175" y="2681288"/>
          <p14:tracePt t="10515" x="4927600" y="2643188"/>
          <p14:tracePt t="10524" x="4859338" y="2555875"/>
          <p14:tracePt t="10532" x="4830763" y="2525713"/>
          <p14:tracePt t="10539" x="4781550" y="2449513"/>
          <p14:tracePt t="10548" x="4714875" y="2371725"/>
          <p14:tracePt t="10556" x="4695825" y="2352675"/>
          <p14:tracePt t="10566" x="4665663" y="2284413"/>
          <p14:tracePt t="10572" x="4637088" y="2255838"/>
          <p14:tracePt t="10579" x="4627563" y="2216150"/>
          <p14:tracePt t="10587" x="4627563" y="2197100"/>
          <p14:tracePt t="10595" x="4608513" y="2149475"/>
          <p14:tracePt t="10604" x="4608513" y="2090738"/>
          <p14:tracePt t="10612" x="4608513" y="2081213"/>
          <p14:tracePt t="10619" x="4608513" y="2032000"/>
          <p14:tracePt t="10628" x="4608513" y="2003425"/>
          <p14:tracePt t="10637" x="4608513" y="1965325"/>
          <p14:tracePt t="10643" x="4608513" y="1935163"/>
          <p14:tracePt t="10651" x="4618038" y="1897063"/>
          <p14:tracePt t="10660" x="4618038" y="1858963"/>
          <p14:tracePt t="10667" x="4646613" y="1809750"/>
          <p14:tracePt t="10675" x="4656138" y="1752600"/>
          <p14:tracePt t="10683" x="4675188" y="1722438"/>
          <p14:tracePt t="10691" x="4705350" y="1665288"/>
          <p14:tracePt t="10700" x="4714875" y="1635125"/>
          <p14:tracePt t="10707" x="4762500" y="1597025"/>
          <p14:tracePt t="10715" x="4772025" y="1568450"/>
          <p14:tracePt t="10723" x="4802188" y="1519238"/>
          <p14:tracePt t="10732" x="4849813" y="1481138"/>
          <p14:tracePt t="10740" x="4849813" y="1452563"/>
          <p14:tracePt t="10748" x="4878388" y="1422400"/>
          <p14:tracePt t="10756" x="4889500" y="1412875"/>
          <p14:tracePt t="10767" x="4908550" y="1393825"/>
          <p14:tracePt t="10771" x="4927600" y="1384300"/>
          <p14:tracePt t="10779" x="4937125" y="1355725"/>
          <p14:tracePt t="10789" x="4965700" y="1325563"/>
          <p14:tracePt t="10795" x="4975225" y="1325563"/>
          <p14:tracePt t="10804" x="4995863" y="1306513"/>
          <p14:tracePt t="10811" x="5014913" y="1296988"/>
          <p14:tracePt t="10820" x="5033963" y="1277938"/>
          <p14:tracePt t="10828" x="5043488" y="1268413"/>
          <p14:tracePt t="10835" x="5072063" y="1249363"/>
          <p14:tracePt t="10844" x="5083175" y="1249363"/>
          <p14:tracePt t="10852" x="5102225" y="1219200"/>
          <p14:tracePt t="10859" x="5130800" y="1209675"/>
          <p14:tracePt t="10867" x="5130800" y="1190625"/>
          <p14:tracePt t="10875" x="5159375" y="1181100"/>
          <p14:tracePt t="10885" x="5168900" y="1171575"/>
          <p14:tracePt t="10892" x="5189538" y="1162050"/>
          <p14:tracePt t="10919" x="5227638" y="1112838"/>
          <p14:tracePt t="10924" x="5237163" y="1093788"/>
          <p14:tracePt t="10934" x="5246688" y="1074738"/>
          <p14:tracePt t="10940" x="5246688" y="1065213"/>
          <p14:tracePt t="10947" x="5276850" y="1055688"/>
          <p14:tracePt t="10956" x="5276850" y="1044575"/>
          <p14:tracePt t="10964" x="5276850" y="1016000"/>
          <p14:tracePt t="10972" x="5286375" y="1006475"/>
          <p14:tracePt t="10980" x="5286375" y="996950"/>
          <p14:tracePt t="10988" x="5295900" y="987425"/>
          <p14:tracePt t="10996" x="5295900" y="977900"/>
          <p14:tracePt t="11003" x="5295900" y="949325"/>
          <p14:tracePt t="11012" x="5295900" y="938213"/>
          <p14:tracePt t="11019" x="5305425" y="928688"/>
          <p14:tracePt t="11029" x="5305425" y="919163"/>
          <p14:tracePt t="11035" x="5314950" y="909638"/>
          <p14:tracePt t="11044" x="5314950" y="881063"/>
          <p14:tracePt t="11051" x="5334000" y="881063"/>
          <p14:tracePt t="11060" x="5343525" y="862013"/>
          <p14:tracePt t="11067" x="5343525" y="852488"/>
          <p14:tracePt t="11077" x="5353050" y="841375"/>
          <p14:tracePt t="11083" x="5353050" y="812800"/>
          <p14:tracePt t="11092" x="5362575" y="803275"/>
          <p14:tracePt t="11101" x="5372100" y="793750"/>
          <p14:tracePt t="11107" x="5392738" y="774700"/>
          <p14:tracePt t="11117" x="5402263" y="755650"/>
          <p14:tracePt t="11123" x="5411788" y="744538"/>
          <p14:tracePt t="11132" x="5421313" y="725488"/>
          <p14:tracePt t="11140" x="5430838" y="725488"/>
          <p14:tracePt t="11147" x="5440363" y="715963"/>
          <p14:tracePt t="11156" x="5440363" y="696913"/>
          <p14:tracePt t="11167" x="5449888" y="687388"/>
          <p14:tracePt t="11172" x="5468938" y="677863"/>
          <p14:tracePt t="11181" x="5480050" y="668338"/>
          <p14:tracePt t="11190" x="5489575" y="668338"/>
          <p14:tracePt t="11195" x="5489575" y="658813"/>
          <p14:tracePt t="11203" x="5499100" y="658813"/>
          <p14:tracePt t="11213" x="5499100" y="649288"/>
          <p14:tracePt t="11220" x="5508625" y="649288"/>
          <p14:tracePt t="11228" x="5518150" y="638175"/>
          <p14:tracePt t="11235" x="5527675" y="619125"/>
          <p14:tracePt t="11244" x="5546725" y="619125"/>
          <p14:tracePt t="11251" x="5556250" y="609600"/>
          <p14:tracePt t="11259" x="5565775" y="600075"/>
          <p14:tracePt t="11267" x="5576888" y="600075"/>
          <p14:tracePt t="11275" x="5586413" y="590550"/>
          <p14:tracePt t="11283" x="5595938" y="581025"/>
          <p14:tracePt t="11292" x="5624513" y="571500"/>
          <p14:tracePt t="11300" x="5662613" y="541338"/>
          <p14:tracePt t="11307" x="5673725" y="531813"/>
          <p14:tracePt t="11315" x="5730875" y="512763"/>
          <p14:tracePt t="11323" x="5740400" y="503238"/>
          <p14:tracePt t="11332" x="5808663" y="493713"/>
          <p14:tracePt t="11339" x="5837238" y="474663"/>
          <p14:tracePt t="11349" x="5876925" y="444500"/>
          <p14:tracePt t="11358" x="5924550" y="444500"/>
          <p14:tracePt t="11363" x="5962650" y="415925"/>
          <p14:tracePt t="11372" x="5992813" y="387350"/>
          <p14:tracePt t="11379" x="6021388" y="377825"/>
          <p14:tracePt t="11388" x="6040438" y="347663"/>
          <p14:tracePt t="11396" x="6059488" y="338138"/>
          <p14:tracePt t="11403" x="6080125" y="319088"/>
          <p14:tracePt t="11412" x="6108700" y="300038"/>
          <p14:tracePt t="11420" x="6137275" y="271463"/>
          <p14:tracePt t="11427" x="6146800" y="261938"/>
          <p14:tracePt t="11435" x="6196013" y="252413"/>
          <p14:tracePt t="11443" x="6243638" y="222250"/>
          <p14:tracePt t="11451" x="6264275" y="222250"/>
          <p14:tracePt t="11460" x="6311900" y="193675"/>
          <p14:tracePt t="11467" x="6340475" y="174625"/>
          <p14:tracePt t="11476" x="6418263" y="165100"/>
          <p14:tracePt t="11484" x="6437313" y="144463"/>
          <p14:tracePt t="11492" x="6524625" y="134938"/>
          <p14:tracePt t="11503" x="6630988" y="134938"/>
          <p14:tracePt t="11507" x="6670675" y="115888"/>
          <p14:tracePt t="11516" x="6767513" y="115888"/>
          <p14:tracePt t="11524" x="6805613" y="106363"/>
          <p14:tracePt t="11532" x="6931025" y="87313"/>
          <p14:tracePt t="11539" x="6970713" y="87313"/>
          <p14:tracePt t="11548" x="7086600" y="87313"/>
          <p14:tracePt t="11556" x="7134225" y="87313"/>
          <p14:tracePt t="11564" x="7251700" y="87313"/>
          <p14:tracePt t="11572" x="7377113" y="87313"/>
          <p14:tracePt t="11581" x="7424738" y="87313"/>
          <p14:tracePt t="11587" x="7521575" y="87313"/>
          <p14:tracePt t="11595" x="7580313" y="87313"/>
          <p14:tracePt t="11605" x="7658100" y="87313"/>
          <p14:tracePt t="11611" x="7696200" y="87313"/>
          <p14:tracePt t="11619" x="7793038" y="96838"/>
          <p14:tracePt t="11627" x="7880350" y="115888"/>
          <p14:tracePt t="11636" x="7927975" y="125413"/>
          <p14:tracePt t="11645" x="8024813" y="144463"/>
          <p14:tracePt t="11651" x="8064500" y="155575"/>
          <p14:tracePt t="11660" x="8170863" y="193675"/>
          <p14:tracePt t="11669" x="8208963" y="203200"/>
          <p14:tracePt t="11675" x="8335963" y="261938"/>
          <p14:tracePt t="11683" x="8374063" y="290513"/>
          <p14:tracePt t="11692" x="8518525" y="338138"/>
          <p14:tracePt t="11700" x="8664575" y="425450"/>
          <p14:tracePt t="11708" x="8721725" y="455613"/>
          <p14:tracePt t="11715" x="8839200" y="512763"/>
          <p14:tracePt t="11723" x="8886825" y="541338"/>
          <p14:tracePt t="11735" x="8974138" y="609600"/>
          <p14:tracePt t="11739" x="9012238" y="638175"/>
          <p14:tracePt t="11750" x="9099550" y="706438"/>
          <p14:tracePt t="11757" x="9167813" y="755650"/>
          <p14:tracePt t="11763" x="9205913" y="803275"/>
          <p14:tracePt t="11772" x="9264650" y="871538"/>
          <p14:tracePt t="11780" x="9283700" y="890588"/>
          <p14:tracePt t="11789" x="9332913" y="958850"/>
          <p14:tracePt t="11797" x="9361488" y="987425"/>
          <p14:tracePt t="11803" x="9409113" y="1065213"/>
          <p14:tracePt t="11812" x="9429750" y="1093788"/>
          <p14:tracePt t="11820" x="9458325" y="1181100"/>
          <p14:tracePt t="11828" x="9517063" y="1287463"/>
          <p14:tracePt t="11836" x="9526588" y="1335088"/>
          <p14:tracePt t="11846" x="9583738" y="1412875"/>
          <p14:tracePt t="11851" x="9593263" y="1462088"/>
          <p14:tracePt t="11860" x="9632950" y="1558925"/>
          <p14:tracePt t="11869" x="9642475" y="1606550"/>
          <p14:tracePt t="11875" x="9671050" y="1684338"/>
          <p14:tracePt t="11884" x="9690100" y="1771650"/>
          <p14:tracePt t="11892" x="9690100" y="1790700"/>
          <p14:tracePt t="11901" x="9709150" y="1897063"/>
          <p14:tracePt t="11922" x="9739313" y="2012950"/>
          <p14:tracePt t="11923" x="9739313" y="2062163"/>
          <p14:tracePt t="11934" x="9758363" y="2138363"/>
          <p14:tracePt t="11940" x="9758363" y="2216150"/>
          <p14:tracePt t="11951" x="9758363" y="2246313"/>
          <p14:tracePt t="11956" x="9758363" y="2303463"/>
          <p14:tracePt t="11968" x="9758363" y="2322513"/>
          <p14:tracePt t="11971" x="9758363" y="2381250"/>
          <p14:tracePt t="11979" x="9758363" y="2409825"/>
          <p14:tracePt t="11987" x="9758363" y="2449513"/>
          <p14:tracePt t="11996" x="9758363" y="2459038"/>
          <p14:tracePt t="12004" x="9758363" y="2497138"/>
          <p14:tracePt t="12013" x="9758363" y="2525713"/>
          <p14:tracePt t="12019" x="9758363" y="2535238"/>
          <p14:tracePt t="12029" x="9758363" y="2555875"/>
          <p14:tracePt t="12035" x="9758363" y="2565400"/>
          <p14:tracePt t="12043" x="9758363" y="2574925"/>
          <p14:tracePt t="12052" x="9758363" y="2593975"/>
          <p14:tracePt t="12060" x="9758363" y="2613025"/>
          <p14:tracePt t="12068" x="9758363" y="2622550"/>
          <p14:tracePt t="12076" x="9758363" y="2632075"/>
          <p14:tracePt t="12085" x="9758363" y="2643188"/>
          <p14:tracePt t="12091" x="9767888" y="2643188"/>
          <p14:tracePt t="12099" x="9767888" y="2662238"/>
          <p14:tracePt t="12107" x="9767888" y="2671763"/>
          <p14:tracePt t="12141" x="9777413" y="2681288"/>
          <p14:tracePt t="12157" x="9777413" y="2690813"/>
          <p14:tracePt t="12165" x="9777413" y="2700338"/>
          <p14:tracePt t="12173" x="9777413" y="2709863"/>
          <p14:tracePt t="12181" x="9777413" y="2719388"/>
          <p14:tracePt t="12188" x="9777413" y="2749550"/>
          <p14:tracePt t="12196" x="9767888" y="2759075"/>
          <p14:tracePt t="12205" x="9739313" y="2797175"/>
          <p14:tracePt t="12211" x="9690100" y="2846388"/>
          <p14:tracePt t="12219" x="9661525" y="2865438"/>
          <p14:tracePt t="12227" x="9602788" y="2913063"/>
          <p14:tracePt t="12235" x="9555163" y="2943225"/>
          <p14:tracePt t="12244" x="9477375" y="3000375"/>
          <p14:tracePt t="12251" x="9448800" y="3019425"/>
          <p14:tracePt t="12260" x="9361488" y="3078163"/>
          <p14:tracePt t="12276" x="9312275" y="3125788"/>
          <p14:tracePt t="12283" x="9264650" y="3155950"/>
          <p14:tracePt t="12291" x="9255125" y="3175000"/>
          <p14:tracePt t="12299" x="9226550" y="3194050"/>
          <p14:tracePt t="12308" x="9215438" y="3203575"/>
          <p14:tracePt t="12317" x="9205913" y="3232150"/>
          <p14:tracePt t="12324" x="9196388" y="3252788"/>
          <p14:tracePt t="12335" x="9186863" y="3271838"/>
          <p14:tracePt t="12339" x="9158288" y="3281363"/>
          <p14:tracePt t="12347" x="9158288" y="3290888"/>
          <p14:tracePt t="12358" x="9118600" y="3300413"/>
          <p14:tracePt t="12363" x="9109075" y="3300413"/>
          <p14:tracePt t="12372" x="9070975" y="3319463"/>
          <p14:tracePt t="12380" x="9061450" y="3328988"/>
          <p14:tracePt t="12387" x="9021763" y="3328988"/>
          <p14:tracePt t="12395" x="8983663" y="3328988"/>
          <p14:tracePt t="12404" x="8974138" y="3328988"/>
          <p14:tracePt t="12412" x="8936038" y="3328988"/>
          <p14:tracePt t="12420" x="8926513" y="3328988"/>
          <p14:tracePt t="12429" x="8896350" y="3328988"/>
          <p14:tracePt t="12436" x="8886825" y="3328988"/>
          <p14:tracePt t="12447" x="8877300" y="3328988"/>
          <p14:tracePt t="12451" x="8858250" y="3328988"/>
          <p14:tracePt t="12460" x="8829675" y="3300413"/>
          <p14:tracePt t="12469" x="8799513" y="3281363"/>
          <p14:tracePt t="12475" x="8789988" y="3271838"/>
          <p14:tracePt t="12483" x="8751888" y="3252788"/>
          <p14:tracePt t="12491" x="8742363" y="3232150"/>
          <p14:tracePt t="12499" x="8702675" y="3213100"/>
          <p14:tracePt t="12507" x="8674100" y="3194050"/>
          <p14:tracePt t="12516" x="8636000" y="3184525"/>
          <p14:tracePt t="12524" x="8586788" y="3175000"/>
          <p14:tracePt t="12532" x="8567738" y="3155950"/>
          <p14:tracePt t="12539" x="8499475" y="3125788"/>
          <p14:tracePt t="12549" x="8470900" y="3116263"/>
          <p14:tracePt t="12555" x="8432800" y="3087688"/>
          <p14:tracePt t="12564" x="8402638" y="3068638"/>
          <p14:tracePt t="12571" x="8345488" y="3040063"/>
          <p14:tracePt t="12580" x="8277225" y="3009900"/>
          <p14:tracePt t="12588" x="8239125" y="2990850"/>
          <p14:tracePt t="12595" x="8180388" y="2981325"/>
          <p14:tracePt t="12604" x="8151813" y="2962275"/>
          <p14:tracePt t="12613" x="8093075" y="2932113"/>
          <p14:tracePt t="12619" x="8083550" y="2932113"/>
          <p14:tracePt t="12628" x="8024813" y="2903538"/>
          <p14:tracePt t="12635" x="7996238" y="2903538"/>
          <p14:tracePt t="12643" x="7939088" y="2874963"/>
          <p14:tracePt t="12651" x="7870825" y="2846388"/>
          <p14:tracePt t="12660" x="7851775" y="2846388"/>
          <p14:tracePt t="12668" x="7802563" y="2816225"/>
          <p14:tracePt t="12676" x="7783513" y="2806700"/>
          <p14:tracePt t="12683" x="7734300" y="2787650"/>
          <p14:tracePt t="12691" x="7715250" y="2787650"/>
          <p14:tracePt t="12701" x="7648575" y="2759075"/>
          <p14:tracePt t="12707" x="7627938" y="2759075"/>
          <p14:tracePt t="12717" x="7540625" y="2738438"/>
          <p14:tracePt t="12724" x="7464425" y="2728913"/>
          <p14:tracePt t="12734" x="7434263" y="2728913"/>
          <p14:tracePt t="12740" x="7358063" y="2728913"/>
          <p14:tracePt t="12747" x="7337425" y="2728913"/>
          <p14:tracePt t="12755" x="7280275" y="2709863"/>
          <p14:tracePt t="12764" x="7251700" y="2709863"/>
          <p14:tracePt t="12771" x="7212013" y="2709863"/>
          <p14:tracePt t="12780" x="7164388" y="2700338"/>
          <p14:tracePt t="12789" x="7154863" y="2700338"/>
          <p14:tracePt t="12795" x="7115175" y="2681288"/>
          <p14:tracePt t="12805" x="7096125" y="2681288"/>
          <p14:tracePt t="12812" x="7067550" y="2652713"/>
          <p14:tracePt t="12819" x="7037388" y="2652713"/>
          <p14:tracePt t="12828" x="6999288" y="2622550"/>
          <p14:tracePt t="12835" x="6970713" y="2613025"/>
          <p14:tracePt t="12844" x="6961188" y="2613025"/>
          <p14:tracePt t="12853" x="6921500" y="2603500"/>
          <p14:tracePt t="12861" x="6892925" y="2584450"/>
          <p14:tracePt t="12869" x="6873875" y="2574925"/>
          <p14:tracePt t="12875" x="6843713" y="2574925"/>
          <p14:tracePt t="12883" x="6805613" y="2574925"/>
          <p14:tracePt t="12892" x="6777038" y="2574925"/>
          <p14:tracePt t="12900" x="6718300" y="2574925"/>
          <p14:tracePt t="12908" x="6680200" y="2574925"/>
          <p14:tracePt t="12917" x="6650038" y="2574925"/>
          <p14:tracePt t="12925" x="6611938" y="2574925"/>
          <p14:tracePt t="12936" x="6583363" y="2574925"/>
          <p14:tracePt t="12940" x="6524625" y="2593975"/>
          <p14:tracePt t="12949" x="6515100" y="2593975"/>
          <p14:tracePt t="12959" x="6467475" y="2603500"/>
          <p14:tracePt t="12963" x="6456363" y="2613025"/>
          <p14:tracePt t="12971" x="6427788" y="2632075"/>
          <p14:tracePt t="12980" x="6389688" y="2643188"/>
          <p14:tracePt t="12987" x="6380163" y="2652713"/>
          <p14:tracePt t="12996" x="6350000" y="2681288"/>
          <p14:tracePt t="13003" x="6350000" y="2690813"/>
          <p14:tracePt t="13011" x="6330950" y="2700338"/>
          <p14:tracePt t="13020" x="6311900" y="2728913"/>
          <p14:tracePt t="13028" x="6283325" y="2759075"/>
          <p14:tracePt t="13036" x="6253163" y="2797175"/>
          <p14:tracePt t="13045" x="6253163" y="2825750"/>
          <p14:tracePt t="13051" x="6234113" y="2855913"/>
          <p14:tracePt t="13059" x="6215063" y="2865438"/>
          <p14:tracePt t="13067" x="6196013" y="2903538"/>
          <p14:tracePt t="13076" x="6186488" y="2913063"/>
          <p14:tracePt t="13083" x="6186488" y="2952750"/>
          <p14:tracePt t="13092" x="6167438" y="2981325"/>
          <p14:tracePt t="13100" x="6167438" y="2990850"/>
          <p14:tracePt t="13108" x="6167438" y="3009900"/>
          <p14:tracePt t="13115" x="6167438" y="3019425"/>
          <p14:tracePt t="13123" x="6167438" y="3049588"/>
          <p14:tracePt t="13136" x="6167438" y="3059113"/>
          <p14:tracePt t="13139" x="6176963" y="3078163"/>
          <p14:tracePt t="13148" x="6186488" y="3087688"/>
          <p14:tracePt t="13159" x="6196013" y="3116263"/>
          <p14:tracePt t="13163" x="6205538" y="3125788"/>
          <p14:tracePt t="13173" x="6205538" y="3135313"/>
          <p14:tracePt t="13190" x="6215063" y="3135313"/>
          <p14:tracePt t="13221" x="6224588" y="3135313"/>
          <p14:tracePt t="13236" x="6234113" y="3135313"/>
          <p14:tracePt t="13253" x="6234113" y="3125788"/>
          <p14:tracePt t="13261" x="6253163" y="3125788"/>
          <p14:tracePt t="13269" x="6264275" y="3087688"/>
          <p14:tracePt t="13277" x="6264275" y="3078163"/>
          <p14:tracePt t="13285" x="6273800" y="3049588"/>
          <p14:tracePt t="13293" x="6292850" y="3009900"/>
          <p14:tracePt t="13302" x="6292850" y="3000375"/>
          <p14:tracePt t="13307" x="6292850" y="2962275"/>
          <p14:tracePt t="13318" x="6292850" y="2952750"/>
          <p14:tracePt t="13324" x="6292850" y="2913063"/>
          <p14:tracePt t="13332" x="6302375" y="2903538"/>
          <p14:tracePt t="13340" x="6302375" y="2865438"/>
          <p14:tracePt t="13348" x="6302375" y="2846388"/>
          <p14:tracePt t="13356" x="6302375" y="2787650"/>
          <p14:tracePt t="13365" x="6311900" y="2759075"/>
          <p14:tracePt t="13371" x="6311900" y="2728913"/>
          <p14:tracePt t="13379" x="6330950" y="2690813"/>
          <p14:tracePt t="13387" x="6340475" y="2681288"/>
          <p14:tracePt t="13395" x="6350000" y="2643188"/>
          <p14:tracePt t="13404" x="6359525" y="2632075"/>
          <p14:tracePt t="13411" x="6399213" y="2593975"/>
          <p14:tracePt t="13420" x="6446838" y="2565400"/>
          <p14:tracePt t="13429" x="6456363" y="2555875"/>
          <p14:tracePt t="13435" x="6496050" y="2525713"/>
          <p14:tracePt t="13443" x="6515100" y="2516188"/>
          <p14:tracePt t="13451" x="6583363" y="2497138"/>
          <p14:tracePt t="13460" x="6602413" y="2487613"/>
          <p14:tracePt t="13467" x="6689725" y="2468563"/>
          <p14:tracePt t="13477" x="6727825" y="2468563"/>
          <p14:tracePt t="13483" x="6786563" y="2449513"/>
          <p14:tracePt t="13492" x="6873875" y="2438400"/>
          <p14:tracePt t="13503" x="6911975" y="2438400"/>
          <p14:tracePt t="13507" x="6989763" y="2419350"/>
          <p14:tracePt t="13516" x="7027863" y="2419350"/>
          <p14:tracePt t="13525" x="7115175" y="2400300"/>
          <p14:tracePt t="13532" x="7154863" y="2400300"/>
          <p14:tracePt t="13539" x="7212013" y="2390775"/>
          <p14:tracePt t="13547" x="7240588" y="2390775"/>
          <p14:tracePt t="13555" x="7251700" y="2390775"/>
          <p14:tracePt t="13565" x="7270750" y="2390775"/>
          <p14:tracePt t="13571" x="7280275" y="2390775"/>
          <p14:tracePt t="13590" x="7289800" y="2390775"/>
          <p14:tracePt t="13604" x="7308850" y="2390775"/>
          <p14:tracePt t="13620" x="7327900" y="2390775"/>
          <p14:tracePt t="13629" x="7358063" y="2400300"/>
          <p14:tracePt t="13636" x="7396163" y="2419350"/>
          <p14:tracePt t="13645" x="7424738" y="2428875"/>
          <p14:tracePt t="13651" x="7483475" y="2459038"/>
          <p14:tracePt t="13661" x="7493000" y="2459038"/>
          <p14:tracePt t="13668" x="7570788" y="2487613"/>
          <p14:tracePt t="13675" x="7608888" y="2506663"/>
          <p14:tracePt t="13683" x="7637463" y="2516188"/>
          <p14:tracePt t="13691" x="7677150" y="2546350"/>
          <p14:tracePt t="13700" x="7705725" y="2546350"/>
          <p14:tracePt t="13708" x="7745413" y="2565400"/>
          <p14:tracePt t="13716" x="7754938" y="2574925"/>
          <p14:tracePt t="13724" x="7783513" y="2584450"/>
          <p14:tracePt t="13733" x="7793038" y="2593975"/>
          <p14:tracePt t="13739" x="7821613" y="2622550"/>
          <p14:tracePt t="13748" x="7842250" y="2632075"/>
          <p14:tracePt t="13755" x="7861300" y="2643188"/>
          <p14:tracePt t="13764" x="7870825" y="2652713"/>
          <p14:tracePt t="13772" x="7870825" y="2662238"/>
          <p14:tracePt t="13781" x="7870825" y="2681288"/>
          <p14:tracePt t="13787" x="7880350" y="2690813"/>
          <p14:tracePt t="13795" x="7880350" y="2700338"/>
          <p14:tracePt t="13804" x="7880350" y="2709863"/>
          <p14:tracePt t="13820" x="7889875" y="2719388"/>
          <p14:tracePt t="13933" x="7889875" y="2728913"/>
          <p14:tracePt t="14133" x="7899400" y="2728913"/>
          <p14:tracePt t="14197" x="7899400" y="2738438"/>
          <p14:tracePt t="14229" x="7899400" y="2759075"/>
          <p14:tracePt t="14245" x="7889875" y="2759075"/>
          <p14:tracePt t="14252" x="7880350" y="2759075"/>
          <p14:tracePt t="14259" x="7851775" y="2768600"/>
          <p14:tracePt t="14267" x="7821613" y="2778125"/>
          <p14:tracePt t="14276" x="7802563" y="2797175"/>
          <p14:tracePt t="14283" x="7773988" y="2806700"/>
          <p14:tracePt t="14293" x="7715250" y="2835275"/>
          <p14:tracePt t="14299" x="7686675" y="2855913"/>
          <p14:tracePt t="14308" x="7580313" y="2884488"/>
          <p14:tracePt t="14317" x="7473950" y="2922588"/>
          <p14:tracePt t="14323" x="7424738" y="2952750"/>
          <p14:tracePt t="14334" x="7348538" y="3019425"/>
          <p14:tracePt t="14339" x="7299325" y="3049588"/>
          <p14:tracePt t="14349" x="7192963" y="3135313"/>
          <p14:tracePt t="14357" x="7124700" y="3184525"/>
          <p14:tracePt t="14364" x="7008813" y="3281363"/>
          <p14:tracePt t="14371" x="6892925" y="3387725"/>
          <p14:tracePt t="14381" x="6864350" y="3406775"/>
          <p14:tracePt t="14387" x="6777038" y="3532188"/>
          <p14:tracePt t="14396" x="6718300" y="3600450"/>
          <p14:tracePt t="14406" x="6621463" y="3746500"/>
          <p14:tracePt t="14412" x="6573838" y="3794125"/>
          <p14:tracePt t="14420" x="6477000" y="3929063"/>
          <p14:tracePt t="14429" x="6446838" y="3978275"/>
          <p14:tracePt t="14436" x="6330950" y="4122738"/>
          <p14:tracePt t="14445" x="6205538" y="4287838"/>
          <p14:tracePt t="14451" x="6156325" y="4356100"/>
          <p14:tracePt t="14459" x="6030913" y="4500563"/>
          <p14:tracePt t="14467" x="5983288" y="4568825"/>
          <p14:tracePt t="14476" x="5856288" y="4743450"/>
          <p14:tracePt t="14486" x="5827713" y="4800600"/>
          <p14:tracePt t="14491" x="5702300" y="4946650"/>
          <p14:tracePt t="14499" x="5576888" y="5110163"/>
          <p14:tracePt t="14507" x="5508625" y="5187950"/>
          <p14:tracePt t="14519" x="5402263" y="5322888"/>
          <p14:tracePt t="14523" x="5372100" y="5391150"/>
          <p14:tracePt t="14533" x="5256213" y="5507038"/>
          <p14:tracePt t="14542" x="5218113" y="5575300"/>
          <p14:tracePt t="14547" x="5072063" y="5700713"/>
          <p14:tracePt t="14556" x="5043488" y="5740400"/>
          <p14:tracePt t="14566" x="4937125" y="5826125"/>
          <p14:tracePt t="14571" x="4821238" y="5903913"/>
          <p14:tracePt t="14581" x="4802188" y="5934075"/>
          <p14:tracePt t="14588" x="4695825" y="6000750"/>
          <p14:tracePt t="14597" x="4646613" y="6030913"/>
          <p14:tracePt t="14604" x="4559300" y="6097588"/>
          <p14:tracePt t="14612" x="4540250" y="6126163"/>
          <p14:tracePt t="14620" x="4452938" y="6175375"/>
          <p14:tracePt t="14629" x="4424363" y="6203950"/>
          <p14:tracePt t="14636" x="4365625" y="6253163"/>
          <p14:tracePt t="14643" x="4298950" y="6300788"/>
          <p14:tracePt t="14651" x="4278313" y="6319838"/>
          <p14:tracePt t="14660" x="4249738" y="6340475"/>
          <p14:tracePt t="14669" x="4230688" y="6350000"/>
          <p14:tracePt t="14676" x="4211638" y="6407150"/>
          <p14:tracePt t="14685" x="4192588" y="6416675"/>
          <p14:tracePt t="14691" x="4181475" y="6456363"/>
          <p14:tracePt t="14701" x="4171950" y="6513513"/>
          <p14:tracePt t="14707" x="4162425" y="6523038"/>
          <p14:tracePt t="14716" x="4162425" y="6581775"/>
          <p14:tracePt t="14724" x="4162425" y="6600825"/>
          <p14:tracePt t="14732" x="4143375" y="6640513"/>
          <p14:tracePt t="14740" x="4143375" y="6669088"/>
          <p14:tracePt t="14749" x="4143375" y="6707188"/>
          <p14:tracePt t="14756" x="4143375" y="6716713"/>
          <p14:tracePt t="14763" x="4143375" y="6756400"/>
          <p14:tracePt t="14772" x="4143375" y="6784975"/>
          <p14:tracePt t="14779" x="4143375" y="6794500"/>
          <p14:tracePt t="14788" x="4133850" y="6813550"/>
          <p14:tracePt t="14796" x="4124325" y="6813550"/>
          <p14:tracePt t="14829" x="4114800" y="6813550"/>
          <p14:tracePt t="14845" x="4095750" y="6804025"/>
          <p14:tracePt t="14852" x="4095750" y="6794500"/>
          <p14:tracePt t="14859" x="4056063" y="6765925"/>
          <p14:tracePt t="14868" x="4046538" y="6756400"/>
          <p14:tracePt t="14876" x="4037013" y="6737350"/>
          <p14:tracePt t="14885" x="3998913" y="6707188"/>
          <p14:tracePt t="14891" x="3978275" y="6697663"/>
          <p14:tracePt t="14899" x="3949700" y="6678613"/>
          <p14:tracePt t="14907" x="3930650" y="6678613"/>
          <p14:tracePt t="14916" x="3911600" y="6669088"/>
          <p14:tracePt t="14923" x="3902075" y="6669088"/>
          <p14:tracePt t="14933" x="3871913" y="6669088"/>
          <p14:tracePt t="14941" x="3871913" y="6659563"/>
          <p14:tracePt t="14948" x="3862388" y="6659563"/>
          <p14:tracePt t="14956" x="3852863" y="6650038"/>
          <p14:tracePt t="14964" x="3843338" y="6640513"/>
          <p14:tracePt t="14972" x="3833813" y="6630988"/>
          <p14:tracePt t="14981" x="3833813" y="6610350"/>
          <p14:tracePt t="14987" x="3824288" y="6600825"/>
          <p14:tracePt t="14996" x="3824288" y="6591300"/>
          <p14:tracePt t="15003" x="3824288" y="6572250"/>
          <p14:tracePt t="15011" x="3824288" y="6562725"/>
          <p14:tracePt t="15020" x="3824288" y="6534150"/>
          <p14:tracePt t="15028" x="3824288" y="6494463"/>
          <p14:tracePt t="15036" x="3824288" y="6484938"/>
          <p14:tracePt t="15045" x="3833813" y="6456363"/>
          <p14:tracePt t="15052" x="3843338" y="6446838"/>
          <p14:tracePt t="15059" x="3852863" y="6407150"/>
          <p14:tracePt t="15067" x="3852863" y="6397625"/>
          <p14:tracePt t="15075" x="3871913" y="6378575"/>
          <p14:tracePt t="15083" x="3871913" y="6350000"/>
          <p14:tracePt t="15092" x="3881438" y="6350000"/>
          <p14:tracePt t="15100" x="3881438" y="6340475"/>
          <p14:tracePt t="15213" x="3871913" y="6340475"/>
          <p14:tracePt t="15221" x="3843338" y="6340475"/>
          <p14:tracePt t="15229" x="3833813" y="6340475"/>
          <p14:tracePt t="15235" x="3814763" y="6350000"/>
          <p14:tracePt t="15244" x="3727450" y="6369050"/>
          <p14:tracePt t="15253" x="3708400" y="6378575"/>
          <p14:tracePt t="15261" x="3621088" y="6416675"/>
          <p14:tracePt t="15270" x="3590925" y="6426200"/>
          <p14:tracePt t="15276" x="3514725" y="6446838"/>
          <p14:tracePt t="15287" x="3427413" y="6475413"/>
          <p14:tracePt t="15291" x="3387725" y="6475413"/>
          <p14:tracePt t="15301" x="3340100" y="6494463"/>
          <p14:tracePt t="15309" x="3321050" y="6494463"/>
          <p14:tracePt t="15316" x="3271838" y="6503988"/>
          <p14:tracePt t="15323" x="3262313" y="6503988"/>
          <p14:tracePt t="15332" x="3233738" y="6503988"/>
          <p14:tracePt t="15340" x="3214688" y="6503988"/>
          <p14:tracePt t="15349" x="3203575" y="6513513"/>
          <p14:tracePt t="15356" x="3194050" y="6513513"/>
          <p14:tracePt t="15363" x="3184525" y="6513513"/>
          <p14:tracePt t="15405" x="3175000" y="6513513"/>
          <p14:tracePt t="15431" x="3165475" y="6503988"/>
          <p14:tracePt t="15436" x="3155950" y="6494463"/>
          <p14:tracePt t="15444" x="3136900" y="6494463"/>
          <p14:tracePt t="15454" x="3127375" y="6484938"/>
          <p14:tracePt t="15459" x="3108325" y="6475413"/>
          <p14:tracePt t="15467" x="3049588" y="6456363"/>
          <p14:tracePt t="15476" x="3021013" y="6446838"/>
          <p14:tracePt t="15485" x="2981325" y="6446838"/>
          <p14:tracePt t="15492" x="2962275" y="6446838"/>
          <p14:tracePt t="15499" x="2943225" y="6426200"/>
          <p14:tracePt t="15508" x="2933700" y="6426200"/>
          <p14:tracePt t="15519" x="2924175" y="6426200"/>
          <p14:tracePt t="15523" x="2914650" y="6426200"/>
          <p14:tracePt t="15557" x="2914650" y="6416675"/>
          <p14:tracePt t="15566" x="2894013" y="6416675"/>
          <p14:tracePt t="15574" x="2894013" y="6407150"/>
          <p14:tracePt t="15588" x="2894013" y="6397625"/>
          <p14:tracePt t="15596" x="2884488" y="6397625"/>
          <p14:tracePt t="15604" x="2884488" y="6388100"/>
          <p14:tracePt t="15613" x="2884488" y="6378575"/>
          <p14:tracePt t="15619" x="2884488" y="6369050"/>
          <p14:tracePt t="15637" x="2884488" y="6350000"/>
          <p14:tracePt t="15653" x="2903538" y="6340475"/>
          <p14:tracePt t="15662" x="2924175" y="6330950"/>
          <p14:tracePt t="15667" x="2952750" y="6319838"/>
          <p14:tracePt t="15676" x="2962275" y="6319838"/>
          <p14:tracePt t="15683" x="2971800" y="6291263"/>
          <p14:tracePt t="15692" x="2981325" y="6281738"/>
          <p14:tracePt t="15782" x="2981325" y="6272213"/>
          <p14:tracePt t="15846" x="2981325" y="6281738"/>
          <p14:tracePt t="15852" x="2981325" y="6291263"/>
          <p14:tracePt t="15859" x="2981325" y="6300788"/>
          <p14:tracePt t="15868" x="2971800" y="6319838"/>
          <p14:tracePt t="15875" x="2962275" y="6319838"/>
          <p14:tracePt t="15883" x="2924175" y="6340475"/>
          <p14:tracePt t="15892" x="2914650" y="6340475"/>
          <p14:tracePt t="15901" x="2874963" y="6359525"/>
          <p14:tracePt t="15908" x="2865438" y="6359525"/>
          <p14:tracePt t="15916" x="2827338" y="6369050"/>
          <p14:tracePt t="15936" x="2768600" y="6369050"/>
          <p14:tracePt t="15943" x="2740025" y="6378575"/>
          <p14:tracePt t="15947" x="2709863" y="6378575"/>
          <p14:tracePt t="15955" x="2681288" y="6388100"/>
          <p14:tracePt t="15963" x="2662238" y="6388100"/>
          <p14:tracePt t="15972" x="2614613" y="6407150"/>
          <p14:tracePt t="15981" x="2555875" y="6407150"/>
          <p14:tracePt t="15987" x="2546350" y="6416675"/>
          <p14:tracePt t="15995" x="2478088" y="6416675"/>
          <p14:tracePt t="16004" x="2459038" y="6416675"/>
          <p14:tracePt t="16012" x="2400300" y="6437313"/>
          <p14:tracePt t="16020" x="2352675" y="6437313"/>
          <p14:tracePt t="16028" x="2293938" y="6446838"/>
          <p14:tracePt t="16036" x="2274888" y="6446838"/>
          <p14:tracePt t="16045" x="2216150" y="6446838"/>
          <p14:tracePt t="16053" x="2139950" y="6446838"/>
          <p14:tracePt t="16059" x="2109788" y="6446838"/>
          <p14:tracePt t="16067" x="2052638" y="6446838"/>
          <p14:tracePt t="16076" x="2012950" y="6446838"/>
          <p14:tracePt t="16084" x="1955800" y="6446838"/>
          <p14:tracePt t="16092" x="1906588" y="6446838"/>
          <p14:tracePt t="16101" x="1849438" y="6426200"/>
          <p14:tracePt t="16109" x="1790700" y="6416675"/>
          <p14:tracePt t="16118" x="1752600" y="6416675"/>
          <p14:tracePt t="16123" x="1674813" y="6397625"/>
          <p14:tracePt t="16132" x="1646238" y="6397625"/>
          <p14:tracePt t="16140" x="1549400" y="6378575"/>
          <p14:tracePt t="16149" x="1519238" y="6369050"/>
          <p14:tracePt t="16157" x="1422400" y="6369050"/>
          <p14:tracePt t="16165" x="1374775" y="6350000"/>
          <p14:tracePt t="16177" x="1296988" y="6340475"/>
          <p14:tracePt t="16180" x="1190625" y="6319838"/>
          <p14:tracePt t="16189" x="1152525" y="6300788"/>
          <p14:tracePt t="16198" x="1025525" y="6291263"/>
          <p14:tracePt t="16203" x="968375" y="6272213"/>
          <p14:tracePt t="16211" x="890588" y="6272213"/>
          <p14:tracePt t="16219" x="842963" y="6262688"/>
          <p14:tracePt t="16228" x="784225" y="6223000"/>
          <p14:tracePt t="16235" x="755650" y="6213475"/>
          <p14:tracePt t="16243" x="696913" y="6184900"/>
          <p14:tracePt t="16252" x="628650" y="6137275"/>
          <p14:tracePt t="16261" x="600075" y="6116638"/>
          <p14:tracePt t="16268" x="541338" y="6088063"/>
          <p14:tracePt t="16276" x="531813" y="6078538"/>
          <p14:tracePt t="16287" x="493713" y="6040438"/>
          <p14:tracePt t="16291" x="465138" y="6010275"/>
          <p14:tracePt t="16299" x="415925" y="5962650"/>
          <p14:tracePt t="16307" x="338138" y="5875338"/>
          <p14:tracePt t="16315" x="328613" y="5846763"/>
          <p14:tracePt t="16323" x="280988" y="5788025"/>
          <p14:tracePt t="16332" x="271463" y="5759450"/>
          <p14:tracePt t="16340" x="222250" y="5691188"/>
          <p14:tracePt t="16348" x="212725" y="5672138"/>
          <p14:tracePt t="16356" x="165100" y="5622925"/>
          <p14:tracePt t="16366" x="115888" y="5556250"/>
          <p14:tracePt t="16371" x="106363" y="5546725"/>
          <p14:tracePt t="16379" x="77788" y="5487988"/>
          <p14:tracePt t="16388" x="68263" y="5478463"/>
          <p14:tracePt t="16396" x="68263" y="5440363"/>
          <p14:tracePt t="16403" x="47625" y="5419725"/>
          <p14:tracePt t="16412" x="38100" y="5372100"/>
          <p14:tracePt t="16420" x="38100" y="5353050"/>
          <p14:tracePt t="16428" x="9525" y="5322888"/>
          <p14:tracePt t="16435" x="0" y="5275263"/>
          <p14:tracePt t="16443" x="0" y="5265738"/>
          <p14:tracePt t="16451" x="0" y="5226050"/>
          <p14:tracePt t="16461" x="0" y="5216525"/>
          <p14:tracePt t="16467" x="0" y="5197475"/>
          <p14:tracePt t="16475" x="0" y="5168900"/>
          <p14:tracePt t="16485" x="0" y="5149850"/>
          <p14:tracePt t="16491" x="0" y="5100638"/>
          <p14:tracePt t="16500" x="0" y="5081588"/>
          <p14:tracePt t="16508" x="9525" y="5033963"/>
          <p14:tracePt t="16518" x="28575" y="5013325"/>
          <p14:tracePt t="16524" x="38100" y="4984750"/>
          <p14:tracePt t="16534" x="47625" y="4975225"/>
          <p14:tracePt t="16540" x="68263" y="4916488"/>
          <p14:tracePt t="16549" x="77788" y="4906963"/>
          <p14:tracePt t="16556" x="87313" y="4868863"/>
          <p14:tracePt t="16564" x="96838" y="4829175"/>
          <p14:tracePt t="16572" x="115888" y="4800600"/>
          <p14:tracePt t="16579" x="125413" y="4762500"/>
          <p14:tracePt t="16588" x="144463" y="4732338"/>
          <p14:tracePt t="16595" x="174625" y="4703763"/>
          <p14:tracePt t="16604" x="184150" y="4675188"/>
          <p14:tracePt t="16614" x="193675" y="4656138"/>
          <p14:tracePt t="16619" x="222250" y="4637088"/>
          <p14:tracePt t="16627" x="231775" y="4616450"/>
          <p14:tracePt t="16638" x="261938" y="4587875"/>
          <p14:tracePt t="16643" x="271463" y="4578350"/>
          <p14:tracePt t="16651" x="280988" y="4559300"/>
          <p14:tracePt t="16661" x="280988" y="4549775"/>
          <p14:tracePt t="16667" x="300038" y="4540250"/>
          <p14:tracePt t="16676" x="309563" y="4529138"/>
          <p14:tracePt t="16684" x="319088" y="4519613"/>
          <p14:tracePt t="16692" x="338138" y="4510088"/>
          <p14:tracePt t="16703" x="358775" y="4510088"/>
          <p14:tracePt t="16707" x="368300" y="4500563"/>
          <p14:tracePt t="16716" x="377825" y="4481513"/>
          <p14:tracePt t="16724" x="387350" y="4471988"/>
          <p14:tracePt t="16732" x="396875" y="4471988"/>
          <p14:tracePt t="16740" x="396875" y="4462463"/>
          <p14:tracePt t="16748" x="406400" y="4462463"/>
          <p14:tracePt t="16765" x="415925" y="4452938"/>
          <p14:tracePt t="16773" x="425450" y="4443413"/>
          <p14:tracePt t="16788" x="446088" y="4443413"/>
          <p14:tracePt t="16805" x="455613" y="4432300"/>
          <p14:tracePt t="16813" x="465138" y="4432300"/>
          <p14:tracePt t="16820" x="465138" y="4422775"/>
          <p14:tracePt t="16828" x="474663" y="4422775"/>
          <p14:tracePt t="16836" x="484188" y="4403725"/>
          <p14:tracePt t="16844" x="493713" y="4394200"/>
          <p14:tracePt t="16851" x="503238" y="4384675"/>
          <p14:tracePt t="16861" x="522288" y="4375150"/>
          <p14:tracePt t="16872" x="552450" y="4365625"/>
          <p14:tracePt t="16875" x="571500" y="4356100"/>
          <p14:tracePt t="16883" x="609600" y="4337050"/>
          <p14:tracePt t="16892" x="649288" y="4325938"/>
          <p14:tracePt t="16900" x="677863" y="4306888"/>
          <p14:tracePt t="16918" x="746125" y="4287838"/>
          <p14:tracePt t="16923" x="784225" y="4268788"/>
          <p14:tracePt t="16934" x="812800" y="4259263"/>
          <p14:tracePt t="16940" x="842963" y="4240213"/>
          <p14:tracePt t="16949" x="881063" y="4229100"/>
          <p14:tracePt t="16956" x="890588" y="4219575"/>
          <p14:tracePt t="16965" x="919163" y="4219575"/>
          <p14:tracePt t="16973" x="928688" y="4219575"/>
          <p14:tracePt t="16981" x="939800" y="4210050"/>
          <p14:tracePt t="16988" x="949325" y="4210050"/>
          <p14:tracePt t="16995" x="958850" y="4200525"/>
          <p14:tracePt t="17004" x="968375" y="4200525"/>
          <p14:tracePt t="17012" x="977900" y="4200525"/>
          <p14:tracePt t="17020" x="1006475" y="4200525"/>
          <p14:tracePt t="17028" x="1016000" y="4200525"/>
          <p14:tracePt t="17035" x="1036638" y="4181475"/>
          <p14:tracePt t="17044" x="1065213" y="4181475"/>
          <p14:tracePt t="17052" x="1103313" y="4171950"/>
          <p14:tracePt t="17060" x="1131888" y="4171950"/>
          <p14:tracePt t="17068" x="1190625" y="4171950"/>
          <p14:tracePt t="17075" x="1219200" y="4152900"/>
          <p14:tracePt t="17086" x="1258888" y="4152900"/>
          <p14:tracePt t="17091" x="1287463" y="4143375"/>
          <p14:tracePt t="17099" x="1306513" y="4143375"/>
          <p14:tracePt t="17108" x="1365250" y="4143375"/>
          <p14:tracePt t="17118" x="1374775" y="4143375"/>
          <p14:tracePt t="17123" x="1412875" y="4132263"/>
          <p14:tracePt t="17134" x="1422400" y="4132263"/>
          <p14:tracePt t="17139" x="1462088" y="4132263"/>
          <p14:tracePt t="17148" x="1509713" y="4132263"/>
          <p14:tracePt t="17156" x="1519238" y="4132263"/>
          <p14:tracePt t="17164" x="1539875" y="4132263"/>
          <p14:tracePt t="17172" x="1549400" y="4132263"/>
          <p14:tracePt t="17182" x="1587500" y="4132263"/>
          <p14:tracePt t="17187" x="1616075" y="4132263"/>
          <p14:tracePt t="17195" x="1655763" y="4132263"/>
          <p14:tracePt t="17203" x="1712913" y="4132263"/>
          <p14:tracePt t="17211" x="1733550" y="4132263"/>
          <p14:tracePt t="17220" x="1790700" y="4132263"/>
          <p14:tracePt t="17228" x="1809750" y="4122738"/>
          <p14:tracePt t="17237" x="1858963" y="4122738"/>
          <p14:tracePt t="17244" x="1887538" y="4103688"/>
          <p14:tracePt t="17251" x="1946275" y="4103688"/>
          <p14:tracePt t="17260" x="1965325" y="4094163"/>
          <p14:tracePt t="17267" x="1993900" y="4094163"/>
          <p14:tracePt t="17277" x="2003425" y="4084638"/>
          <p14:tracePt t="17285" x="2012950" y="4075113"/>
          <p14:tracePt t="17291" x="2043113" y="4075113"/>
          <p14:tracePt t="17301" x="2052638" y="4075113"/>
          <p14:tracePt t="17307" x="2071688" y="4075113"/>
          <p14:tracePt t="17315" x="2081213" y="4075113"/>
          <p14:tracePt t="17323" x="2109788" y="4075113"/>
          <p14:tracePt t="17332" x="2130425" y="4075113"/>
          <p14:tracePt t="17340" x="2159000" y="4075113"/>
          <p14:tracePt t="17349" x="2168525" y="4075113"/>
          <p14:tracePt t="17356" x="2178050" y="4075113"/>
          <p14:tracePt t="17366" x="2187575" y="4075113"/>
          <p14:tracePt t="17371" x="2197100" y="4075113"/>
          <p14:tracePt t="17379" x="2236788" y="4075113"/>
          <p14:tracePt t="17388" x="2265363" y="4075113"/>
          <p14:tracePt t="17396" x="2284413" y="4075113"/>
          <p14:tracePt t="17404" x="2312988" y="4075113"/>
          <p14:tracePt t="17411" x="2343150" y="4075113"/>
          <p14:tracePt t="17420" x="2362200" y="4075113"/>
          <p14:tracePt t="17428" x="2371725" y="4075113"/>
          <p14:tracePt t="17437" x="2400300" y="4075113"/>
          <p14:tracePt t="17444" x="2409825" y="4075113"/>
          <p14:tracePt t="17453" x="2420938" y="4075113"/>
          <p14:tracePt t="17461" x="2439988" y="4084638"/>
          <p14:tracePt t="17468" x="2459038" y="4094163"/>
          <p14:tracePt t="17477" x="2478088" y="4094163"/>
          <p14:tracePt t="17484" x="2506663" y="4094163"/>
          <p14:tracePt t="17491" x="2546350" y="4113213"/>
          <p14:tracePt t="17500" x="2574925" y="4113213"/>
          <p14:tracePt t="17507" x="2671763" y="4132263"/>
          <p14:tracePt t="17517" x="2730500" y="4143375"/>
          <p14:tracePt t="17523" x="2768600" y="4143375"/>
          <p14:tracePt t="17532" x="2855913" y="4162425"/>
          <p14:tracePt t="17540" x="2894013" y="4162425"/>
          <p14:tracePt t="17549" x="2990850" y="4181475"/>
          <p14:tracePt t="17556" x="3040063" y="4191000"/>
          <p14:tracePt t="17563" x="3117850" y="4210050"/>
          <p14:tracePt t="17572" x="3136900" y="4210050"/>
          <p14:tracePt t="17580" x="3194050" y="4219575"/>
          <p14:tracePt t="17587" x="3243263" y="4240213"/>
          <p14:tracePt t="17596" x="3252788" y="4249738"/>
          <p14:tracePt t="17604" x="3262313" y="4249738"/>
          <p14:tracePt t="17612" x="3271838" y="4259263"/>
          <p14:tracePt t="17619" x="3300413" y="4268788"/>
          <p14:tracePt t="17628" x="3311525" y="4268788"/>
          <p14:tracePt t="17635" x="3321050" y="4278313"/>
          <p14:tracePt t="17644" x="3330575" y="4278313"/>
          <p14:tracePt t="17652" x="3359150" y="4278313"/>
          <p14:tracePt t="17659" x="3378200" y="4297363"/>
          <p14:tracePt t="17667" x="3387725" y="4306888"/>
          <p14:tracePt t="17675" x="3427413" y="4306888"/>
          <p14:tracePt t="17685" x="3436938" y="4316413"/>
          <p14:tracePt t="17692" x="3465513" y="4316413"/>
          <p14:tracePt t="17700" x="3475038" y="4316413"/>
          <p14:tracePt t="17708" x="3494088" y="4316413"/>
          <p14:tracePt t="17718" x="3514725" y="4316413"/>
          <p14:tracePt t="17724" x="3524250" y="4316413"/>
          <p14:tracePt t="17734" x="3533775" y="4325938"/>
          <p14:tracePt t="17742" x="3543300" y="4325938"/>
          <p14:tracePt t="17747" x="3552825" y="4325938"/>
          <p14:tracePt t="17756" x="3562350" y="4325938"/>
          <p14:tracePt t="17766" x="3571875" y="4325938"/>
          <p14:tracePt t="17771" x="3602038" y="4325938"/>
          <p14:tracePt t="17779" x="3611563" y="4325938"/>
          <p14:tracePt t="17788" x="3621088" y="4325938"/>
          <p14:tracePt t="17796" x="3630613" y="4325938"/>
          <p14:tracePt t="17805" x="3640138" y="4325938"/>
          <p14:tracePt t="17813" x="3659188" y="4325938"/>
          <p14:tracePt t="17821" x="3668713" y="4325938"/>
          <p14:tracePt t="17829" x="3678238" y="4325938"/>
          <p14:tracePt t="17836" x="3698875" y="4325938"/>
          <p14:tracePt t="17844" x="3727450" y="4325938"/>
          <p14:tracePt t="17851" x="3736975" y="4337050"/>
          <p14:tracePt t="17861" x="3746500" y="4337050"/>
          <p14:tracePt t="17869" x="3756025" y="4337050"/>
          <p14:tracePt t="17876" x="3784600" y="4337050"/>
          <p14:tracePt t="17886" x="3794125" y="4337050"/>
          <p14:tracePt t="17902" x="3805238" y="4346575"/>
          <p14:tracePt t="17908" x="3814763" y="4346575"/>
          <p14:tracePt t="17923" x="3824288" y="4356100"/>
          <p14:tracePt t="17940" x="3833813" y="4375150"/>
          <p14:tracePt t="17950" x="3833813" y="4384675"/>
          <p14:tracePt t="17956" x="3843338" y="4384675"/>
          <p14:tracePt t="17973" x="3843338" y="4394200"/>
          <p14:tracePt t="18013" x="3843338" y="4403725"/>
          <p14:tracePt t="18045" x="3843338" y="4413250"/>
          <p14:tracePt t="18053" x="3843338" y="4422775"/>
          <p14:tracePt t="18061" x="3843338" y="4432300"/>
          <p14:tracePt t="18077" x="3843338" y="4452938"/>
          <p14:tracePt t="18093" x="3862388" y="4462463"/>
          <p14:tracePt t="18101" x="3862388" y="4471988"/>
          <p14:tracePt t="18107" x="3871913" y="4471988"/>
          <p14:tracePt t="18116" x="3881438" y="4481513"/>
          <p14:tracePt t="18123" x="3881438" y="4491038"/>
          <p14:tracePt t="18135" x="3890963" y="4500563"/>
          <p14:tracePt t="18141" x="3902075" y="4529138"/>
          <p14:tracePt t="18148" x="3911600" y="4540250"/>
          <p14:tracePt t="18156" x="3930650" y="4549775"/>
          <p14:tracePt t="18166" x="3940175" y="4578350"/>
          <p14:tracePt t="18171" x="3949700" y="4587875"/>
          <p14:tracePt t="18179" x="3959225" y="4597400"/>
          <p14:tracePt t="18187" x="3959225" y="4637088"/>
          <p14:tracePt t="18200" x="3968750" y="4656138"/>
          <p14:tracePt t="18204" x="3998913" y="4703763"/>
          <p14:tracePt t="18211" x="3998913" y="4713288"/>
          <p14:tracePt t="18220" x="4017963" y="4752975"/>
          <p14:tracePt t="18229" x="4027488" y="4781550"/>
          <p14:tracePt t="18236" x="4027488" y="4791075"/>
          <p14:tracePt t="18243" x="4027488" y="4810125"/>
          <p14:tracePt t="18251" x="4027488" y="4819650"/>
          <p14:tracePt t="18260" x="4037013" y="4849813"/>
          <p14:tracePt t="18267" x="4037013" y="4859338"/>
          <p14:tracePt t="18277" x="4037013" y="4897438"/>
          <p14:tracePt t="18286" x="4037013" y="4906963"/>
          <p14:tracePt t="18291" x="4046538" y="4916488"/>
          <p14:tracePt t="18300" x="4046538" y="4946650"/>
          <p14:tracePt t="18310" x="4065588" y="4956175"/>
          <p14:tracePt t="18316" x="4065588" y="4965700"/>
          <p14:tracePt t="18324" x="4075113" y="4965700"/>
          <p14:tracePt t="18334" x="4084638" y="4984750"/>
          <p14:tracePt t="18339" x="4084638" y="4994275"/>
          <p14:tracePt t="18350" x="4084638" y="5013325"/>
          <p14:tracePt t="18357" x="4084638" y="5022850"/>
          <p14:tracePt t="18363" x="4095750" y="5033963"/>
          <p14:tracePt t="18372" x="4095750" y="5043488"/>
          <p14:tracePt t="18380" x="4095750" y="5053013"/>
          <p14:tracePt t="18388" x="4095750" y="5062538"/>
          <p14:tracePt t="18396" x="4095750" y="5072063"/>
          <p14:tracePt t="18403" x="4095750" y="5091113"/>
          <p14:tracePt t="18412" x="4095750" y="5100638"/>
          <p14:tracePt t="18422" x="4105275" y="5100638"/>
          <p14:tracePt t="18428" x="4105275" y="5110163"/>
          <p14:tracePt t="18446" x="4105275" y="5119688"/>
          <p14:tracePt t="18471" x="4105275" y="5129213"/>
          <p14:tracePt t="18475" x="4114800" y="5129213"/>
          <p14:tracePt t="18484" x="4114800" y="5140325"/>
          <p14:tracePt t="18492" x="4114800" y="5149850"/>
          <p14:tracePt t="18499" x="4133850" y="5168900"/>
          <p14:tracePt t="18508" x="4133850" y="5178425"/>
          <p14:tracePt t="18516" x="4143375" y="5197475"/>
          <p14:tracePt t="18524" x="4152900" y="5207000"/>
          <p14:tracePt t="18534" x="4152900" y="5216525"/>
          <p14:tracePt t="18539" x="4152900" y="5246688"/>
          <p14:tracePt t="18548" x="4152900" y="5265738"/>
          <p14:tracePt t="18559" x="4152900" y="5284788"/>
          <p14:tracePt t="18563" x="4152900" y="5294313"/>
          <p14:tracePt t="18571" x="4152900" y="5303838"/>
          <p14:tracePt t="18583" x="4152900" y="5313363"/>
          <p14:tracePt t="18587" x="4152900" y="5322888"/>
          <p14:tracePt t="18595" x="4152900" y="5334000"/>
          <p14:tracePt t="18604" x="4152900" y="5362575"/>
          <p14:tracePt t="18611" x="4152900" y="5381625"/>
          <p14:tracePt t="18620" x="4152900" y="5391150"/>
          <p14:tracePt t="18627" x="4152900" y="5419725"/>
          <p14:tracePt t="18635" x="4152900" y="5429250"/>
          <p14:tracePt t="18645" x="4152900" y="5449888"/>
          <p14:tracePt t="18651" x="4152900" y="5459413"/>
          <p14:tracePt t="18661" x="4152900" y="5487988"/>
          <p14:tracePt t="18668" x="4152900" y="5507038"/>
          <p14:tracePt t="18676" x="4152900" y="5526088"/>
          <p14:tracePt t="18683" x="4152900" y="5546725"/>
          <p14:tracePt t="18692" x="4152900" y="5556250"/>
          <p14:tracePt t="18699" x="4152900" y="5594350"/>
          <p14:tracePt t="18708" x="4152900" y="5603875"/>
          <p14:tracePt t="18717" x="4152900" y="5634038"/>
          <p14:tracePt t="18724" x="4152900" y="5643563"/>
          <p14:tracePt t="18735" x="4133850" y="5681663"/>
          <p14:tracePt t="18740" x="4133850" y="5700713"/>
          <p14:tracePt t="18750" x="4133850" y="5710238"/>
          <p14:tracePt t="18758" x="4133850" y="5740400"/>
          <p14:tracePt t="18763" x="4133850" y="5749925"/>
          <p14:tracePt t="18772" x="4124325" y="5759450"/>
          <p14:tracePt t="18782" x="4124325" y="5768975"/>
          <p14:tracePt t="18787" x="4124325" y="5778500"/>
          <p14:tracePt t="18796" x="4124325" y="5807075"/>
          <p14:tracePt t="18804" x="4124325" y="5816600"/>
          <p14:tracePt t="18812" x="4124325" y="5826125"/>
          <p14:tracePt t="18821" x="4114800" y="5826125"/>
          <p14:tracePt t="18828" x="4114800" y="5846763"/>
          <p14:tracePt t="18835" x="4114800" y="5865813"/>
          <p14:tracePt t="18846" x="4114800" y="5884863"/>
          <p14:tracePt t="18851" x="4114800" y="5894388"/>
          <p14:tracePt t="18860" x="4114800" y="5922963"/>
          <p14:tracePt t="18869" x="4114800" y="5934075"/>
          <p14:tracePt t="18875" x="4114800" y="5943600"/>
          <p14:tracePt t="18883" x="4114800" y="5953125"/>
          <p14:tracePt t="18891" x="4114800" y="5962650"/>
          <p14:tracePt t="18950" x="4114800" y="5972175"/>
          <p14:tracePt t="18976" x="4114800" y="5981700"/>
          <p14:tracePt t="18999" x="4114800" y="6000750"/>
          <p14:tracePt t="19012" x="4114800" y="6010275"/>
          <p14:tracePt t="19037" x="4114800" y="6019800"/>
          <p14:tracePt t="19093" x="4114800" y="6030913"/>
          <p14:tracePt t="19269" x="4114800" y="6040438"/>
          <p14:tracePt t="19294" x="4114800" y="6049963"/>
          <p14:tracePt t="19309" x="4105275" y="6049963"/>
          <p14:tracePt t="19333" x="4105275" y="6059488"/>
          <p14:tracePt t="19358" x="4105275" y="6069013"/>
          <p14:tracePt t="19386" x="4105275" y="6088063"/>
          <p14:tracePt t="19396" x="4105275" y="6097588"/>
          <p14:tracePt t="19453" x="4105275" y="6107113"/>
          <p14:tracePt t="19461" x="4095750" y="6107113"/>
          <p14:tracePt t="19469" x="4095750" y="6116638"/>
          <p14:tracePt t="19477" x="4095750" y="6126163"/>
          <p14:tracePt t="19492" x="4095750" y="6137275"/>
          <p14:tracePt t="19499" x="4084638" y="6137275"/>
          <p14:tracePt t="19508" x="4084638" y="6146800"/>
          <p14:tracePt t="19520" x="4075113" y="6165850"/>
          <p14:tracePt t="19535" x="4075113" y="6175375"/>
          <p14:tracePt t="19557" x="4075113" y="6184900"/>
          <p14:tracePt t="19565" x="4056063" y="6184900"/>
          <p14:tracePt t="19588" x="4056063" y="6194425"/>
          <p14:tracePt t="19597" x="4046538" y="6203950"/>
          <p14:tracePt t="19621" x="4046538" y="6213475"/>
          <p14:tracePt t="19629" x="4037013" y="6213475"/>
          <p14:tracePt t="19647" x="4037013" y="6223000"/>
          <p14:tracePt t="19651" x="4027488" y="6223000"/>
          <p14:tracePt t="19717" x="4017963" y="6243638"/>
          <p14:tracePt t="19734" x="4008438" y="6253163"/>
          <p14:tracePt t="19748" x="4008438" y="6262688"/>
          <p14:tracePt t="19765" x="3998913" y="6262688"/>
          <p14:tracePt t="19781" x="3998913" y="6272213"/>
          <p14:tracePt t="20476" x="3978275" y="6272213"/>
          <p14:tracePt t="20484" x="3959225" y="6272213"/>
          <p14:tracePt t="20493" x="3959225" y="6281738"/>
          <p14:tracePt t="20500" x="3940175" y="6281738"/>
          <p14:tracePt t="20509" x="3921125" y="6291263"/>
          <p14:tracePt t="20516" x="3911600" y="6300788"/>
          <p14:tracePt t="20523" x="3902075" y="6319838"/>
          <p14:tracePt t="20532" x="3881438" y="6330950"/>
          <p14:tracePt t="20539" x="3862388" y="6359525"/>
          <p14:tracePt t="20548" x="3843338" y="6369050"/>
          <p14:tracePt t="20556" x="3824288" y="6378575"/>
          <p14:tracePt t="20565" x="3794125" y="6407150"/>
          <p14:tracePt t="20571" x="3775075" y="6407150"/>
          <p14:tracePt t="20579" x="3736975" y="6426200"/>
          <p14:tracePt t="20590" x="3698875" y="6446838"/>
          <p14:tracePt t="20595" x="3668713" y="6456363"/>
          <p14:tracePt t="20604" x="3630613" y="6475413"/>
          <p14:tracePt t="20611" x="3621088" y="6484938"/>
          <p14:tracePt t="20620" x="3552825" y="6484938"/>
          <p14:tracePt t="20630" x="3524250" y="6494463"/>
          <p14:tracePt t="20635" x="3465513" y="6494463"/>
          <p14:tracePt t="20643" x="3427413" y="6513513"/>
          <p14:tracePt t="20651" x="3378200" y="6513513"/>
          <p14:tracePt t="20660" x="3321050" y="6523038"/>
          <p14:tracePt t="20667" x="3300413" y="6523038"/>
          <p14:tracePt t="20675" x="3271838" y="6523038"/>
          <p14:tracePt t="20683" x="3262313" y="6523038"/>
          <p14:tracePt t="20693" x="3243263" y="6523038"/>
          <p14:tracePt t="20699" x="3214688" y="6523038"/>
          <p14:tracePt t="20707" x="3203575" y="6523038"/>
          <p14:tracePt t="20716" x="3194050" y="6523038"/>
          <p14:tracePt t="20723" x="3184525" y="6523038"/>
          <p14:tracePt t="20733" x="3165475" y="6523038"/>
          <p14:tracePt t="20739" x="3155950" y="6523038"/>
          <p14:tracePt t="20758" x="3146425" y="6523038"/>
          <p14:tracePt t="20763" x="3136900" y="6523038"/>
          <p14:tracePt t="20797" x="3127375" y="6523038"/>
          <p14:tracePt t="20805" x="3127375" y="6534150"/>
          <p14:tracePt t="23021" x="3117850" y="6534150"/>
          <p14:tracePt t="23077" x="3108325" y="6543675"/>
          <p14:tracePt t="23134" x="3097213" y="6543675"/>
          <p14:tracePt t="23149" x="3078163" y="6543675"/>
          <p14:tracePt t="23163" x="3078163" y="6553200"/>
          <p14:tracePt t="23182" x="3068638" y="6553200"/>
          <p14:tracePt t="23300" x="3059113" y="6553200"/>
          <p14:tracePt t="23318" x="3049588" y="6553200"/>
          <p14:tracePt t="23329" x="3049588" y="6572250"/>
          <p14:tracePt t="23331" x="3040063" y="6572250"/>
          <p14:tracePt t="23339" x="3011488" y="6581775"/>
          <p14:tracePt t="23350" x="3000375" y="6581775"/>
          <p14:tracePt t="23355" x="2990850" y="6581775"/>
          <p14:tracePt t="23363" x="2981325" y="6591300"/>
          <p14:tracePt t="23374" x="2962275" y="6591300"/>
          <p14:tracePt t="23380" x="2943225" y="6591300"/>
          <p14:tracePt t="23744" x="2933700" y="6600825"/>
          <p14:tracePt t="23766" x="2924175" y="6600825"/>
          <p14:tracePt t="23775" x="2914650" y="6600825"/>
          <p14:tracePt t="23788" x="2894013" y="6600825"/>
          <p14:tracePt t="23795" x="2874963" y="6600825"/>
          <p14:tracePt t="23803" x="2865438" y="6600825"/>
          <p14:tracePt t="23811" x="2855913" y="6600825"/>
          <p14:tracePt t="23819" x="2836863" y="6610350"/>
          <p14:tracePt t="23827" x="2817813" y="6610350"/>
          <p14:tracePt t="23835" x="2806700" y="6610350"/>
          <p14:tracePt t="23843" x="2797175" y="6610350"/>
          <p14:tracePt t="23859" x="2787650" y="6610350"/>
          <p14:tracePt t="23908" x="2778125" y="6610350"/>
          <p14:tracePt t="23916" x="2768600" y="6610350"/>
          <p14:tracePt t="23924" x="2759075" y="6610350"/>
          <p14:tracePt t="23932" x="2749550" y="6610350"/>
          <p14:tracePt t="23940" x="2730500" y="6610350"/>
          <p14:tracePt t="23947" x="2720975" y="6610350"/>
          <p14:tracePt t="23956" x="2709863" y="6610350"/>
          <p14:tracePt t="23963" x="2700338" y="6610350"/>
          <p14:tracePt t="23971" x="2690813" y="6610350"/>
          <p14:tracePt t="23979" x="2681288" y="6610350"/>
          <p14:tracePt t="23987" x="2671763" y="6610350"/>
          <p14:tracePt t="23995" x="2652713" y="6600825"/>
          <p14:tracePt t="24011" x="2643188" y="6600825"/>
          <p14:tracePt t="24027" x="2633663" y="6600825"/>
          <p14:tracePt t="24035" x="2624138" y="6600825"/>
          <p14:tracePt t="24043" x="2614613" y="6600825"/>
          <p14:tracePt t="24051" x="2603500" y="6600825"/>
          <p14:tracePt t="24059" x="2593975" y="6591300"/>
          <p14:tracePt t="24067" x="2574925" y="6591300"/>
          <p14:tracePt t="24076" x="2565400" y="6591300"/>
          <p14:tracePt t="24083" x="2555875" y="6591300"/>
          <p14:tracePt t="24092" x="2546350" y="6591300"/>
          <p14:tracePt t="24100" x="2536825" y="6591300"/>
          <p14:tracePt t="24107" x="2527300" y="6591300"/>
          <p14:tracePt t="24116" x="2517775" y="6591300"/>
          <p14:tracePt t="24123" x="2497138" y="6591300"/>
          <p14:tracePt t="24131" x="2487613" y="6591300"/>
          <p14:tracePt t="24139" x="2478088" y="6591300"/>
          <p14:tracePt t="24147" x="2468563" y="6591300"/>
          <p14:tracePt t="24155" x="2459038" y="6591300"/>
          <p14:tracePt t="24163" x="2449513" y="6591300"/>
          <p14:tracePt t="24171" x="2439988" y="6591300"/>
          <p14:tracePt t="24187" x="2430463" y="6591300"/>
          <p14:tracePt t="24196" x="2409825" y="6591300"/>
          <p14:tracePt t="24204" x="2400300" y="6591300"/>
          <p14:tracePt t="24212" x="2390775" y="6591300"/>
          <p14:tracePt t="24230" x="2381250" y="6591300"/>
          <p14:tracePt t="24244" x="2371725" y="6591300"/>
          <p14:tracePt t="24251" x="2362200" y="6591300"/>
          <p14:tracePt t="24259" x="2352675" y="6591300"/>
          <p14:tracePt t="24267" x="2352675" y="6600825"/>
          <p14:tracePt t="24275" x="2324100" y="6600825"/>
          <p14:tracePt t="24283" x="2312988" y="6600825"/>
          <p14:tracePt t="24291" x="2303463" y="6610350"/>
          <p14:tracePt t="24299" x="2274888" y="6610350"/>
          <p14:tracePt t="24307" x="2265363" y="6630988"/>
          <p14:tracePt t="24316" x="2255838" y="6630988"/>
          <p14:tracePt t="24323" x="2246313" y="6630988"/>
          <p14:tracePt t="24331" x="2236788" y="6630988"/>
          <p14:tracePt t="24396" x="2227263" y="6630988"/>
          <p14:tracePt t="24403" x="2216150" y="6630988"/>
          <p14:tracePt t="24427" x="2197100" y="6630988"/>
          <p14:tracePt t="24444" x="2187575" y="6630988"/>
          <p14:tracePt t="24451" x="2178050" y="6630988"/>
          <p14:tracePt t="24467" x="2168525" y="6630988"/>
          <p14:tracePt t="24492" x="2159000" y="6630988"/>
          <p14:tracePt t="24524" x="2149475" y="6630988"/>
          <p14:tracePt t="24532" x="2139950" y="6630988"/>
          <p14:tracePt t="24548" x="2130425" y="6630988"/>
          <p14:tracePt t="24556" x="2130425" y="6640513"/>
          <p14:tracePt t="24564" x="2109788" y="6640513"/>
          <p14:tracePt t="24571" x="2100263" y="6640513"/>
          <p14:tracePt t="24580" x="2100263" y="6650038"/>
          <p14:tracePt t="24587" x="2090738" y="6650038"/>
          <p14:tracePt t="24596" x="2081213" y="6650038"/>
          <p14:tracePt t="24604" x="2071688" y="6659563"/>
          <p14:tracePt t="24620" x="2062163" y="6659563"/>
          <p14:tracePt t="24636" x="2062163" y="6669088"/>
          <p14:tracePt t="24667" x="2052638" y="6669088"/>
          <p14:tracePt t="24683" x="2033588" y="6669088"/>
          <p14:tracePt t="24699" x="2024063" y="6678613"/>
          <p14:tracePt t="24708" x="2012950" y="6678613"/>
          <p14:tracePt t="24717" x="2003425" y="6688138"/>
          <p14:tracePt t="24723" x="1993900" y="6707188"/>
          <p14:tracePt t="24731" x="1984375" y="6707188"/>
          <p14:tracePt t="24740" x="1974850" y="6716713"/>
          <p14:tracePt t="24747" x="1974850" y="6727825"/>
          <p14:tracePt t="24755" x="1955800" y="6727825"/>
          <p14:tracePt t="24763" x="1946275" y="6737350"/>
          <p14:tracePt t="24780" x="1946275" y="6746875"/>
          <p14:tracePt t="24804" x="1946275" y="6756400"/>
          <p14:tracePt t="24812" x="1946275" y="6765925"/>
          <p14:tracePt t="24820" x="1946275" y="6775450"/>
          <p14:tracePt t="24828" x="1974850" y="6794500"/>
          <p14:tracePt t="24836" x="1984375" y="6794500"/>
          <p14:tracePt t="24843" x="2033588" y="6804025"/>
          <p14:tracePt t="24852" x="2062163" y="6813550"/>
          <p14:tracePt t="24859" x="2168525" y="6853238"/>
          <p14:tracePt t="24867" x="2206625" y="6853238"/>
          <p14:tracePt t="24875" x="2324100" y="6872288"/>
          <p14:tracePt t="24883" x="2487613" y="6891338"/>
          <p14:tracePt t="24891" x="2517775" y="6900863"/>
          <p14:tracePt t="24900" x="2633663" y="6900863"/>
          <p14:tracePt t="24917" x="2768600" y="6900863"/>
          <p14:tracePt t="24923" x="2806700" y="6900863"/>
          <p14:tracePt t="24933" x="2884488" y="6900863"/>
          <p14:tracePt t="24939" x="2971800" y="6900863"/>
          <p14:tracePt t="24948" x="2990850" y="6900863"/>
          <p14:tracePt t="24956" x="3068638" y="6900863"/>
          <p14:tracePt t="24965" x="3097213" y="6900863"/>
          <p14:tracePt t="24972" x="3175000" y="6900863"/>
          <p14:tracePt t="24982" x="3233738" y="6900863"/>
          <p14:tracePt t="24987" x="3349625" y="6900863"/>
          <p14:tracePt t="24996" x="3505200" y="6900863"/>
          <p14:tracePt t="25005" x="3562350" y="6900863"/>
          <p14:tracePt t="25011" x="3765550" y="6900863"/>
          <p14:tracePt t="25020" x="3871913" y="6891338"/>
          <p14:tracePt t="25027" x="4105275" y="6853238"/>
          <p14:tracePt t="25036" x="4221163" y="6834188"/>
          <p14:tracePt t="25044" x="4471988" y="6794500"/>
          <p14:tracePt t="25052" x="4589463" y="6775450"/>
          <p14:tracePt t="25060" x="4821238" y="6727825"/>
          <p14:tracePt t="25072" x="5005388" y="6688138"/>
          <p14:tracePt t="25075" x="5092700" y="6669088"/>
          <p14:tracePt t="25084" x="5246688" y="6650038"/>
          <p14:tracePt t="25093" x="5305425" y="6640513"/>
          <p14:tracePt t="25100" x="5440363" y="6619875"/>
          <p14:tracePt t="25107" x="5499100" y="6600825"/>
          <p14:tracePt t="25116" x="5605463" y="6581775"/>
          <p14:tracePt t="25123" x="5653088" y="6581775"/>
          <p14:tracePt t="25135" x="5730875" y="6553200"/>
          <p14:tracePt t="25139" x="5837238" y="6534150"/>
          <p14:tracePt t="25147" x="5886450" y="6534150"/>
          <p14:tracePt t="25157" x="6002338" y="6494463"/>
          <p14:tracePt t="25163" x="6040438" y="6494463"/>
          <p14:tracePt t="25172" x="6167438" y="6484938"/>
          <p14:tracePt t="25179" x="6205538" y="6465888"/>
          <p14:tracePt t="25188" x="6311900" y="6446838"/>
          <p14:tracePt t="25196" x="6370638" y="6437313"/>
          <p14:tracePt t="25203" x="6389688" y="6437313"/>
          <p14:tracePt t="25211" x="6437313" y="6437313"/>
          <p14:tracePt t="25219" x="6446838" y="6437313"/>
          <p14:tracePt t="25227" x="6446838" y="6426200"/>
          <p14:tracePt t="25327" x="6446838" y="6416675"/>
          <p14:tracePt t="25357" x="6446838" y="6397625"/>
          <p14:tracePt t="25365" x="6456363" y="6397625"/>
          <p14:tracePt t="25381" x="6456363" y="6388100"/>
          <p14:tracePt t="25390" x="6467475" y="6378575"/>
          <p14:tracePt t="25397" x="6467475" y="6369050"/>
          <p14:tracePt t="25413" x="6477000" y="6369050"/>
          <p14:tracePt t="25420" x="6477000" y="6359525"/>
          <p14:tracePt t="25453" x="6477000" y="6350000"/>
          <p14:tracePt t="25479" x="6477000" y="6340475"/>
          <p14:tracePt t="25504" x="6477000" y="6330950"/>
          <p14:tracePt t="25526" x="6477000" y="6310313"/>
          <p14:tracePt t="25540" x="6477000" y="6300788"/>
          <p14:tracePt t="25565" x="6467475" y="6291263"/>
          <p14:tracePt t="25583" x="6467475" y="6281738"/>
          <p14:tracePt t="25589" x="6467475" y="6262688"/>
          <p14:tracePt t="25595" x="6467475" y="6243638"/>
          <p14:tracePt t="25604" x="6467475" y="6234113"/>
          <p14:tracePt t="25611" x="6456363" y="6223000"/>
          <p14:tracePt t="25620" x="6456363" y="6213475"/>
          <p14:tracePt t="25628" x="6456363" y="6203950"/>
          <p14:tracePt t="25635" x="6456363" y="6194425"/>
          <p14:tracePt t="25643" x="6456363" y="6184900"/>
          <p14:tracePt t="25651" x="6456363" y="6165850"/>
          <p14:tracePt t="25659" x="6446838" y="6156325"/>
          <p14:tracePt t="25667" x="6446838" y="6146800"/>
          <p14:tracePt t="25675" x="6446838" y="6137275"/>
          <p14:tracePt t="25684" x="6446838" y="6126163"/>
          <p14:tracePt t="25692" x="6446838" y="6116638"/>
          <p14:tracePt t="25709" x="6437313" y="6107113"/>
          <p14:tracePt t="25720" x="6437313" y="6088063"/>
          <p14:tracePt t="25725" x="6437313" y="6078538"/>
          <p14:tracePt t="25733" x="6437313" y="6069013"/>
          <p14:tracePt t="25749" x="6437313" y="6059488"/>
          <p14:tracePt t="25756" x="6437313" y="6049963"/>
          <p14:tracePt t="25763" x="6437313" y="6040438"/>
          <p14:tracePt t="25772" x="6446838" y="6030913"/>
          <p14:tracePt t="25779" x="6467475" y="6010275"/>
          <p14:tracePt t="25788" x="6477000" y="6000750"/>
          <p14:tracePt t="25797" x="6496050" y="5981700"/>
          <p14:tracePt t="25803" x="6515100" y="5962650"/>
          <p14:tracePt t="25813" x="6543675" y="5953125"/>
          <p14:tracePt t="25821" x="6553200" y="5953125"/>
          <p14:tracePt t="25828" x="6583363" y="5953125"/>
          <p14:tracePt t="25837" x="6592888" y="5943600"/>
          <p14:tracePt t="25844" x="6611938" y="5943600"/>
          <p14:tracePt t="25851" x="6640513" y="5943600"/>
          <p14:tracePt t="25861" x="6650038" y="5943600"/>
          <p14:tracePt t="25868" x="6661150" y="5943600"/>
          <p14:tracePt t="25875" x="6670675" y="5943600"/>
          <p14:tracePt t="25893" x="6670675" y="5953125"/>
          <p14:tracePt t="25901" x="6670675" y="5991225"/>
          <p14:tracePt t="25908" x="6670675" y="6030913"/>
          <p14:tracePt t="25916" x="6670675" y="6078538"/>
          <p14:tracePt t="25923" x="6670675" y="6116638"/>
          <p14:tracePt t="25933" x="6650038" y="6156325"/>
          <p14:tracePt t="25939" x="6640513" y="6213475"/>
          <p14:tracePt t="25948" x="6611938" y="6243638"/>
          <p14:tracePt t="25957" x="6583363" y="6291263"/>
          <p14:tracePt t="25964" x="6534150" y="6330950"/>
          <p14:tracePt t="25972" x="6515100" y="6350000"/>
          <p14:tracePt t="25981" x="6467475" y="6378575"/>
          <p14:tracePt t="25987" x="6456363" y="6388100"/>
          <p14:tracePt t="25995" x="6427788" y="6407150"/>
          <p14:tracePt t="26003" x="6418263" y="6407150"/>
          <p14:tracePt t="26011" x="6418263" y="6426200"/>
          <p14:tracePt t="26052" x="6446838" y="6426200"/>
          <p14:tracePt t="26061" x="6467475" y="6426200"/>
          <p14:tracePt t="26068" x="6543675" y="6426200"/>
          <p14:tracePt t="26077" x="6592888" y="6426200"/>
          <p14:tracePt t="26085" x="6777038" y="6416675"/>
          <p14:tracePt t="26092" x="7008813" y="6369050"/>
          <p14:tracePt t="26100" x="7164388" y="6330950"/>
          <p14:tracePt t="26107" x="7540625" y="6253163"/>
          <p14:tracePt t="26116" x="7696200" y="6234113"/>
          <p14:tracePt t="26123" x="8083550" y="6107113"/>
          <p14:tracePt t="26133" x="8218488" y="6049963"/>
          <p14:tracePt t="26139" x="8567738" y="5922963"/>
          <p14:tracePt t="26148" x="8655050" y="5894388"/>
          <p14:tracePt t="26156" x="8964613" y="5768975"/>
          <p14:tracePt t="26165" x="9158288" y="5662613"/>
          <p14:tracePt t="26173" x="9245600" y="5653088"/>
          <p14:tracePt t="26180" x="9332913" y="5575300"/>
          <p14:tracePt t="26188" x="9361488" y="5546725"/>
          <p14:tracePt t="26196" x="9399588" y="5516563"/>
          <p14:tracePt t="26205" x="9420225" y="5507038"/>
          <p14:tracePt t="26213" x="9458325" y="5478463"/>
          <p14:tracePt t="26220" x="9467850" y="5468938"/>
          <p14:tracePt t="26230" x="9477375" y="5468938"/>
          <p14:tracePt t="26235" x="9486900" y="5459413"/>
          <p14:tracePt t="26244" x="9496425" y="5459413"/>
          <p14:tracePt t="26251" x="9505950" y="5459413"/>
          <p14:tracePt t="26259" x="9517063" y="5459413"/>
          <p14:tracePt t="26267" x="9536113" y="5449888"/>
          <p14:tracePt t="26293" x="9536113" y="5440363"/>
          <p14:tracePt t="26318" x="9536113" y="5429250"/>
          <p14:tracePt t="26333" x="9536113" y="5419725"/>
          <p14:tracePt t="26350" x="9536113" y="5400675"/>
          <p14:tracePt t="26357" x="9536113" y="5391150"/>
          <p14:tracePt t="26365" x="9536113" y="5381625"/>
          <p14:tracePt t="26371" x="9536113" y="5372100"/>
          <p14:tracePt t="26381" x="9536113" y="5362575"/>
          <p14:tracePt t="26389" x="9526588" y="5353050"/>
          <p14:tracePt t="26395" x="9517063" y="5343525"/>
          <p14:tracePt t="26404" x="9505950" y="5343525"/>
          <p14:tracePt t="26411" x="9496425" y="5322888"/>
          <p14:tracePt t="26493" x="9496425" y="5334000"/>
          <p14:tracePt t="26501" x="9496425" y="5343525"/>
          <p14:tracePt t="26509" x="9496425" y="5353050"/>
          <p14:tracePt t="26517" x="9496425" y="5362575"/>
          <p14:tracePt t="26524" x="9496425" y="5372100"/>
          <p14:tracePt t="26533" x="9496425" y="5400675"/>
          <p14:tracePt t="26540" x="9496425" y="5410200"/>
          <p14:tracePt t="26548" x="9496425" y="5429250"/>
          <p14:tracePt t="26556" x="9496425" y="5440363"/>
          <p14:tracePt t="26564" x="9496425" y="5468938"/>
          <p14:tracePt t="26572" x="9496425" y="5478463"/>
          <p14:tracePt t="26580" x="9496425" y="5487988"/>
          <p14:tracePt t="26588" x="9496425" y="5497513"/>
          <p14:tracePt t="26595" x="9496425" y="5507038"/>
          <p14:tracePt t="26604" x="9496425" y="5516563"/>
          <p14:tracePt t="26620" x="9496425" y="5526088"/>
          <p14:tracePt t="26629" x="9496425" y="5546725"/>
          <p14:tracePt t="26636" x="9496425" y="5556250"/>
          <p14:tracePt t="26645" x="9496425" y="5565775"/>
          <p14:tracePt t="26652" x="9496425" y="5575300"/>
          <p14:tracePt t="26660" x="9496425" y="5584825"/>
          <p14:tracePt t="26669" x="9486900" y="5613400"/>
          <p14:tracePt t="26675" x="9420225" y="5672138"/>
          <p14:tracePt t="26683" x="9409113" y="5691188"/>
          <p14:tracePt t="26691" x="9371013" y="5740400"/>
          <p14:tracePt t="26700" x="9351963" y="5768975"/>
          <p14:tracePt t="26708" x="9323388" y="5826125"/>
          <p14:tracePt t="26716" x="9293225" y="5846763"/>
          <p14:tracePt t="26723" x="9283700" y="5922963"/>
          <p14:tracePt t="26731" x="9255125" y="5962650"/>
          <p14:tracePt t="26740" x="9236075" y="5991225"/>
          <p14:tracePt t="26748" x="9226550" y="6049963"/>
          <p14:tracePt t="26756" x="9215438" y="6059488"/>
          <p14:tracePt t="26765" x="9196388" y="6097588"/>
          <p14:tracePt t="26773" x="9186863" y="6097588"/>
          <p14:tracePt t="26780" x="9177338" y="6126163"/>
          <p14:tracePt t="26788" x="9167813" y="6126163"/>
          <p14:tracePt t="26799" x="9158288" y="6137275"/>
          <p14:tracePt t="26803" x="9139238" y="6137275"/>
          <p14:tracePt t="26812" x="9129713" y="6137275"/>
          <p14:tracePt t="26819" x="9118600" y="6137275"/>
          <p14:tracePt t="26827" x="9109075" y="6137275"/>
          <p14:tracePt t="26836" x="9099550" y="6137275"/>
          <p14:tracePt t="26843" x="9090025" y="6137275"/>
          <p14:tracePt t="26852" x="9061450" y="6126163"/>
          <p14:tracePt t="26859" x="9042400" y="6107113"/>
          <p14:tracePt t="26867" x="9021763" y="6107113"/>
          <p14:tracePt t="26876" x="9012238" y="6107113"/>
          <p14:tracePt t="26885" x="9002713" y="6107113"/>
          <p14:tracePt t="27085" x="8993188" y="6107113"/>
          <p14:tracePt t="27101" x="8983663" y="6107113"/>
          <p14:tracePt t="27111" x="8955088" y="6126163"/>
          <p14:tracePt t="27116" x="8945563" y="6126163"/>
          <p14:tracePt t="27124" x="8945563" y="6137275"/>
          <p14:tracePt t="27131" x="8905875" y="6146800"/>
          <p14:tracePt t="27140" x="8896350" y="6156325"/>
          <p14:tracePt t="27150" x="8858250" y="6194425"/>
          <p14:tracePt t="27156" x="8848725" y="6203950"/>
          <p14:tracePt t="27163" x="8809038" y="6234113"/>
          <p14:tracePt t="27172" x="8789988" y="6234113"/>
          <p14:tracePt t="27179" x="8742363" y="6262688"/>
          <p14:tracePt t="27188" x="8702675" y="6272213"/>
          <p14:tracePt t="27197" x="8674100" y="6291263"/>
          <p14:tracePt t="27203" x="8615363" y="6300788"/>
          <p14:tracePt t="27211" x="8605838" y="6319838"/>
          <p14:tracePt t="27221" x="8567738" y="6330950"/>
          <p14:tracePt t="27227" x="8539163" y="6340475"/>
          <p14:tracePt t="27235" x="8509000" y="6340475"/>
          <p14:tracePt t="27244" x="8489950" y="6359525"/>
          <p14:tracePt t="27252" x="8480425" y="6359525"/>
          <p14:tracePt t="27261" x="8451850" y="6369050"/>
          <p14:tracePt t="27267" x="8442325" y="6369050"/>
          <p14:tracePt t="27275" x="8402638" y="6369050"/>
          <p14:tracePt t="27284" x="8393113" y="6378575"/>
          <p14:tracePt t="27291" x="8374063" y="6378575"/>
          <p14:tracePt t="27299" x="8355013" y="6388100"/>
          <p14:tracePt t="27307" x="8335963" y="6397625"/>
          <p14:tracePt t="27316" x="8305800" y="6416675"/>
          <p14:tracePt t="27323" x="8296275" y="6416675"/>
          <p14:tracePt t="27332" x="8258175" y="6426200"/>
          <p14:tracePt t="27340" x="8248650" y="6426200"/>
          <p14:tracePt t="27348" x="8239125" y="6426200"/>
          <p14:tracePt t="27389" x="8239125" y="6437313"/>
          <p14:tracePt t="27437" x="8228013" y="6437313"/>
          <p14:tracePt t="27444" x="8228013" y="6446838"/>
          <p14:tracePt t="27452" x="8218488" y="6446838"/>
          <p14:tracePt t="27464" x="8218488" y="6456363"/>
          <p14:tracePt t="27467" x="8199438" y="6456363"/>
          <p14:tracePt t="27475" x="8199438" y="6484938"/>
          <p14:tracePt t="27484" x="8189913" y="6484938"/>
          <p14:tracePt t="27491" x="8180388" y="6503988"/>
          <p14:tracePt t="27500" x="8170863" y="6513513"/>
          <p14:tracePt t="27507" x="8170863" y="6534150"/>
          <p14:tracePt t="27517" x="8142288" y="6543675"/>
          <p14:tracePt t="27523" x="8142288" y="6553200"/>
          <p14:tracePt t="27533" x="8131175" y="6562725"/>
          <p14:tracePt t="27541" x="8121650" y="6562725"/>
          <p14:tracePt t="27548" x="8121650" y="6572250"/>
          <p14:tracePt t="27565" x="8112125" y="6572250"/>
          <p14:tracePt t="27645" x="8112125" y="6581775"/>
          <p14:tracePt t="27652" x="8102600" y="6581775"/>
          <p14:tracePt t="27669" x="8093075" y="6581775"/>
          <p14:tracePt t="27675" x="8093075" y="6600825"/>
          <p14:tracePt t="27683" x="8083550" y="6600825"/>
          <p14:tracePt t="27708" x="8064500" y="6600825"/>
          <p14:tracePt t="27741" x="8054975" y="6600825"/>
          <p14:tracePt t="27758" x="8045450" y="6610350"/>
          <p14:tracePt t="27765" x="8034338" y="6610350"/>
          <p14:tracePt t="27771" x="8015288" y="6610350"/>
          <p14:tracePt t="27780" x="7996238" y="6610350"/>
          <p14:tracePt t="27787" x="7967663" y="6610350"/>
          <p14:tracePt t="27796" x="7939088" y="6610350"/>
          <p14:tracePt t="27803" x="7908925" y="6619875"/>
          <p14:tracePt t="27811" x="7889875" y="6619875"/>
          <p14:tracePt t="27819" x="7842250" y="6619875"/>
          <p14:tracePt t="27828" x="7802563" y="6619875"/>
          <p14:tracePt t="27835" x="7783513" y="6619875"/>
          <p14:tracePt t="27843" x="7734300" y="6619875"/>
          <p14:tracePt t="27851" x="7724775" y="6619875"/>
          <p14:tracePt t="27860" x="7715250" y="6619875"/>
          <p14:tracePt t="27868" x="7705725" y="6619875"/>
          <p14:tracePt t="27877" x="7696200" y="6619875"/>
          <p14:tracePt t="27883" x="7686675" y="6619875"/>
          <p14:tracePt t="27892" x="7677150" y="6619875"/>
          <p14:tracePt t="27925" x="7658100" y="6619875"/>
          <p14:tracePt t="27933" x="7658100" y="6610350"/>
          <p14:tracePt t="27973" x="7648575" y="6610350"/>
          <p14:tracePt t="27999" x="7637463" y="6610350"/>
          <p14:tracePt t="28013" x="7627938" y="6610350"/>
          <p14:tracePt t="28022" x="7618413" y="6610350"/>
          <p14:tracePt t="28027" x="7608888" y="6610350"/>
          <p14:tracePt t="28035" x="7599363" y="6610350"/>
          <p14:tracePt t="28044" x="7580313" y="6619875"/>
          <p14:tracePt t="28051" x="7570788" y="6619875"/>
          <p14:tracePt t="28060" x="7561263" y="6619875"/>
          <p14:tracePt t="28085" x="7551738" y="6619875"/>
          <p14:tracePt t="28112" x="7540625" y="6619875"/>
          <p14:tracePt t="28141" x="7531100" y="6619875"/>
          <p14:tracePt t="28148" x="7521575" y="6619875"/>
          <p14:tracePt t="28157" x="7502525" y="6619875"/>
          <p14:tracePt t="28166" x="7493000" y="6619875"/>
          <p14:tracePt t="28171" x="7483475" y="6619875"/>
          <p14:tracePt t="28180" x="7464425" y="6619875"/>
          <p14:tracePt t="28187" x="7454900" y="6619875"/>
          <p14:tracePt t="28196" x="7443788" y="6619875"/>
          <p14:tracePt t="28204" x="7424738" y="6619875"/>
          <p14:tracePt t="28213" x="7415213" y="6619875"/>
          <p14:tracePt t="28228" x="7405688" y="6610350"/>
          <p14:tracePt t="28237" x="7396163" y="6610350"/>
          <p14:tracePt t="28243" x="7386638" y="6610350"/>
          <p14:tracePt t="28251" x="7377113" y="6610350"/>
          <p14:tracePt t="28259" x="7367588" y="6600825"/>
          <p14:tracePt t="28293" x="7348538" y="6600825"/>
          <p14:tracePt t="28319" x="7337425" y="6600825"/>
          <p14:tracePt t="28333" x="7327900" y="6600825"/>
          <p14:tracePt t="28341" x="7318375" y="6600825"/>
          <p14:tracePt t="28347" x="7308850" y="6600825"/>
          <p14:tracePt t="28355" x="7299325" y="6600825"/>
          <p14:tracePt t="28363" x="7270750" y="6600825"/>
          <p14:tracePt t="28372" x="7261225" y="6600825"/>
          <p14:tracePt t="28380" x="7251700" y="6600825"/>
          <p14:tracePt t="28387" x="7231063" y="6610350"/>
          <p14:tracePt t="28395" x="7202488" y="6619875"/>
          <p14:tracePt t="28404" x="7173913" y="6640513"/>
          <p14:tracePt t="28412" x="7143750" y="6650038"/>
          <p14:tracePt t="28420" x="7134225" y="6659563"/>
          <p14:tracePt t="28427" x="7115175" y="6659563"/>
          <p14:tracePt t="28435" x="7105650" y="6669088"/>
          <p14:tracePt t="28444" x="7096125" y="6669088"/>
          <p14:tracePt t="28468" x="7096125" y="6688138"/>
          <p14:tracePt t="28492" x="7096125" y="6697663"/>
          <p14:tracePt t="28501" x="7077075" y="6697663"/>
          <p14:tracePt t="28517" x="7077075" y="6707188"/>
          <p14:tracePt t="28525" x="7077075" y="6716713"/>
          <p14:tracePt t="28534" x="7067550" y="6716713"/>
          <p14:tracePt t="28540" x="7067550" y="6727825"/>
          <p14:tracePt t="28547" x="7067550" y="6737350"/>
          <p14:tracePt t="28555" x="7058025" y="6737350"/>
          <p14:tracePt t="28563" x="7058025" y="6746875"/>
          <p14:tracePt t="28572" x="7046913" y="6746875"/>
          <p14:tracePt t="28581" x="7037388" y="6765925"/>
          <p14:tracePt t="28587" x="7037388" y="6775450"/>
          <p14:tracePt t="28595" x="7008813" y="6794500"/>
          <p14:tracePt t="28604" x="7008813" y="6804025"/>
          <p14:tracePt t="28612" x="6999288" y="6813550"/>
          <p14:tracePt t="28620" x="6989763" y="6834188"/>
          <p14:tracePt t="28627" x="6980238" y="6843713"/>
          <p14:tracePt t="28635" x="6970713" y="6843713"/>
          <p14:tracePt t="28644" x="6961188" y="6843713"/>
          <p14:tracePt t="28651" x="6940550" y="6843713"/>
          <p14:tracePt t="28667" x="6931025" y="6853238"/>
          <p14:tracePt t="28675" x="6921500" y="6853238"/>
          <p14:tracePt t="28685" x="6911975" y="6853238"/>
          <p14:tracePt t="28692" x="6902450" y="6853238"/>
          <p14:tracePt t="28701" x="6864350" y="6862763"/>
          <p14:tracePt t="28707" x="6854825" y="6862763"/>
          <p14:tracePt t="28719" x="6824663" y="6862763"/>
          <p14:tracePt t="28723" x="6786563" y="6881813"/>
          <p14:tracePt t="28734" x="6777038" y="6881813"/>
          <p14:tracePt t="28742" x="6746875" y="6881813"/>
          <p14:tracePt t="28747" x="6737350" y="6881813"/>
          <p14:tracePt t="28755" x="6699250" y="6881813"/>
          <p14:tracePt t="28763" x="6680200" y="6881813"/>
          <p14:tracePt t="28771" x="6670675" y="6881813"/>
          <p14:tracePt t="28781" x="6640513" y="6881813"/>
          <p14:tracePt t="28788" x="6630988" y="6881813"/>
          <p14:tracePt t="28795" x="6592888" y="6881813"/>
          <p14:tracePt t="28805" x="6583363" y="6881813"/>
          <p14:tracePt t="28812" x="6573838" y="6881813"/>
          <p14:tracePt t="28820" x="6564313" y="6881813"/>
          <p14:tracePt t="28828" x="6553200" y="6881813"/>
          <p14:tracePt t="28836" x="6553200" y="6862763"/>
          <p14:tracePt t="28845" x="6543675" y="6862763"/>
          <p14:tracePt t="28854" x="6524625" y="6843713"/>
          <p14:tracePt t="28859" x="6524625" y="6834188"/>
          <p14:tracePt t="28867" x="6524625" y="6823075"/>
          <p14:tracePt t="28875" x="6524625" y="6794500"/>
          <p14:tracePt t="28885" x="6524625" y="6756400"/>
          <p14:tracePt t="28892" x="6524625" y="6746875"/>
          <p14:tracePt t="28900" x="6534150" y="6678613"/>
          <p14:tracePt t="28907" x="6564313" y="6610350"/>
          <p14:tracePt t="28921" x="6583363" y="6581775"/>
          <p14:tracePt t="28924" x="6592888" y="6523038"/>
          <p14:tracePt t="28931" x="6621463" y="6494463"/>
          <p14:tracePt t="28939" x="6630988" y="6437313"/>
          <p14:tracePt t="28949" x="6650038" y="6407150"/>
          <p14:tracePt t="28957" x="6661150" y="6369050"/>
          <p14:tracePt t="28965" x="6670675" y="6359525"/>
          <p14:tracePt t="28971" x="6689725" y="6330950"/>
          <p14:tracePt t="28980" x="6689725" y="6291263"/>
          <p14:tracePt t="28988" x="6699250" y="6291263"/>
          <p14:tracePt t="28995" x="6708775" y="6281738"/>
          <p14:tracePt t="29004" x="6708775" y="6272213"/>
          <p14:tracePt t="29012" x="6718300" y="6272213"/>
          <p14:tracePt t="29020" x="6718300" y="6262688"/>
          <p14:tracePt t="29029" x="6727825" y="6262688"/>
          <p14:tracePt t="29036" x="6727825" y="6253163"/>
          <p14:tracePt t="29043" x="6737350" y="6253163"/>
          <p14:tracePt t="29051" x="6757988" y="6253163"/>
          <p14:tracePt t="29059" x="6767513" y="6234113"/>
          <p14:tracePt t="29117" x="6777038" y="6234113"/>
          <p14:tracePt t="29133" x="6777038" y="6243638"/>
          <p14:tracePt t="29149" x="6786563" y="6253163"/>
          <p14:tracePt t="29156" x="6786563" y="6262688"/>
          <p14:tracePt t="29165" x="6796088" y="6272213"/>
          <p14:tracePt t="29175" x="6805613" y="6281738"/>
          <p14:tracePt t="29179" x="6815138" y="6291263"/>
          <p14:tracePt t="29188" x="6824663" y="6300788"/>
          <p14:tracePt t="29195" x="6843713" y="6330950"/>
          <p14:tracePt t="29204" x="6843713" y="6340475"/>
          <p14:tracePt t="29215" x="6864350" y="6350000"/>
          <p14:tracePt t="29219" x="6864350" y="6359525"/>
          <p14:tracePt t="29227" x="6873875" y="6378575"/>
          <p14:tracePt t="29236" x="6892925" y="6397625"/>
          <p14:tracePt t="29243" x="6892925" y="6407150"/>
          <p14:tracePt t="29251" x="6902450" y="6416675"/>
          <p14:tracePt t="29260" x="6911975" y="6426200"/>
          <p14:tracePt t="29277" x="6911975" y="6446838"/>
          <p14:tracePt t="29292" x="6911975" y="6456363"/>
          <p14:tracePt t="29303" x="6911975" y="6465888"/>
          <p14:tracePt t="29309" x="6911975" y="6475413"/>
          <p14:tracePt t="29319" x="6911975" y="6484938"/>
          <p14:tracePt t="29332" x="6902450" y="6484938"/>
          <p14:tracePt t="29342" x="6902450" y="6494463"/>
          <p14:tracePt t="29348" x="6883400" y="6494463"/>
          <p14:tracePt t="29356" x="6883400" y="6503988"/>
          <p14:tracePt t="29366" x="6873875" y="6503988"/>
          <p14:tracePt t="29372" x="6864350" y="6503988"/>
          <p14:tracePt t="29380" x="6854825" y="6503988"/>
          <p14:tracePt t="29387" x="6843713" y="6503988"/>
          <p14:tracePt t="29396" x="6843713" y="6523038"/>
          <p14:tracePt t="29407" x="6834188" y="6523038"/>
          <p14:tracePt t="29411" x="6824663" y="6534150"/>
          <p14:tracePt t="29420" x="6815138" y="6534150"/>
          <p14:tracePt t="29429" x="6796088" y="6534150"/>
          <p14:tracePt t="29435" x="6777038" y="6534150"/>
          <p14:tracePt t="29445" x="6767513" y="6534150"/>
          <p14:tracePt t="29453" x="6757988" y="6534150"/>
          <p14:tracePt t="29459" x="6746875" y="6534150"/>
          <p14:tracePt t="29478" x="6727825" y="6543675"/>
          <p14:tracePt t="29493" x="6718300" y="6543675"/>
          <p14:tracePt t="29533" x="6708775" y="6543675"/>
          <p14:tracePt t="29549" x="6708775" y="6534150"/>
          <p14:tracePt t="29563" x="6708775" y="6513513"/>
          <p14:tracePt t="29573" x="6708775" y="6503988"/>
          <p14:tracePt t="29580" x="6708775" y="6494463"/>
          <p14:tracePt t="29587" x="6708775" y="6484938"/>
          <p14:tracePt t="29596" x="6708775" y="6465888"/>
          <p14:tracePt t="29604" x="6708775" y="6446838"/>
          <p14:tracePt t="29612" x="6737350" y="6426200"/>
          <p14:tracePt t="29620" x="6746875" y="6416675"/>
          <p14:tracePt t="29628" x="6757988" y="6407150"/>
          <p14:tracePt t="29636" x="6757988" y="6388100"/>
          <p14:tracePt t="29644" x="6767513" y="6388100"/>
          <p14:tracePt t="29749" x="6786563" y="6388100"/>
          <p14:tracePt t="29845" x="6777038" y="6388100"/>
          <p14:tracePt t="29853" x="6777038" y="6397625"/>
          <p14:tracePt t="30029" x="6777038" y="6388100"/>
          <p14:tracePt t="30077" x="6777038" y="6378575"/>
          <p14:tracePt t="30157" x="6777038" y="6369050"/>
          <p14:tracePt t="30165" x="6786563" y="6369050"/>
          <p14:tracePt t="30173" x="6786563" y="6359525"/>
          <p14:tracePt t="30182" x="6796088" y="6359525"/>
          <p14:tracePt t="30187" x="6796088" y="6350000"/>
          <p14:tracePt t="30195" x="6805613" y="6350000"/>
          <p14:tracePt t="30213" x="6805613" y="6340475"/>
          <p14:tracePt t="30229" x="6805613" y="6330950"/>
          <p14:tracePt t="30235" x="6815138" y="6330950"/>
          <p14:tracePt t="30268" x="6815138" y="6310313"/>
          <p14:tracePt t="30452" x="6815138" y="6319838"/>
          <p14:tracePt t="30485" x="6815138" y="6330950"/>
          <p14:tracePt t="30502" x="6805613" y="6330950"/>
          <p14:tracePt t="30517" x="6805613" y="6340475"/>
          <p14:tracePt t="30533" x="6796088" y="6350000"/>
          <p14:tracePt t="30543" x="6796088" y="6359525"/>
          <p14:tracePt t="30556" x="6777038" y="6369050"/>
          <p14:tracePt t="30567" x="6777038" y="6378575"/>
          <p14:tracePt t="30571" x="6767513" y="6397625"/>
          <p14:tracePt t="30579" x="6767513" y="6407150"/>
          <p14:tracePt t="30588" x="6767513" y="6416675"/>
          <p14:tracePt t="30621" x="6767513" y="6426200"/>
          <p14:tracePt t="30637" x="6786563" y="6426200"/>
          <p14:tracePt t="30645" x="6796088" y="6426200"/>
          <p14:tracePt t="30651" x="6805613" y="6426200"/>
          <p14:tracePt t="30660" x="6824663" y="6426200"/>
          <p14:tracePt t="30668" x="6834188" y="6426200"/>
          <p14:tracePt t="30675" x="6854825" y="6426200"/>
          <p14:tracePt t="30683" x="6864350" y="6416675"/>
          <p14:tracePt t="30691" x="6873875" y="6416675"/>
          <p14:tracePt t="30699" x="6892925" y="6416675"/>
          <p14:tracePt t="30707" x="6902450" y="6416675"/>
          <p14:tracePt t="30716" x="6931025" y="6416675"/>
          <p14:tracePt t="30723" x="6940550" y="6416675"/>
          <p14:tracePt t="30734" x="6950075" y="6416675"/>
          <p14:tracePt t="30739" x="6961188" y="6416675"/>
          <p14:tracePt t="30747" x="6970713" y="6416675"/>
          <p14:tracePt t="30755" x="6980238" y="6416675"/>
          <p14:tracePt t="30797" x="6999288" y="6416675"/>
          <p14:tracePt t="30885" x="6989763" y="6416675"/>
          <p14:tracePt t="30893" x="6989763" y="6426200"/>
          <p14:tracePt t="30902" x="6970713" y="6437313"/>
          <p14:tracePt t="30909" x="6970713" y="6446838"/>
          <p14:tracePt t="30916" x="6931025" y="6465888"/>
          <p14:tracePt t="30924" x="6902450" y="6475413"/>
          <p14:tracePt t="30932" x="6864350" y="6503988"/>
          <p14:tracePt t="30940" x="6834188" y="6503988"/>
          <p14:tracePt t="30949" x="6796088" y="6513513"/>
          <p14:tracePt t="30955" x="6767513" y="6534150"/>
          <p14:tracePt t="30966" x="6746875" y="6534150"/>
          <p14:tracePt t="30971" x="6718300" y="6543675"/>
          <p14:tracePt t="30979" x="6708775" y="6543675"/>
          <p14:tracePt t="30989" x="6680200" y="6543675"/>
          <p14:tracePt t="30995" x="6670675" y="6553200"/>
          <p14:tracePt t="31003" x="6661150" y="6553200"/>
          <p14:tracePt t="31012" x="6650038" y="6553200"/>
          <p14:tracePt t="31029" x="6640513" y="6562725"/>
          <p14:tracePt t="31036" x="6630988" y="6562725"/>
          <p14:tracePt t="31061" x="6621463" y="6562725"/>
          <p14:tracePt t="31077" x="6602413" y="6562725"/>
          <p14:tracePt t="31101" x="6592888" y="6562725"/>
          <p14:tracePt t="31109" x="6583363" y="6562725"/>
          <p14:tracePt t="31118" x="6583363" y="6553200"/>
          <p14:tracePt t="31126" x="6583363" y="6543675"/>
          <p14:tracePt t="31132" x="6583363" y="6503988"/>
          <p14:tracePt t="31144" x="6583363" y="6494463"/>
          <p14:tracePt t="31150" x="6583363" y="6456363"/>
          <p14:tracePt t="31155" x="6602413" y="6426200"/>
          <p14:tracePt t="31164" x="6611938" y="6388100"/>
          <p14:tracePt t="31172" x="6630988" y="6330950"/>
          <p14:tracePt t="31181" x="6640513" y="6319838"/>
          <p14:tracePt t="31188" x="6650038" y="6281738"/>
          <p14:tracePt t="31196" x="6650038" y="6272213"/>
          <p14:tracePt t="31285" x="6661150" y="6272213"/>
          <p14:tracePt t="31308" x="6670675" y="6272213"/>
          <p14:tracePt t="31317" x="6689725" y="6272213"/>
          <p14:tracePt t="31325" x="6699250" y="6272213"/>
          <p14:tracePt t="31334" x="6699250" y="6281738"/>
          <p14:tracePt t="31341" x="6718300" y="6281738"/>
          <p14:tracePt t="31350" x="6718300" y="6291263"/>
          <p14:tracePt t="31359" x="6727825" y="6319838"/>
          <p14:tracePt t="31363" x="6746875" y="6319838"/>
          <p14:tracePt t="31371" x="6757988" y="6340475"/>
          <p14:tracePt t="31381" x="6757988" y="6350000"/>
          <p14:tracePt t="31387" x="6767513" y="6359525"/>
          <p14:tracePt t="31395" x="6767513" y="6369050"/>
          <p14:tracePt t="31403" x="6767513" y="6397625"/>
          <p14:tracePt t="31411" x="6777038" y="6426200"/>
          <p14:tracePt t="31419" x="6786563" y="6437313"/>
          <p14:tracePt t="31428" x="6786563" y="6446838"/>
          <p14:tracePt t="31436" x="6805613" y="6456363"/>
          <p14:tracePt t="31444" x="6805613" y="6465888"/>
          <p14:tracePt t="31453" x="6805613" y="6475413"/>
          <p14:tracePt t="31460" x="6805613" y="6484938"/>
          <p14:tracePt t="31467" x="6815138" y="6503988"/>
          <p14:tracePt t="31475" x="6815138" y="6513513"/>
          <p14:tracePt t="31484" x="6815138" y="6523038"/>
          <p14:tracePt t="31517" x="6824663" y="6534150"/>
          <p14:tracePt t="31621" x="6834188" y="6534150"/>
          <p14:tracePt t="31629" x="6834188" y="6523038"/>
          <p14:tracePt t="31669" x="6843713" y="6513513"/>
          <p14:tracePt t="31685" x="6854825" y="6513513"/>
          <p14:tracePt t="31694" x="6854825" y="6494463"/>
          <p14:tracePt t="31701" x="6864350" y="6494463"/>
          <p14:tracePt t="31710" x="6864350" y="6484938"/>
          <p14:tracePt t="31717" x="6883400" y="6475413"/>
          <p14:tracePt t="31723" x="6883400" y="6465888"/>
          <p14:tracePt t="31733" x="6883400" y="6456363"/>
          <p14:tracePt t="31739" x="6883400" y="6446838"/>
          <p14:tracePt t="31877" x="6892925" y="6446838"/>
          <p14:tracePt t="31949" x="6902450" y="6446838"/>
          <p14:tracePt t="31957" x="6911975" y="6416675"/>
          <p14:tracePt t="31967" x="6921500" y="6407150"/>
          <p14:tracePt t="31974" x="6961188" y="6369050"/>
          <p14:tracePt t="31979" x="6989763" y="6330950"/>
          <p14:tracePt t="31987" x="6999288" y="6310313"/>
          <p14:tracePt t="31995" x="6999288" y="6291263"/>
          <p14:tracePt t="32004" x="7018338" y="6291263"/>
          <p14:tracePt t="32012" x="7027863" y="6272213"/>
          <p14:tracePt t="32019" x="7027863" y="6253163"/>
          <p14:tracePt t="32028" x="7037388" y="6243638"/>
          <p14:tracePt t="32035" x="7037388" y="6234113"/>
          <p14:tracePt t="32043" x="7046913" y="6194425"/>
          <p14:tracePt t="32051" x="7046913" y="6175375"/>
          <p14:tracePt t="32060" x="7046913" y="6165850"/>
          <p14:tracePt t="32069" x="7058025" y="6137275"/>
          <p14:tracePt t="32076" x="7058025" y="6126163"/>
          <p14:tracePt t="32085" x="7077075" y="6097588"/>
          <p14:tracePt t="32092" x="7086600" y="6088063"/>
          <p14:tracePt t="32104" x="7086600" y="6049963"/>
          <p14:tracePt t="32111" x="7096125" y="6030913"/>
          <p14:tracePt t="32116" x="7105650" y="6019800"/>
          <p14:tracePt t="32123" x="7124700" y="5991225"/>
          <p14:tracePt t="32131" x="7124700" y="5981700"/>
          <p14:tracePt t="32140" x="7134225" y="5953125"/>
          <p14:tracePt t="32149" x="7134225" y="5943600"/>
          <p14:tracePt t="32155" x="7134225" y="5934075"/>
          <p14:tracePt t="32164" x="7134225" y="5922963"/>
          <p14:tracePt t="32174" x="7134225" y="5913438"/>
          <p14:tracePt t="32179" x="7134225" y="5903913"/>
          <p14:tracePt t="32195" x="7124700" y="5894388"/>
          <p14:tracePt t="32203" x="7105650" y="5875338"/>
          <p14:tracePt t="32212" x="7096125" y="5865813"/>
          <p14:tracePt t="32219" x="7086600" y="5856288"/>
          <p14:tracePt t="32227" x="7077075" y="5846763"/>
          <p14:tracePt t="32235" x="7037388" y="5816600"/>
          <p14:tracePt t="32244" x="7027863" y="5816600"/>
          <p14:tracePt t="32253" x="6989763" y="5797550"/>
          <p14:tracePt t="32260" x="6961188" y="5778500"/>
          <p14:tracePt t="32267" x="6902450" y="5749925"/>
          <p14:tracePt t="32276" x="6892925" y="5740400"/>
          <p14:tracePt t="32286" x="6834188" y="5710238"/>
          <p14:tracePt t="32292" x="6805613" y="5700713"/>
          <p14:tracePt t="32300" x="6767513" y="5681663"/>
          <p14:tracePt t="32309" x="6727825" y="5672138"/>
          <p14:tracePt t="32316" x="6699250" y="5662613"/>
          <p14:tracePt t="32324" x="6670675" y="5643563"/>
          <p14:tracePt t="32331" x="6640513" y="5634038"/>
          <p14:tracePt t="32341" x="6621463" y="5634038"/>
          <p14:tracePt t="32347" x="6592888" y="5622925"/>
          <p14:tracePt t="32355" x="6564313" y="5603875"/>
          <p14:tracePt t="32363" x="6543675" y="5603875"/>
          <p14:tracePt t="32372" x="6534150" y="5603875"/>
          <p14:tracePt t="32380" x="6505575" y="5603875"/>
          <p14:tracePt t="32388" x="6496050" y="5594350"/>
          <p14:tracePt t="32397" x="6477000" y="5594350"/>
          <p14:tracePt t="32403" x="6467475" y="5594350"/>
          <p14:tracePt t="32413" x="6437313" y="5594350"/>
          <p14:tracePt t="32420" x="6427788" y="5584825"/>
          <p14:tracePt t="32427" x="6408738" y="5584825"/>
          <p14:tracePt t="32435" x="6389688" y="5584825"/>
          <p14:tracePt t="32443" x="6380163" y="5584825"/>
          <p14:tracePt t="32451" x="6370638" y="5584825"/>
          <p14:tracePt t="32460" x="6359525" y="5584825"/>
          <p14:tracePt t="32468" x="6350000" y="5584825"/>
          <p14:tracePt t="32475" x="6340475" y="5584825"/>
          <p14:tracePt t="32483" x="6311900" y="5613400"/>
          <p14:tracePt t="32491" x="6283325" y="5634038"/>
          <p14:tracePt t="32500" x="6283325" y="5653088"/>
          <p14:tracePt t="32508" x="6264275" y="5681663"/>
          <p14:tracePt t="32518" x="6253163" y="5700713"/>
          <p14:tracePt t="32524" x="6224588" y="5740400"/>
          <p14:tracePt t="32534" x="6215063" y="5749925"/>
          <p14:tracePt t="32540" x="6215063" y="5788025"/>
          <p14:tracePt t="32547" x="6196013" y="5807075"/>
          <p14:tracePt t="32556" x="6186488" y="5856288"/>
          <p14:tracePt t="32563" x="6186488" y="5913438"/>
          <p14:tracePt t="32572" x="6186488" y="5922963"/>
          <p14:tracePt t="32580" x="6176963" y="5962650"/>
          <p14:tracePt t="32587" x="6176963" y="5981700"/>
          <p14:tracePt t="32595" x="6156325" y="6030913"/>
          <p14:tracePt t="32604" x="6156325" y="6040438"/>
          <p14:tracePt t="32611" x="6156325" y="6059488"/>
          <p14:tracePt t="32619" x="6146800" y="6088063"/>
          <p14:tracePt t="32627" x="6146800" y="6097588"/>
          <p14:tracePt t="32635" x="6146800" y="6126163"/>
          <p14:tracePt t="32643" x="6146800" y="6137275"/>
          <p14:tracePt t="32651" x="6137275" y="6156325"/>
          <p14:tracePt t="32660" x="6137275" y="6165850"/>
          <p14:tracePt t="32668" x="6137275" y="6203950"/>
          <p14:tracePt t="32676" x="6137275" y="6213475"/>
          <p14:tracePt t="32684" x="6137275" y="6253163"/>
          <p14:tracePt t="32693" x="6137275" y="6291263"/>
          <p14:tracePt t="32700" x="6137275" y="6310313"/>
          <p14:tracePt t="32707" x="6137275" y="6330950"/>
          <p14:tracePt t="32716" x="6137275" y="6359525"/>
          <p14:tracePt t="32724" x="6137275" y="6378575"/>
          <p14:tracePt t="32733" x="6137275" y="6407150"/>
          <p14:tracePt t="32742" x="6167438" y="6437313"/>
          <p14:tracePt t="32747" x="6176963" y="6475413"/>
          <p14:tracePt t="32756" x="6186488" y="6484938"/>
          <p14:tracePt t="32763" x="6205538" y="6523038"/>
          <p14:tracePt t="32772" x="6215063" y="6534150"/>
          <p14:tracePt t="32781" x="6234113" y="6562725"/>
          <p14:tracePt t="32787" x="6234113" y="6572250"/>
          <p14:tracePt t="32795" x="6264275" y="6591300"/>
          <p14:tracePt t="32804" x="6264275" y="6610350"/>
          <p14:tracePt t="32811" x="6273800" y="6630988"/>
          <p14:tracePt t="32819" x="6283325" y="6640513"/>
          <p14:tracePt t="32828" x="6283325" y="6650038"/>
          <p14:tracePt t="32835" x="6302375" y="6669088"/>
          <p14:tracePt t="32845" x="6302375" y="6678613"/>
          <p14:tracePt t="32854" x="6302375" y="6688138"/>
          <p14:tracePt t="32859" x="6302375" y="6697663"/>
          <p14:tracePt t="32867" x="6302375" y="6716713"/>
          <p14:tracePt t="32876" x="6311900" y="6737350"/>
          <p14:tracePt t="32885" x="6311900" y="6746875"/>
          <p14:tracePt t="32892" x="6321425" y="6756400"/>
          <p14:tracePt t="32899" x="6321425" y="6765925"/>
          <p14:tracePt t="32907" x="6330950" y="6784975"/>
          <p14:tracePt t="32917" x="6340475" y="6804025"/>
          <p14:tracePt t="32924" x="6350000" y="6813550"/>
          <p14:tracePt t="32933" x="6359525" y="6823075"/>
          <p14:tracePt t="32940" x="6380163" y="6834188"/>
          <p14:tracePt t="32947" x="6389688" y="6853238"/>
          <p14:tracePt t="32969" x="6408738" y="6891338"/>
          <p14:tracePt t="32972" x="6418263" y="6900863"/>
          <p14:tracePt t="32979" x="6446838" y="6931025"/>
          <p14:tracePt t="32987" x="6456363" y="6940550"/>
          <p14:tracePt t="32995" x="6486525" y="6969125"/>
          <p14:tracePt t="33004" x="6524625" y="6997700"/>
          <p14:tracePt t="33012" x="6534150" y="6997700"/>
          <p14:tracePt t="33019" x="6564313" y="7007225"/>
          <p14:tracePt t="33030" x="6592888" y="7016750"/>
          <p14:tracePt t="33035" x="6602413" y="7027863"/>
          <p14:tracePt t="33044" x="6611938" y="7027863"/>
          <p14:tracePt t="33053" x="6661150" y="7046913"/>
          <p14:tracePt t="33059" x="6670675" y="7056438"/>
          <p14:tracePt t="33067" x="6727825" y="7056438"/>
          <p14:tracePt t="33075" x="6767513" y="7065963"/>
          <p14:tracePt t="33083" x="6796088" y="7065963"/>
          <p14:tracePt t="33092" x="6834188" y="7065963"/>
          <p14:tracePt t="33101" x="6864350" y="7085013"/>
          <p14:tracePt t="33108" x="6902450" y="7085013"/>
          <p14:tracePt t="33119" x="6921500" y="7085013"/>
          <p14:tracePt t="33124" x="6970713" y="7094538"/>
          <p14:tracePt t="33133" x="7008813" y="7113588"/>
          <p14:tracePt t="33143" x="7037388" y="7113588"/>
          <p14:tracePt t="33147" x="7058025" y="7123113"/>
          <p14:tracePt t="33156" x="7086600" y="7123113"/>
          <p14:tracePt t="33165" x="7124700" y="7123113"/>
          <p14:tracePt t="33171" x="7134225" y="7123113"/>
          <p14:tracePt t="33180" x="7164388" y="7123113"/>
          <p14:tracePt t="33188" x="7183438" y="7123113"/>
          <p14:tracePt t="33197" x="7202488" y="7123113"/>
          <p14:tracePt t="33203" x="7221538" y="7094538"/>
          <p14:tracePt t="33211" x="7231063" y="7085013"/>
          <p14:tracePt t="33219" x="7261225" y="7075488"/>
          <p14:tracePt t="33227" x="7270750" y="7065963"/>
          <p14:tracePt t="33235" x="7308850" y="7037388"/>
          <p14:tracePt t="33243" x="7318375" y="7027863"/>
          <p14:tracePt t="33252" x="7348538" y="6988175"/>
          <p14:tracePt t="33259" x="7377113" y="6940550"/>
          <p14:tracePt t="33270" x="7377113" y="6919913"/>
          <p14:tracePt t="33275" x="7405688" y="6853238"/>
          <p14:tracePt t="33284" x="7405688" y="6813550"/>
          <p14:tracePt t="33291" x="7415213" y="6737350"/>
          <p14:tracePt t="33302" x="7415213" y="6697663"/>
          <p14:tracePt t="33309" x="7415213" y="6600825"/>
          <p14:tracePt t="33318" x="7415213" y="6553200"/>
          <p14:tracePt t="33325" x="7415213" y="6456363"/>
          <p14:tracePt t="33332" x="7415213" y="6378575"/>
          <p14:tracePt t="33340" x="7415213" y="6340475"/>
          <p14:tracePt t="33349" x="7396163" y="6234113"/>
          <p14:tracePt t="33355" x="7367588" y="6203950"/>
          <p14:tracePt t="33363" x="7337425" y="6126163"/>
          <p14:tracePt t="33372" x="7327900" y="6088063"/>
          <p14:tracePt t="33381" x="7289800" y="6000750"/>
          <p14:tracePt t="33389" x="7261225" y="5913438"/>
          <p14:tracePt t="33395" x="7240588" y="5884863"/>
          <p14:tracePt t="33403" x="7212013" y="5807075"/>
          <p14:tracePt t="33413" x="7212013" y="5778500"/>
          <p14:tracePt t="33419" x="7173913" y="5700713"/>
          <p14:tracePt t="33427" x="7164388" y="5691188"/>
          <p14:tracePt t="33435" x="7154863" y="5634038"/>
          <p14:tracePt t="33443" x="7143750" y="5613400"/>
          <p14:tracePt t="33451" x="7124700" y="5584825"/>
          <p14:tracePt t="33460" x="7096125" y="5537200"/>
          <p14:tracePt t="33467" x="7086600" y="5526088"/>
          <p14:tracePt t="33476" x="7067550" y="5507038"/>
          <p14:tracePt t="33485" x="7067550" y="5497513"/>
          <p14:tracePt t="33491" x="7046913" y="5478463"/>
          <p14:tracePt t="33500" x="7037388" y="5478463"/>
          <p14:tracePt t="33508" x="7037388" y="5468938"/>
          <p14:tracePt t="33519" x="7027863" y="5459413"/>
          <p14:tracePt t="33531" x="7027863" y="5449888"/>
          <p14:tracePt t="33540" x="7018338" y="5449888"/>
          <p14:tracePt t="33556" x="7008813" y="5449888"/>
          <p14:tracePt t="33573" x="6999288" y="5449888"/>
          <p14:tracePt t="33582" x="6989763" y="5449888"/>
          <p14:tracePt t="33588" x="6970713" y="5449888"/>
          <p14:tracePt t="33598" x="6970713" y="5459413"/>
          <p14:tracePt t="33603" x="6950075" y="5487988"/>
          <p14:tracePt t="33611" x="6921500" y="5497513"/>
          <p14:tracePt t="33619" x="6883400" y="5546725"/>
          <p14:tracePt t="33629" x="6854825" y="5556250"/>
          <p14:tracePt t="33635" x="6805613" y="5603875"/>
          <p14:tracePt t="33643" x="6767513" y="5643563"/>
          <p14:tracePt t="33652" x="6737350" y="5672138"/>
          <p14:tracePt t="33660" x="6708775" y="5719763"/>
          <p14:tracePt t="33668" x="6689725" y="5740400"/>
          <p14:tracePt t="33676" x="6640513" y="5807075"/>
          <p14:tracePt t="33684" x="6630988" y="5816600"/>
          <p14:tracePt t="33692" x="6611938" y="5856288"/>
          <p14:tracePt t="33701" x="6592888" y="5884863"/>
          <p14:tracePt t="33707" x="6583363" y="5913438"/>
          <p14:tracePt t="33715" x="6583363" y="5972175"/>
          <p14:tracePt t="33724" x="6583363" y="5981700"/>
          <p14:tracePt t="33734" x="6573838" y="6019800"/>
          <p14:tracePt t="33739" x="6573838" y="6040438"/>
          <p14:tracePt t="33747" x="6573838" y="6069013"/>
          <p14:tracePt t="33757" x="6553200" y="6097588"/>
          <p14:tracePt t="33763" x="6543675" y="6156325"/>
          <p14:tracePt t="33772" x="6543675" y="6194425"/>
          <p14:tracePt t="33780" x="6543675" y="6213475"/>
          <p14:tracePt t="33788" x="6524625" y="6262688"/>
          <p14:tracePt t="33795" x="6524625" y="6300788"/>
          <p14:tracePt t="33803" x="6515100" y="6350000"/>
          <p14:tracePt t="33812" x="6515100" y="6369050"/>
          <p14:tracePt t="33819" x="6515100" y="6426200"/>
          <p14:tracePt t="33827" x="6496050" y="6456363"/>
          <p14:tracePt t="33836" x="6496050" y="6494463"/>
          <p14:tracePt t="33843" x="6496050" y="6572250"/>
          <p14:tracePt t="33851" x="6496050" y="6581775"/>
          <p14:tracePt t="33860" x="6496050" y="6630988"/>
          <p14:tracePt t="33867" x="6505575" y="6650038"/>
          <p14:tracePt t="33876" x="6515100" y="6669088"/>
          <p14:tracePt t="33883" x="6515100" y="6678613"/>
          <p14:tracePt t="33891" x="6524625" y="6688138"/>
          <p14:tracePt t="33900" x="6543675" y="6707188"/>
          <p14:tracePt t="33919" x="6573838" y="6727825"/>
          <p14:tracePt t="33925" x="6583363" y="6727825"/>
          <p14:tracePt t="33931" x="6583363" y="6737350"/>
          <p14:tracePt t="33939" x="6583363" y="6746875"/>
          <p14:tracePt t="33947" x="6602413" y="6756400"/>
          <p14:tracePt t="33956" x="6621463" y="6775450"/>
          <p14:tracePt t="33971" x="6630988" y="6784975"/>
          <p14:tracePt t="33979" x="6640513" y="6794500"/>
          <p14:tracePt t="34085" x="6630988" y="6794500"/>
          <p14:tracePt t="34093" x="6611938" y="6794500"/>
          <p14:tracePt t="34102" x="6583363" y="6794500"/>
          <p14:tracePt t="34110" x="6564313" y="6794500"/>
          <p14:tracePt t="34116" x="6534150" y="6794500"/>
          <p14:tracePt t="34124" x="6515100" y="6794500"/>
          <p14:tracePt t="34133" x="6467475" y="6784975"/>
          <p14:tracePt t="34141" x="6456363" y="6784975"/>
          <p14:tracePt t="34149" x="6418263" y="6775450"/>
          <p14:tracePt t="34155" x="6380163" y="6775450"/>
          <p14:tracePt t="34163" x="6370638" y="6775450"/>
          <p14:tracePt t="34172" x="6340475" y="6765925"/>
          <p14:tracePt t="34181" x="6330950" y="6765925"/>
          <p14:tracePt t="34188" x="6321425" y="6756400"/>
          <p14:tracePt t="34197" x="6311900" y="6746875"/>
          <p14:tracePt t="34204" x="6302375" y="6737350"/>
          <p14:tracePt t="34212" x="6302375" y="6716713"/>
          <p14:tracePt t="34219" x="6302375" y="6707188"/>
          <p14:tracePt t="34227" x="6283325" y="6688138"/>
          <p14:tracePt t="34235" x="6283325" y="6678613"/>
          <p14:tracePt t="34244" x="6283325" y="6619875"/>
          <p14:tracePt t="34251" x="6292850" y="6600825"/>
          <p14:tracePt t="34262" x="6292850" y="6543675"/>
          <p14:tracePt t="34267" x="6302375" y="6513513"/>
          <p14:tracePt t="34277" x="6330950" y="6465888"/>
          <p14:tracePt t="34284" x="6359525" y="6388100"/>
          <p14:tracePt t="34291" x="6380163" y="6378575"/>
          <p14:tracePt t="34300" x="6389688" y="6319838"/>
          <p14:tracePt t="34308" x="6389688" y="6300788"/>
          <p14:tracePt t="34320" x="6399213" y="6262688"/>
          <p14:tracePt t="34323" x="6418263" y="6234113"/>
          <p14:tracePt t="34332" x="6418263" y="6194425"/>
          <p14:tracePt t="34339" x="6418263" y="6165850"/>
          <p14:tracePt t="34349" x="6427788" y="6126163"/>
          <p14:tracePt t="34357" x="6427788" y="6069013"/>
          <p14:tracePt t="34366" x="6427788" y="6049963"/>
          <p14:tracePt t="34371" x="6427788" y="6000750"/>
          <p14:tracePt t="34380" x="6427788" y="5981700"/>
          <p14:tracePt t="34388" x="6446838" y="5934075"/>
          <p14:tracePt t="34397" x="6446838" y="5913438"/>
          <p14:tracePt t="34404" x="6456363" y="5865813"/>
          <p14:tracePt t="34412" x="6486525" y="5837238"/>
          <p14:tracePt t="34419" x="6496050" y="5816600"/>
          <p14:tracePt t="34428" x="6496050" y="5788025"/>
          <p14:tracePt t="34435" x="6505575" y="5778500"/>
          <p14:tracePt t="34444" x="6524625" y="5768975"/>
          <p14:tracePt t="34453" x="6534150" y="5759450"/>
          <p14:tracePt t="34470" x="6543675" y="5759450"/>
          <p14:tracePt t="34477" x="6553200" y="5759450"/>
          <p14:tracePt t="34483" x="6564313" y="5759450"/>
          <p14:tracePt t="34491" x="6573838" y="5759450"/>
          <p14:tracePt t="34501" x="6602413" y="5759450"/>
          <p14:tracePt t="34508" x="6611938" y="5759450"/>
          <p14:tracePt t="34518" x="6661150" y="5759450"/>
          <p14:tracePt t="34524" x="6689725" y="5759450"/>
          <p14:tracePt t="34532" x="6767513" y="5788025"/>
          <p14:tracePt t="34540" x="6854825" y="5826125"/>
          <p14:tracePt t="34548" x="6902450" y="5846763"/>
          <p14:tracePt t="34557" x="6961188" y="5884863"/>
          <p14:tracePt t="34565" x="6989763" y="5903913"/>
          <p14:tracePt t="34573" x="7058025" y="5953125"/>
          <p14:tracePt t="34581" x="7067550" y="5962650"/>
          <p14:tracePt t="34589" x="7105650" y="6000750"/>
          <p14:tracePt t="34595" x="7115175" y="6030913"/>
          <p14:tracePt t="34603" x="7134225" y="6069013"/>
          <p14:tracePt t="34611" x="7134225" y="6107113"/>
          <p14:tracePt t="34619" x="7143750" y="6116638"/>
          <p14:tracePt t="34628" x="7143750" y="6175375"/>
          <p14:tracePt t="34638" x="7143750" y="6194425"/>
          <p14:tracePt t="34643" x="7143750" y="6253163"/>
          <p14:tracePt t="34651" x="7143750" y="6281738"/>
          <p14:tracePt t="34659" x="7143750" y="6340475"/>
          <p14:tracePt t="34667" x="7143750" y="6397625"/>
          <p14:tracePt t="34676" x="7134225" y="6426200"/>
          <p14:tracePt t="34684" x="7124700" y="6484938"/>
          <p14:tracePt t="34692" x="7124700" y="6503988"/>
          <p14:tracePt t="34700" x="7105650" y="6553200"/>
          <p14:tracePt t="34707" x="7105650" y="6572250"/>
          <p14:tracePt t="34719" x="7096125" y="6630988"/>
          <p14:tracePt t="34723" x="7096125" y="6640513"/>
          <p14:tracePt t="34732" x="7096125" y="6678613"/>
          <p14:tracePt t="34741" x="7096125" y="6707188"/>
          <p14:tracePt t="34747" x="7086600" y="6716713"/>
          <p14:tracePt t="34755" x="7086600" y="6737350"/>
          <p14:tracePt t="34764" x="7086600" y="6765925"/>
          <p14:tracePt t="34772" x="7086600" y="6775450"/>
          <p14:tracePt t="34781" x="7067550" y="6784975"/>
          <p14:tracePt t="34787" x="7067550" y="6794500"/>
          <p14:tracePt t="34796" x="7067550" y="6823075"/>
          <p14:tracePt t="34803" x="7058025" y="6834188"/>
          <p14:tracePt t="34812" x="7058025" y="6853238"/>
          <p14:tracePt t="34819" x="7058025" y="6862763"/>
          <p14:tracePt t="34828" x="7046913" y="6891338"/>
          <p14:tracePt t="34835" x="7046913" y="6900863"/>
          <p14:tracePt t="34843" x="7037388" y="6910388"/>
          <p14:tracePt t="34852" x="7037388" y="6919913"/>
          <p14:tracePt t="34860" x="7027863" y="6950075"/>
          <p14:tracePt t="34867" x="7008813" y="6978650"/>
          <p14:tracePt t="34876" x="7008813" y="6988175"/>
          <p14:tracePt t="34884" x="6999288" y="7007225"/>
          <p14:tracePt t="34891" x="6999288" y="7016750"/>
          <p14:tracePt t="34903" x="6989763" y="7037388"/>
          <p14:tracePt t="34907" x="6989763" y="7046913"/>
          <p14:tracePt t="34918" x="6980238" y="7056438"/>
          <p14:tracePt t="34924" x="6980238" y="7065963"/>
          <p14:tracePt t="34940" x="6980238" y="7075488"/>
          <p14:tracePt t="34969" x="6970713" y="7075488"/>
          <p14:tracePt t="34974" x="6970713" y="7085013"/>
          <p14:tracePt t="34990" x="6970713" y="7094538"/>
          <p14:tracePt t="35005" x="6961188" y="7104063"/>
          <p14:tracePt t="35021" x="6961188" y="7123113"/>
          <p14:tracePt t="35037" x="6961188" y="7134225"/>
          <p14:tracePt t="35053" x="6940550" y="7134225"/>
          <p14:tracePt t="35141" x="6931025" y="7134225"/>
          <p14:tracePt t="35189" x="6921500" y="7134225"/>
          <p14:tracePt t="35197" x="6921500" y="7143750"/>
          <p14:tracePt t="35205" x="6911975" y="7143750"/>
          <p14:tracePt t="35213" x="6892925" y="7143750"/>
          <p14:tracePt t="35221" x="6873875" y="7153275"/>
          <p14:tracePt t="35229" x="6843713" y="7162800"/>
          <p14:tracePt t="35242" x="6824663" y="7172325"/>
          <p14:tracePt t="35246" x="6796088" y="7172325"/>
          <p14:tracePt t="35251" x="6767513" y="7200900"/>
          <p14:tracePt t="35259" x="6757988" y="7200900"/>
          <p14:tracePt t="35267" x="6727825" y="7219950"/>
          <p14:tracePt t="35275" x="6718300" y="7219950"/>
          <p14:tracePt t="35283" x="6708775" y="7231063"/>
          <p14:tracePt t="35291" x="6699250" y="7231063"/>
          <p14:tracePt t="35301" x="6699250" y="7240588"/>
          <p14:tracePt t="35308" x="6689725" y="7240588"/>
          <p14:tracePt t="35319" x="6689725" y="7250113"/>
          <p14:tracePt t="35325" x="6670675" y="7250113"/>
          <p14:tracePt t="35333" x="6661150" y="7250113"/>
          <p14:tracePt t="35341" x="6650038" y="7250113"/>
          <p14:tracePt t="35429" x="6661150" y="7250113"/>
          <p14:tracePt t="35445" x="6680200" y="7250113"/>
          <p14:tracePt t="35452" x="6680200" y="7240588"/>
          <p14:tracePt t="35459" x="6689725" y="7240588"/>
          <p14:tracePt t="35495" x="6689725" y="7231063"/>
          <p14:tracePt t="35501" x="6699250" y="7231063"/>
          <p14:tracePt t="38068" x="6680200" y="7231063"/>
          <p14:tracePt t="38076" x="6670675" y="7231063"/>
          <p14:tracePt t="38085" x="6661150" y="7240588"/>
          <p14:tracePt t="38092" x="6650038" y="7240588"/>
          <p14:tracePt t="38100" x="6621463" y="7240588"/>
          <p14:tracePt t="38107" x="6611938" y="7250113"/>
          <p14:tracePt t="38115" x="6592888" y="7250113"/>
          <p14:tracePt t="38124" x="6564313" y="7250113"/>
          <p14:tracePt t="38134" x="6553200" y="7250113"/>
          <p14:tracePt t="38139" x="6543675" y="7250113"/>
          <p14:tracePt t="38148" x="6534150" y="7259638"/>
          <p14:tracePt t="38181" x="6524625" y="7259638"/>
          <p14:tracePt t="38205" x="6515100" y="7259638"/>
          <p14:tracePt t="38253" x="6515100" y="7250113"/>
          <p14:tracePt t="38261" x="6524625" y="7231063"/>
          <p14:tracePt t="38268" x="6553200" y="7181850"/>
          <p14:tracePt t="38275" x="6564313" y="7153275"/>
          <p14:tracePt t="38284" x="6611938" y="7113588"/>
          <p14:tracePt t="38291" x="6611938" y="7085013"/>
          <p14:tracePt t="38302" x="6640513" y="7056438"/>
          <p14:tracePt t="38307" x="6650038" y="7056438"/>
          <p14:tracePt t="38316" x="6650038" y="7037388"/>
          <p14:tracePt t="38327" x="6661150" y="7007225"/>
          <p14:tracePt t="38332" x="6661150" y="6997700"/>
          <p14:tracePt t="38339" x="6670675" y="6988175"/>
          <p14:tracePt t="38351" x="6670675" y="6978650"/>
          <p14:tracePt t="38355" x="6670675" y="6969125"/>
          <p14:tracePt t="38363" x="6670675" y="6959600"/>
          <p14:tracePt t="38372" x="6670675" y="6940550"/>
          <p14:tracePt t="38389" x="6670675" y="6931025"/>
          <p14:tracePt t="38428" x="6670675" y="6919913"/>
          <p14:tracePt t="38452" x="6661150" y="6919913"/>
          <p14:tracePt t="38460" x="6661150" y="6910388"/>
          <p14:tracePt t="38468" x="6640513" y="6910388"/>
          <p14:tracePt t="38476" x="6630988" y="6900863"/>
          <p14:tracePt t="38484" x="6611938" y="6900863"/>
          <p14:tracePt t="38492" x="6602413" y="6900863"/>
          <p14:tracePt t="38500" x="6592888" y="6900863"/>
          <p14:tracePt t="38509" x="6553200" y="6900863"/>
          <p14:tracePt t="38517" x="6543675" y="6900863"/>
          <p14:tracePt t="38524" x="6505575" y="6900863"/>
          <p14:tracePt t="38532" x="6467475" y="6900863"/>
          <p14:tracePt t="38540" x="6408738" y="6900863"/>
          <p14:tracePt t="38548" x="6389688" y="6900863"/>
          <p14:tracePt t="38556" x="6311900" y="6900863"/>
          <p14:tracePt t="38564" x="6283325" y="6900863"/>
          <p14:tracePt t="38572" x="6243638" y="6900863"/>
          <p14:tracePt t="38581" x="6167438" y="6900863"/>
          <p14:tracePt t="38588" x="6156325" y="6900863"/>
          <p14:tracePt t="38596" x="6089650" y="6900863"/>
          <p14:tracePt t="38606" x="6059488" y="6900863"/>
          <p14:tracePt t="38611" x="6002338" y="6900863"/>
          <p14:tracePt t="38620" x="5983288" y="6900863"/>
          <p14:tracePt t="38627" x="5924550" y="6900863"/>
          <p14:tracePt t="38635" x="5865813" y="6900863"/>
          <p14:tracePt t="38645" x="5837238" y="6900863"/>
          <p14:tracePt t="38652" x="5780088" y="6900863"/>
          <p14:tracePt t="38660" x="5749925" y="6900863"/>
          <p14:tracePt t="38668" x="5673725" y="6900863"/>
          <p14:tracePt t="38677" x="5653088" y="6900863"/>
          <p14:tracePt t="38683" x="5595938" y="6900863"/>
          <p14:tracePt t="38692" x="5565775" y="6900863"/>
          <p14:tracePt t="38700" x="5527675" y="6900863"/>
          <p14:tracePt t="38708" x="5489575" y="6900863"/>
          <p14:tracePt t="38719" x="5480050" y="6891338"/>
          <p14:tracePt t="38724" x="5449888" y="6872288"/>
          <p14:tracePt t="38731" x="5440363" y="6862763"/>
          <p14:tracePt t="38739" x="5421313" y="6843713"/>
          <p14:tracePt t="38747" x="5392738" y="6823075"/>
          <p14:tracePt t="38756" x="5372100" y="6804025"/>
          <p14:tracePt t="38765" x="5372100" y="6794500"/>
          <p14:tracePt t="38771" x="5353050" y="6756400"/>
          <p14:tracePt t="38780" x="5353050" y="6737350"/>
          <p14:tracePt t="38788" x="5353050" y="6727825"/>
          <p14:tracePt t="38795" x="5353050" y="6707188"/>
          <p14:tracePt t="38803" x="5353050" y="6697663"/>
          <p14:tracePt t="38814" x="5353050" y="6688138"/>
          <p14:tracePt t="38820" x="5353050" y="6669088"/>
          <p14:tracePt t="38828" x="5353050" y="6659563"/>
          <p14:tracePt t="38836" x="5353050" y="6640513"/>
          <p14:tracePt t="38843" x="5343525" y="6640513"/>
          <p14:tracePt t="38851" x="5324475" y="6610350"/>
          <p14:tracePt t="38860" x="5314950" y="6610350"/>
          <p14:tracePt t="38867" x="5276850" y="6591300"/>
          <p14:tracePt t="38877" x="5265738" y="6591300"/>
          <p14:tracePt t="38883" x="5218113" y="6572250"/>
          <p14:tracePt t="38892" x="5168900" y="6543675"/>
          <p14:tracePt t="38903" x="5140325" y="6503988"/>
          <p14:tracePt t="38907" x="5102225" y="6456363"/>
          <p14:tracePt t="38917" x="5072063" y="6426200"/>
          <p14:tracePt t="38926" x="5005388" y="6388100"/>
          <p14:tracePt t="38931" x="4975225" y="6359525"/>
          <p14:tracePt t="38940" x="4937125" y="6310313"/>
          <p14:tracePt t="38950" x="4908550" y="6281738"/>
          <p14:tracePt t="38955" x="4840288" y="6234113"/>
          <p14:tracePt t="38963" x="4781550" y="6203950"/>
          <p14:tracePt t="38971" x="4762500" y="6175375"/>
          <p14:tracePt t="38980" x="4705350" y="6146800"/>
          <p14:tracePt t="38987" x="4695825" y="6137275"/>
          <p14:tracePt t="38995" x="4646613" y="6126163"/>
          <p14:tracePt t="39004" x="4627563" y="6107113"/>
          <p14:tracePt t="39012" x="4578350" y="6097588"/>
          <p14:tracePt t="39019" x="4568825" y="6097588"/>
          <p14:tracePt t="39028" x="4530725" y="6078538"/>
          <p14:tracePt t="39036" x="4502150" y="6049963"/>
          <p14:tracePt t="39044" x="4471988" y="6030913"/>
          <p14:tracePt t="39053" x="4443413" y="5991225"/>
          <p14:tracePt t="39060" x="4433888" y="5962650"/>
          <p14:tracePt t="39068" x="4405313" y="5903913"/>
          <p14:tracePt t="39075" x="4384675" y="5875338"/>
          <p14:tracePt t="39085" x="4346575" y="5826125"/>
          <p14:tracePt t="39091" x="4298950" y="5759450"/>
          <p14:tracePt t="39101" x="4278313" y="5740400"/>
          <p14:tracePt t="39107" x="4230688" y="5672138"/>
          <p14:tracePt t="39118" x="4211638" y="5662613"/>
          <p14:tracePt t="39123" x="4162425" y="5594350"/>
          <p14:tracePt t="39131" x="4143375" y="5565775"/>
          <p14:tracePt t="39139" x="4114800" y="5487988"/>
          <p14:tracePt t="39148" x="4056063" y="5400675"/>
          <p14:tracePt t="39157" x="4046538" y="5353050"/>
          <p14:tracePt t="39165" x="4027488" y="5275263"/>
          <p14:tracePt t="39172" x="4017963" y="5246688"/>
          <p14:tracePt t="39181" x="3987800" y="5187950"/>
          <p14:tracePt t="39187" x="3968750" y="5159375"/>
          <p14:tracePt t="39195" x="3940175" y="5100638"/>
          <p14:tracePt t="39209" x="3930650" y="5072063"/>
          <p14:tracePt t="39211" x="3911600" y="5033963"/>
          <p14:tracePt t="39219" x="3881438" y="4984750"/>
          <p14:tracePt t="39227" x="3871913" y="4975225"/>
          <p14:tracePt t="39235" x="3852863" y="4937125"/>
          <p14:tracePt t="39244" x="3833813" y="4926013"/>
          <p14:tracePt t="39252" x="3814763" y="4887913"/>
          <p14:tracePt t="39259" x="3805238" y="4878388"/>
          <p14:tracePt t="39268" x="3775075" y="4840288"/>
          <p14:tracePt t="39276" x="3746500" y="4791075"/>
          <p14:tracePt t="39285" x="3736975" y="4781550"/>
          <p14:tracePt t="39291" x="3727450" y="4743450"/>
          <p14:tracePt t="39302" x="3708400" y="4732338"/>
          <p14:tracePt t="39308" x="3687763" y="4684713"/>
          <p14:tracePt t="39316" x="3687763" y="4675188"/>
          <p14:tracePt t="39324" x="3668713" y="4637088"/>
          <p14:tracePt t="39333" x="3659188" y="4606925"/>
          <p14:tracePt t="39341" x="3630613" y="4549775"/>
          <p14:tracePt t="39349" x="3611563" y="4481513"/>
          <p14:tracePt t="39357" x="3602038" y="4462463"/>
          <p14:tracePt t="39366" x="3571875" y="4394200"/>
          <p14:tracePt t="39371" x="3552825" y="4375150"/>
          <p14:tracePt t="39379" x="3505200" y="4306888"/>
          <p14:tracePt t="39388" x="3484563" y="4278313"/>
          <p14:tracePt t="39395" x="3436938" y="4219575"/>
          <p14:tracePt t="39403" x="3359150" y="4122738"/>
          <p14:tracePt t="39411" x="3340100" y="4075113"/>
          <p14:tracePt t="39419" x="3262313" y="3997325"/>
          <p14:tracePt t="39428" x="3233738" y="3968750"/>
          <p14:tracePt t="39435" x="3146425" y="3900488"/>
          <p14:tracePt t="39444" x="3117850" y="3881438"/>
          <p14:tracePt t="39451" x="3049588" y="3803650"/>
          <p14:tracePt t="39459" x="3011488" y="3775075"/>
          <p14:tracePt t="39468" x="2943225" y="3706813"/>
          <p14:tracePt t="39475" x="2894013" y="3659188"/>
          <p14:tracePt t="39486" x="2865438" y="3629025"/>
          <p14:tracePt t="39491" x="2827338" y="3571875"/>
          <p14:tracePt t="39501" x="2806700" y="3562350"/>
          <p14:tracePt t="39508" x="2749550" y="3503613"/>
          <p14:tracePt t="39517" x="2730500" y="3484563"/>
          <p14:tracePt t="39526" x="2681288" y="3455988"/>
          <p14:tracePt t="39531" x="2643188" y="3425825"/>
          <p14:tracePt t="39539" x="2614613" y="3406775"/>
          <p14:tracePt t="39548" x="2565400" y="3378200"/>
          <p14:tracePt t="39557" x="2555875" y="3359150"/>
          <p14:tracePt t="39565" x="2536825" y="3319463"/>
          <p14:tracePt t="39571" x="2517775" y="3300413"/>
          <p14:tracePt t="39581" x="2478088" y="3252788"/>
          <p14:tracePt t="39588" x="2459038" y="3213100"/>
          <p14:tracePt t="39596" x="2390775" y="3146425"/>
          <p14:tracePt t="39605" x="2324100" y="3049588"/>
          <p14:tracePt t="39614" x="2293938" y="3028950"/>
          <p14:tracePt t="39619" x="2227263" y="2943225"/>
          <p14:tracePt t="39628" x="2197100" y="2894013"/>
          <p14:tracePt t="39635" x="2130425" y="2816225"/>
          <p14:tracePt t="39643" x="2100263" y="2768600"/>
          <p14:tracePt t="39651" x="2033588" y="2662238"/>
          <p14:tracePt t="39659" x="1936750" y="2565400"/>
          <p14:tracePt t="39669" x="1906588" y="2525713"/>
          <p14:tracePt t="39676" x="1839913" y="2419350"/>
          <p14:tracePt t="39684" x="1809750" y="2381250"/>
          <p14:tracePt t="39692" x="1722438" y="2274888"/>
          <p14:tracePt t="39702" x="1693863" y="2225675"/>
          <p14:tracePt t="39708" x="1597025" y="2100263"/>
          <p14:tracePt t="39715" x="1558925" y="2052638"/>
          <p14:tracePt t="39723" x="1433513" y="1887538"/>
          <p14:tracePt t="39733" x="1258888" y="1712913"/>
          <p14:tracePt t="39740" x="1209675" y="1655763"/>
          <p14:tracePt t="39749" x="1065213" y="1528763"/>
          <p14:tracePt t="39756" x="1016000" y="1481138"/>
          <p14:tracePt t="39763" x="900113" y="1365250"/>
          <p14:tracePt t="39772" x="852488" y="1316038"/>
          <p14:tracePt t="39780" x="755650" y="1219200"/>
          <p14:tracePt t="39788" x="638175" y="1141413"/>
          <p14:tracePt t="39796" x="609600" y="1112838"/>
          <p14:tracePt t="39803" x="552450" y="1055688"/>
          <p14:tracePt t="39811" x="503238" y="1025525"/>
          <p14:tracePt t="39820" x="446088" y="977900"/>
          <p14:tracePt t="39828" x="425450" y="949325"/>
          <p14:tracePt t="39837" x="387350" y="900113"/>
          <p14:tracePt t="39844" x="358775" y="890588"/>
          <p14:tracePt t="39854" x="328613" y="852488"/>
          <p14:tracePt t="39861" x="280988" y="803275"/>
          <p14:tracePt t="39870" x="271463" y="774700"/>
          <p14:tracePt t="39875" x="241300" y="735013"/>
          <p14:tracePt t="39884" x="231775" y="725488"/>
          <p14:tracePt t="39892" x="203200" y="687388"/>
          <p14:tracePt t="39900" x="193675" y="668338"/>
          <p14:tracePt t="39907" x="165100" y="638175"/>
          <p14:tracePt t="39915" x="155575" y="609600"/>
          <p14:tracePt t="39923" x="144463" y="600075"/>
          <p14:tracePt t="39933" x="115888" y="561975"/>
          <p14:tracePt t="39939" x="106363" y="552450"/>
          <p14:tracePt t="39947" x="96838" y="531813"/>
          <p14:tracePt t="39955" x="87313" y="522288"/>
          <p14:tracePt t="39964" x="77788" y="503238"/>
          <p14:tracePt t="39976" x="68263" y="493713"/>
          <p14:tracePt t="39979" x="38100" y="465138"/>
          <p14:tracePt t="39987" x="9525" y="434975"/>
          <p14:tracePt t="39995" x="0" y="42545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B0DA6-CF6C-4348-84FE-7DEF833FF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solidFill>
                  <a:srgbClr val="00B0F0"/>
                </a:solidFill>
              </a:rPr>
              <a:t>Your turn……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21C556-4FBD-4D01-B0C7-70302981A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49287"/>
            <a:ext cx="10383078" cy="4466119"/>
          </a:xfrm>
        </p:spPr>
        <p:txBody>
          <a:bodyPr>
            <a:normAutofit fontScale="47500" lnSpcReduction="20000"/>
          </a:bodyPr>
          <a:lstStyle/>
          <a:p>
            <a:r>
              <a:rPr lang="en-GB" sz="4400" dirty="0">
                <a:solidFill>
                  <a:srgbClr val="00B050"/>
                </a:solidFill>
              </a:rPr>
              <a:t>Think about your feelings and emotions to do with these unusual/extraordinary times and create a piece of art to reflect those emotions. </a:t>
            </a:r>
          </a:p>
          <a:p>
            <a:pPr marL="0" indent="0">
              <a:buNone/>
            </a:pPr>
            <a:endParaRPr lang="en-GB" sz="4400" dirty="0">
              <a:solidFill>
                <a:srgbClr val="00B050"/>
              </a:solidFill>
            </a:endParaRPr>
          </a:p>
          <a:p>
            <a:r>
              <a:rPr lang="en-GB" sz="4400" dirty="0">
                <a:solidFill>
                  <a:srgbClr val="00B050"/>
                </a:solidFill>
              </a:rPr>
              <a:t>You have a template with 150mm x 150 mm  square to plan and create your art on.</a:t>
            </a:r>
          </a:p>
          <a:p>
            <a:endParaRPr lang="en-GB" sz="4400" dirty="0">
              <a:solidFill>
                <a:srgbClr val="00B050"/>
              </a:solidFill>
            </a:endParaRPr>
          </a:p>
          <a:p>
            <a:endParaRPr lang="en-GB" sz="4400" dirty="0">
              <a:solidFill>
                <a:srgbClr val="00B050"/>
              </a:solidFill>
            </a:endParaRPr>
          </a:p>
          <a:p>
            <a:r>
              <a:rPr lang="en-GB" sz="4400" dirty="0">
                <a:solidFill>
                  <a:srgbClr val="00B050"/>
                </a:solidFill>
              </a:rPr>
              <a:t>Session one: plan your piece of art, using sketching to plan (as we would in your school art lessons)</a:t>
            </a:r>
          </a:p>
          <a:p>
            <a:endParaRPr lang="en-GB" sz="4400" dirty="0">
              <a:solidFill>
                <a:srgbClr val="00B050"/>
              </a:solidFill>
            </a:endParaRPr>
          </a:p>
          <a:p>
            <a:r>
              <a:rPr lang="en-GB" sz="4400" dirty="0">
                <a:solidFill>
                  <a:srgbClr val="00B050"/>
                </a:solidFill>
              </a:rPr>
              <a:t>Session two: create your piece of art using any colour you like, any medium (paint, pens, collage) that you like. </a:t>
            </a: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1857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15AFE-E847-443F-B95B-A36911777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>
                <a:solidFill>
                  <a:srgbClr val="00B050"/>
                </a:solidFill>
              </a:rPr>
              <a:t>These pieces of art may inspire you….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0353F-59EA-4B0C-8B93-7DB5194F36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5087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fabric&#10;&#10;Description automatically generated">
            <a:extLst>
              <a:ext uri="{FF2B5EF4-FFF2-40B4-BE49-F238E27FC236}">
                <a16:creationId xmlns:a16="http://schemas.microsoft.com/office/drawing/2014/main" id="{8F91813F-58B9-4626-8086-D34C63D84F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1377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8B10AB83-E03B-4310-8240-069417DC3C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4141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EE8EAA08-E014-4381-90CE-CD8B01203B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5904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DA49790-2A84-483F-9912-3578587DE5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58554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08931A58-2055-4001-93EC-1298B9664D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7463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1883774C-C353-4AE0-BD66-3F890F205F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41928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ext, linedrawing&#10;&#10;Description automatically generated">
            <a:extLst>
              <a:ext uri="{FF2B5EF4-FFF2-40B4-BE49-F238E27FC236}">
                <a16:creationId xmlns:a16="http://schemas.microsoft.com/office/drawing/2014/main" id="{607F863C-A426-437E-A90D-3767933344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03087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painted&#10;&#10;Description automatically generated">
            <a:extLst>
              <a:ext uri="{FF2B5EF4-FFF2-40B4-BE49-F238E27FC236}">
                <a16:creationId xmlns:a16="http://schemas.microsoft.com/office/drawing/2014/main" id="{22513FCA-B864-48CD-9882-EE5854E055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93624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141256E-4F8B-4072-8DF1-9F78FF6308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8380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611863B-9BD6-4F79-8A70-539046E9A3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6744" y="-636343"/>
            <a:ext cx="5790615" cy="83369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34718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CD2EFC56-507C-4EC1-B391-26BA24E5B1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9396" y="642905"/>
            <a:ext cx="4011804" cy="53669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29888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E951B661-69CF-46F3-BB64-40AF33412A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254210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5B06FA-C1B9-4432-8B9E-11E6E12F8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55511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lorful, fabric&#10;&#10;Description automatically generated">
            <a:extLst>
              <a:ext uri="{FF2B5EF4-FFF2-40B4-BE49-F238E27FC236}">
                <a16:creationId xmlns:a16="http://schemas.microsoft.com/office/drawing/2014/main" id="{E17D5BE2-3B64-4F67-A584-7085FC9C7E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151118"/>
            <a:ext cx="12191980" cy="68567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44651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38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E462D"/>
      </a:accent1>
      <a:accent2>
        <a:srgbClr val="595A85"/>
      </a:accent2>
      <a:accent3>
        <a:srgbClr val="8D6F5B"/>
      </a:accent3>
      <a:accent4>
        <a:srgbClr val="FABD2F"/>
      </a:accent4>
      <a:accent5>
        <a:srgbClr val="AF8073"/>
      </a:accent5>
      <a:accent6>
        <a:srgbClr val="787880"/>
      </a:accent6>
      <a:hlink>
        <a:srgbClr val="CC8D00"/>
      </a:hlink>
      <a:folHlink>
        <a:srgbClr val="82829E"/>
      </a:folHlink>
    </a:clrScheme>
    <a:fontScheme name="Savon">
      <a:majorFont>
        <a:latin typeface="Avenir Next LT Pro 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venir Next LT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NE.pptx" id="{5330A5D3-B581-4B4A-9313-9275B6EF2E52}" vid="{516C64E9-C0AA-46DA-9991-9C0EC881A8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Floral flourish</Template>
  <TotalTime>0</TotalTime>
  <Words>270</Words>
  <Application>Microsoft Office PowerPoint</Application>
  <PresentationFormat>Widescreen</PresentationFormat>
  <Paragraphs>53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Avenir Next LT Pro</vt:lpstr>
      <vt:lpstr>Avenir Next LT Pro Light</vt:lpstr>
      <vt:lpstr>Calibri</vt:lpstr>
      <vt:lpstr>Calibri Light</vt:lpstr>
      <vt:lpstr>Garamond</vt:lpstr>
      <vt:lpstr>SavonVTI</vt:lpstr>
      <vt:lpstr>Office Theme</vt:lpstr>
      <vt:lpstr>Year 3 ART dAY</vt:lpstr>
      <vt:lpstr>Art</vt:lpstr>
      <vt:lpstr>Mona Lisa painted by Leonardo Da Vinci  1503  </vt:lpstr>
      <vt:lpstr>PowerPoint Presentation</vt:lpstr>
      <vt:lpstr>PowerPoint Presentation</vt:lpstr>
      <vt:lpstr>PowerPoint Presentation</vt:lpstr>
      <vt:lpstr>PowerPoint Presentation</vt:lpstr>
      <vt:lpstr>Your turn……</vt:lpstr>
      <vt:lpstr>These pieces of art may inspire you….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2021-03-04T14:32:44Z</dcterms:created>
  <dcterms:modified xsi:type="dcterms:W3CDTF">2021-03-04T15:04:42Z</dcterms:modified>
</cp:coreProperties>
</file>