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62" r:id="rId16"/>
  </p:sldIdLst>
  <p:sldSz cx="10160000" cy="7620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Comic Sans MS" panose="030F0702030302020204" pitchFamily="66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read a story together. </a:t>
            </a:r>
          </a:p>
          <a:p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retell ‘The Magic Paintbrush’ on a story path.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30C026F-D067-40E1-86D5-971E935DD3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56"/>
    </mc:Choice>
    <mc:Fallback>
      <p:transition spd="slow" advTm="14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8229CE-18FB-41E6-B246-BF7F8352A1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286" t="18874" r="31286" b="15062"/>
          <a:stretch/>
        </p:blipFill>
        <p:spPr>
          <a:xfrm>
            <a:off x="928914" y="221468"/>
            <a:ext cx="7329715" cy="727376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92CCE9E-00D4-4B80-BC26-17EE277738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698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70"/>
    </mc:Choice>
    <mc:Fallback>
      <p:transition spd="slow" advTm="8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8FD150-2086-477E-98FA-702DB8BECF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8" t="19382" r="12571" b="14808"/>
          <a:stretch/>
        </p:blipFill>
        <p:spPr>
          <a:xfrm>
            <a:off x="95252" y="206019"/>
            <a:ext cx="9969496" cy="494655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F142D1-1714-4031-9B79-948CD91205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64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94"/>
    </mc:Choice>
    <mc:Fallback>
      <p:transition spd="slow" advTm="14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F0A81-2475-440D-84CF-10295BE5E0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5" r="12572" b="14553"/>
          <a:stretch/>
        </p:blipFill>
        <p:spPr>
          <a:xfrm>
            <a:off x="203200" y="246831"/>
            <a:ext cx="9918621" cy="497831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2CB7E5C-2DE0-4E74-AD34-35048E1A63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5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53"/>
    </mc:Choice>
    <mc:Fallback>
      <p:transition spd="slow" advTm="18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C3B58F-ABB3-490D-9398-76DC2656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9128" r="12572" b="15062"/>
          <a:stretch/>
        </p:blipFill>
        <p:spPr>
          <a:xfrm>
            <a:off x="159657" y="232229"/>
            <a:ext cx="9935672" cy="49203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DD4D89-217A-4E74-907C-90A2C85968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52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92"/>
    </mc:Choice>
    <mc:Fallback>
      <p:transition spd="slow" advTm="17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2DF12B-213C-427B-ABC1-8089F34EE0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875" r="12572" b="14553"/>
          <a:stretch/>
        </p:blipFill>
        <p:spPr>
          <a:xfrm>
            <a:off x="203199" y="145143"/>
            <a:ext cx="9850879" cy="493485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FA973E-5CF4-4F2F-8653-86539FE77A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909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73"/>
    </mc:Choice>
    <mc:Fallback>
      <p:transition spd="slow" advTm="13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14531C-E8AF-4A37-826B-D2CAC533EC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4" r="12714" b="14808"/>
          <a:stretch/>
        </p:blipFill>
        <p:spPr>
          <a:xfrm>
            <a:off x="188686" y="246743"/>
            <a:ext cx="9792859" cy="49058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E894DA-106A-4026-86E7-1F94B74D7D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67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83"/>
    </mc:Choice>
    <mc:Fallback>
      <p:transition spd="slow" advTm="11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9B9907-9418-40A5-848E-656E3B1683B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71" t="18874" r="12573" b="14808"/>
          <a:stretch/>
        </p:blipFill>
        <p:spPr>
          <a:xfrm>
            <a:off x="116113" y="217715"/>
            <a:ext cx="9820109" cy="489131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281C71-2845-4B4C-95AC-3F7E39AA2D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388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76"/>
    </mc:Choice>
    <mc:Fallback>
      <p:transition spd="slow" advTm="12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A130F0-2EF5-4C1D-8464-35A325582C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00" t="19636" r="12714" b="14554"/>
          <a:stretch/>
        </p:blipFill>
        <p:spPr>
          <a:xfrm>
            <a:off x="116114" y="232228"/>
            <a:ext cx="9966102" cy="496388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E9F13B-078C-48EF-9E58-4B7396FB6B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939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03"/>
    </mc:Choice>
    <mc:Fallback>
      <p:transition spd="slow" advTm="16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F5AEC9-6B74-48FB-9C61-80506B3E5B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874" r="12428" b="14299"/>
          <a:stretch/>
        </p:blipFill>
        <p:spPr>
          <a:xfrm>
            <a:off x="174170" y="145143"/>
            <a:ext cx="9861105" cy="49493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94B698-E410-4A1B-A24E-CF1134DA3D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848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94"/>
    </mc:Choice>
    <mc:Fallback>
      <p:transition spd="slow" advTm="17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81064D-26C6-437F-8427-B298963F9CE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429" t="17096" r="12429" b="14300"/>
          <a:stretch/>
        </p:blipFill>
        <p:spPr>
          <a:xfrm>
            <a:off x="261256" y="145143"/>
            <a:ext cx="9670385" cy="49638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9B59D3-8592-4E16-9306-9D365CFE8F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519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30"/>
    </mc:Choice>
    <mc:Fallback>
      <p:transition spd="slow" advTm="13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089010-E8BB-46FC-8CAB-4828FFBB47A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5" r="12572" b="14553"/>
          <a:stretch/>
        </p:blipFill>
        <p:spPr>
          <a:xfrm>
            <a:off x="232229" y="145142"/>
            <a:ext cx="9774208" cy="49058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9E6FEB-1284-4D8D-B901-5E924A67BD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06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47"/>
    </mc:Choice>
    <mc:Fallback>
      <p:transition spd="slow" advTm="11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FDA371-1929-4FFB-916B-6CFCA3A920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620" r="12572" b="15317"/>
          <a:stretch/>
        </p:blipFill>
        <p:spPr>
          <a:xfrm>
            <a:off x="159656" y="145144"/>
            <a:ext cx="9751477" cy="4847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11FCCB-C53D-42DC-B678-C1F4765A3A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93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80"/>
    </mc:Choice>
    <mc:Fallback>
      <p:transition spd="slow" advTm="20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9BCC2C-A7BD-41AD-8326-266019E9C49E}"/>
              </a:ext>
            </a:extLst>
          </p:cNvPr>
          <p:cNvSpPr/>
          <p:nvPr/>
        </p:nvSpPr>
        <p:spPr>
          <a:xfrm>
            <a:off x="174171" y="343878"/>
            <a:ext cx="97245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retell the story on a story path. </a:t>
            </a:r>
          </a:p>
          <a:p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9492AE-92C5-487A-900C-01629A7904A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572" t="31833" r="31143" b="15571"/>
          <a:stretch/>
        </p:blipFill>
        <p:spPr>
          <a:xfrm>
            <a:off x="1190170" y="1785258"/>
            <a:ext cx="7373258" cy="569501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CF449D-D6B4-4C85-8130-9852BC1765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334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63"/>
    </mc:Choice>
    <mc:Fallback>
      <p:transition spd="slow" advTm="31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and to 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294307" y="4566027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423491" y="3096486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71742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41447"/>
            <a:ext cx="199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and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FBE4BE07-FBA2-40B1-975D-8DAED62689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20"/>
    </mc:Choice>
    <mc:Fallback>
      <p:transition spd="slow" advTm="21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55</Words>
  <Application>Microsoft Office PowerPoint</Application>
  <PresentationFormat>Custom</PresentationFormat>
  <Paragraphs>28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11</cp:revision>
  <dcterms:created xsi:type="dcterms:W3CDTF">2021-01-05T15:26:57Z</dcterms:created>
  <dcterms:modified xsi:type="dcterms:W3CDTF">2021-01-17T14:36:13Z</dcterms:modified>
</cp:coreProperties>
</file>