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0160000" cy="99949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8" autoAdjust="0"/>
    <p:restoredTop sz="94291" autoAdjust="0"/>
  </p:normalViewPr>
  <p:slideViewPr>
    <p:cSldViewPr snapToGrid="0">
      <p:cViewPr varScale="1">
        <p:scale>
          <a:sx n="73" d="100"/>
          <a:sy n="73" d="100"/>
        </p:scale>
        <p:origin x="1488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AA020-CD8A-42ED-A6BF-28E5C9C1DC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635740"/>
            <a:ext cx="7620000" cy="3479706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381F05-1707-49C5-8DFB-D08698DBE3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249637"/>
            <a:ext cx="7620000" cy="24131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D69E0-37D3-4200-A668-110D8A5E7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1F2D14-61E9-43E7-8D43-423FD3485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03FD8-5B99-4734-90D6-D3B10FBA0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080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8721F-A115-44AC-B794-4CD01213C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BB875-DB67-42F7-8883-22A866688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10538-51A9-4344-9C63-328FFA7C3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F01ABC-9192-44E7-A469-FAB932465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49B35-9746-41AC-8739-A3D1177A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124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0A192-98FE-4594-AA61-0E33D58F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491787"/>
            <a:ext cx="8763000" cy="4157600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CC01A6-BAFB-49FF-B85D-A0036D992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688719"/>
            <a:ext cx="8763000" cy="218638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B6AE1-71C9-4BAF-8233-B63E65CCA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3C279-F239-4743-A829-8FEFD2BFC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3A74C-7B6B-406C-B8AE-1FCAE2769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98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4BF4E-DA68-4F80-8419-482EAA1D2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E01BB-6BF1-4C15-BC9A-D1776B46E8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660680"/>
            <a:ext cx="4318000" cy="63416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B9ADF9-91F3-4F01-A7C7-F25A4DA1F5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660680"/>
            <a:ext cx="4318000" cy="63416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898CF6-F181-430D-A9DE-9E564C5F3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80C6BB-2CD8-4128-98A6-EF3EED58F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BA09C7-05EA-4AF4-834C-82CC7D622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440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A554C-27D9-4014-BAB1-948CEBCF2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32138"/>
            <a:ext cx="8763000" cy="19318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21A01-8643-49BC-866B-D29B5C9A2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450140"/>
            <a:ext cx="4298156" cy="120077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0DE880-5EE5-4385-A7E9-DE48D65C71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650915"/>
            <a:ext cx="4298156" cy="5369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707F64-3A84-4B87-91AF-07794329F0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450140"/>
            <a:ext cx="4319323" cy="120077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16448D-4420-45E3-A749-732E6923C5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650915"/>
            <a:ext cx="4319323" cy="5369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28A12E-5793-47BD-A33E-AF7AB2142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2C38A2-5446-4D3F-9092-5B82B55D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407EFA-884D-48EF-B82C-E1CE4CEC4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93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2FF9-678C-43FE-BA37-C50864389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548243-D95D-42A8-94F7-26E8F509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8E7C3-009A-4F2A-8239-D53D0CDD2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448D1F-9271-44A2-B6E0-752070DE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96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13908E-D578-4D29-949B-0BD634756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E1F3DF-9674-4029-B795-FDD08A478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8F7B6-E791-46AB-9AD2-412B8145D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80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227AD-7865-4BCB-867A-45C4EDB32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66327"/>
            <a:ext cx="3276864" cy="23321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507D3-FC97-4F46-8A0D-176FE8EA9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439083"/>
            <a:ext cx="5143500" cy="7102857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C228A5-E6CC-428B-8220-011BDABF4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998470"/>
            <a:ext cx="3276864" cy="555503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C47E70-32E1-459F-9C5B-F7DD713A3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A3444-B7DC-45D3-B73E-FC58A3128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97DC9-CD8A-450F-9762-A33A4C96A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50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3D1CF-4716-4D82-A200-623FBFF1A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66327"/>
            <a:ext cx="3276864" cy="23321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7A770-3057-4A8A-AB97-97FAF97BCD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439083"/>
            <a:ext cx="5143500" cy="7102857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E088F1-F8B5-4FE3-956B-09BB3744E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998470"/>
            <a:ext cx="3276864" cy="555503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22AEA0-CBD5-49F4-A562-92C293A12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BF6A4-C638-408E-8B4B-9D6CFAAF6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13AF97-EA13-484D-B03E-5F4EFE7C7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69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968CE-9FCB-4E44-8480-F15816018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8EE8A0-0F2A-4644-8673-1D4AEC4B8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F0DF1-1422-49D5-8EF0-1F7DEF96D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DBFC-D267-45FC-AFE2-080AD3517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97B84-8EF6-4E3F-9955-FC4F80202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24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1E0A8C-3212-4A8C-B5AE-2527953282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32136"/>
            <a:ext cx="2190750" cy="847021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8B0175-DDAE-4AEA-BB50-B47F181F6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32136"/>
            <a:ext cx="6445250" cy="847021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E4847-6D2C-4617-89CE-D44BBF8BC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B6D27A-A060-4442-B063-0CEB6FF59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45EC1-9815-456E-9432-55E13993B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26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CE53B4-9C78-4A31-A670-B632F9ED0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32138"/>
            <a:ext cx="8763000" cy="1931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924140-880A-426C-A7B9-20817FC61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660680"/>
            <a:ext cx="8763000" cy="6341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E78F7-86B3-4170-A447-11F44A6C5D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263794"/>
            <a:ext cx="2286000" cy="5321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C026A-365A-4CCF-B8EE-11901A96BF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59E43A-7DFB-4CA5-80FF-BA7D686CE6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263794"/>
            <a:ext cx="3429000" cy="5321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0C2E1-48B7-4C46-9707-F0F3BEC53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263794"/>
            <a:ext cx="2286000" cy="5321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77E02-5017-4F4A-AEA3-CE58956B3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F41ECC-F6EE-4D80-801A-0D140F26EA81}"/>
              </a:ext>
            </a:extLst>
          </p:cNvPr>
          <p:cNvSpPr txBox="1"/>
          <p:nvPr/>
        </p:nvSpPr>
        <p:spPr>
          <a:xfrm>
            <a:off x="1143000" y="2387600"/>
            <a:ext cx="7649592" cy="7848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Q</a:t>
            </a:r>
            <a:r>
              <a:rPr lang="en-GB" sz="2700">
                <a:solidFill>
                  <a:srgbClr val="000000"/>
                </a:solidFill>
                <a:latin typeface="XCCW Joined 1a - 36"/>
              </a:rPr>
              <a:t>-Is anything ever eternal?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D58E43-2974-48B6-A41C-D5066A68FAFF}"/>
              </a:ext>
            </a:extLst>
          </p:cNvPr>
          <p:cNvSpPr txBox="1"/>
          <p:nvPr/>
        </p:nvSpPr>
        <p:spPr>
          <a:xfrm>
            <a:off x="393700" y="939800"/>
            <a:ext cx="9490077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 i="1">
                <a:solidFill>
                  <a:srgbClr val="000000"/>
                </a:solidFill>
                <a:latin typeface="XCCW Joined 1a - 25"/>
              </a:rPr>
              <a:t>L.O:To understand different beliefs on eternity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2D091-E3E0-442D-8BEE-7310117AEA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600" t="36661" r="61400" b="28990"/>
          <a:stretch/>
        </p:blipFill>
        <p:spPr>
          <a:xfrm>
            <a:off x="1381760" y="4235509"/>
            <a:ext cx="6908800" cy="533689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334BBC0-CCDF-4602-87BE-7D98147ECF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90559" y="1551259"/>
            <a:ext cx="1288193" cy="12881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748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943000-6F34-4701-96DA-B817F8955C74}"/>
              </a:ext>
            </a:extLst>
          </p:cNvPr>
          <p:cNvSpPr txBox="1"/>
          <p:nvPr/>
        </p:nvSpPr>
        <p:spPr>
          <a:xfrm>
            <a:off x="139700" y="571500"/>
            <a:ext cx="9829800" cy="29238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>
                <a:solidFill>
                  <a:srgbClr val="000000"/>
                </a:solidFill>
                <a:latin typeface="XCCW Joined 1a - 18"/>
              </a:rPr>
              <a:t>Has lasted my lifetime	I think will last forever	I wish would last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77EA398-4BD5-4EB1-8080-C8D0844EB539}"/>
              </a:ext>
            </a:extLst>
          </p:cNvPr>
          <p:cNvCxnSpPr/>
          <p:nvPr/>
        </p:nvCxnSpPr>
        <p:spPr>
          <a:xfrm>
            <a:off x="2703119" y="677026"/>
            <a:ext cx="0" cy="4772914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1973002-D60B-4F32-BE99-3C04BEB6949A}"/>
              </a:ext>
            </a:extLst>
          </p:cNvPr>
          <p:cNvCxnSpPr/>
          <p:nvPr/>
        </p:nvCxnSpPr>
        <p:spPr>
          <a:xfrm>
            <a:off x="5522053" y="525388"/>
            <a:ext cx="0" cy="507619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F2EFB6B-A21C-49BB-9CC4-E3273AF86864}"/>
              </a:ext>
            </a:extLst>
          </p:cNvPr>
          <p:cNvSpPr txBox="1"/>
          <p:nvPr/>
        </p:nvSpPr>
        <p:spPr>
          <a:xfrm>
            <a:off x="317500" y="0"/>
            <a:ext cx="97155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i="1" dirty="0" err="1">
                <a:solidFill>
                  <a:srgbClr val="000000"/>
                </a:solidFill>
                <a:latin typeface="XCCW Joined 1a - 24"/>
              </a:rPr>
              <a:t>L.O:To</a:t>
            </a:r>
            <a:r>
              <a:rPr lang="en-GB" i="1" dirty="0">
                <a:solidFill>
                  <a:srgbClr val="000000"/>
                </a:solidFill>
                <a:latin typeface="XCCW Joined 1a - 24"/>
              </a:rPr>
              <a:t> understand different beliefs on eternity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E0CBA-B67A-4AA6-9E20-7F16793228FA}"/>
              </a:ext>
            </a:extLst>
          </p:cNvPr>
          <p:cNvSpPr txBox="1"/>
          <p:nvPr/>
        </p:nvSpPr>
        <p:spPr>
          <a:xfrm>
            <a:off x="317500" y="6086525"/>
            <a:ext cx="10106928" cy="224676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i="1" dirty="0">
                <a:solidFill>
                  <a:srgbClr val="000000"/>
                </a:solidFill>
                <a:latin typeface="XCCW Joined 1a - 24"/>
              </a:rPr>
              <a:t>Oceans, celebrities, love, friendship, the world, water, the truth, memories, mountains, the sun, planets, a skeleton, food, trees, sky, stone </a:t>
            </a:r>
            <a:r>
              <a:rPr lang="en-GB" sz="2800" i="1" dirty="0" err="1">
                <a:solidFill>
                  <a:srgbClr val="000000"/>
                </a:solidFill>
                <a:latin typeface="XCCW Joined 1a - 24"/>
              </a:rPr>
              <a:t>henge</a:t>
            </a:r>
            <a:r>
              <a:rPr lang="en-GB" sz="2800" i="1" dirty="0">
                <a:solidFill>
                  <a:srgbClr val="000000"/>
                </a:solidFill>
                <a:latin typeface="XCCW Joined 1a - 24"/>
              </a:rPr>
              <a:t>, Jesus, a photograph.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5A1F6F-9FC2-4951-B5BF-E7BFB5DC18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61871" y="2066250"/>
            <a:ext cx="1471034" cy="14710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331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Sacred Heart of Jesus Christ our Savior.">
            <a:extLst>
              <a:ext uri="{FF2B5EF4-FFF2-40B4-BE49-F238E27FC236}">
                <a16:creationId xmlns:a16="http://schemas.microsoft.com/office/drawing/2014/main" id="{1E18F1C9-69DC-4E56-91CA-6DED33BD6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044" y="1711610"/>
            <a:ext cx="5057775" cy="67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B23EE1-C0A5-4288-A08A-7CCE9A70DD98}"/>
              </a:ext>
            </a:extLst>
          </p:cNvPr>
          <p:cNvSpPr txBox="1"/>
          <p:nvPr/>
        </p:nvSpPr>
        <p:spPr>
          <a:xfrm>
            <a:off x="444500" y="504967"/>
            <a:ext cx="9715500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i="1" dirty="0">
                <a:solidFill>
                  <a:srgbClr val="000000"/>
                </a:solidFill>
                <a:latin typeface="XCCW Joined 1a - 24"/>
              </a:rPr>
              <a:t>Do Christians think Jesus is eternal?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B23DC9-1FD9-4C90-94B6-5BAFE395A2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2589" y="8474359"/>
            <a:ext cx="1015573" cy="10155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940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4063B45-521E-4208-A988-A2BA46A80723}"/>
              </a:ext>
            </a:extLst>
          </p:cNvPr>
          <p:cNvSpPr/>
          <p:nvPr/>
        </p:nvSpPr>
        <p:spPr>
          <a:xfrm>
            <a:off x="2324768" y="1179095"/>
            <a:ext cx="5510463" cy="317633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879DF3-9C74-42C7-943D-860EF1A923C2}"/>
              </a:ext>
            </a:extLst>
          </p:cNvPr>
          <p:cNvSpPr txBox="1"/>
          <p:nvPr/>
        </p:nvSpPr>
        <p:spPr>
          <a:xfrm>
            <a:off x="2204451" y="4997450"/>
            <a:ext cx="57510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8EBB49-58B8-4ADF-92A2-D7C5BB0843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8841" y="8061491"/>
            <a:ext cx="1058445" cy="10584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94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Custom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XCCW Joined 1a - 36</vt:lpstr>
      <vt:lpstr>Arial</vt:lpstr>
      <vt:lpstr>XCCW Joined 1a - 24</vt:lpstr>
      <vt:lpstr>Calibri</vt:lpstr>
      <vt:lpstr>XCCW Joined 1a - 18</vt:lpstr>
      <vt:lpstr>XCCW Joined 1a - 25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Gilbert</dc:creator>
  <cp:lastModifiedBy>Suzanne Phillips</cp:lastModifiedBy>
  <cp:revision>4</cp:revision>
  <dcterms:created xsi:type="dcterms:W3CDTF">2021-01-16T13:08:03Z</dcterms:created>
  <dcterms:modified xsi:type="dcterms:W3CDTF">2021-01-21T10:57:51Z</dcterms:modified>
</cp:coreProperties>
</file>