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76" r:id="rId3"/>
    <p:sldId id="281" r:id="rId4"/>
    <p:sldId id="314" r:id="rId5"/>
    <p:sldId id="316" r:id="rId6"/>
    <p:sldId id="318" r:id="rId7"/>
    <p:sldId id="320" r:id="rId8"/>
    <p:sldId id="322" r:id="rId9"/>
    <p:sldId id="323" r:id="rId10"/>
    <p:sldId id="327" r:id="rId11"/>
    <p:sldId id="337" r:id="rId12"/>
    <p:sldId id="338" r:id="rId13"/>
    <p:sldId id="339" r:id="rId14"/>
    <p:sldId id="341" r:id="rId15"/>
    <p:sldId id="342" r:id="rId16"/>
    <p:sldId id="345" r:id="rId17"/>
    <p:sldId id="347" r:id="rId18"/>
    <p:sldId id="351" r:id="rId19"/>
    <p:sldId id="352" r:id="rId20"/>
    <p:sldId id="420" r:id="rId21"/>
    <p:sldId id="267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Sassoon Infant Rg" panose="02000503030000020003" pitchFamily="50" charset="0"/>
      <p:regular r:id="rId29"/>
      <p:bold r:id="rId30"/>
    </p:embeddedFont>
    <p:embeddedFont>
      <p:font typeface="Twinkl" panose="020B0604020202020204" pitchFamily="2" charset="0"/>
      <p:regular r:id="rId31"/>
      <p:bold r:id="rId32"/>
    </p:embeddedFont>
    <p:embeddedFont>
      <p:font typeface="Twinkl SemiBold" pitchFamily="2" charset="0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1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D36E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7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E7A57D2-657F-4351-BE8E-0432FC8CD8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0600B9-3F93-4009-8AE2-68E20187547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9FFA027-B4EF-44EA-9C7B-FE7F0DE671D4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070CB-7895-44A2-B8A8-FA11659300E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D0D23A-CD54-4F24-A4F7-015A1EA043D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F7281D8-F0CC-4480-B08D-728AE2D236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A4AD48-780F-4B31-BE5C-E064B872F85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3C2CE-4F44-45BF-9736-FBA4EFB4373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6F94A14-0B92-485B-B3FD-BE4A3A9C0D3D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1EA7E67-F1BF-40CC-815E-6C36474ED58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944F4CA-7045-461F-A74A-1A9291CF0F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6EFCFB-AAA0-49C7-9CD4-17F7737D70B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E1838D-E805-47A9-8C72-02EA6CF39E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3F06FA0-A9D0-46F4-8A3E-8084BB3B430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B65F1A3-A1B9-49CB-ADE0-7176ECC9F7B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749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D611C16-1E63-4287-8B05-2E75BB2D1EA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6B328AC-C3F1-45E2-9920-CE50AD8973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5793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9DAFAAC-A03A-457F-BF52-7EC651DBAA3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2829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FC248625-A358-4FBC-816C-95CF342587D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C1BA3429-D66E-4106-9C76-F5BEEE3BAC93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10E1238-248E-41D5-B873-6EFF1C26529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B086832-CCA8-4EA7-8A14-A015CBD85B3E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31AE39B6-9AD7-4C79-B7C5-EF0B8020E0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03605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0D7217C-ECB8-4220-93CE-68CFABF8D8A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6543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9B86D64-6123-45B7-A67D-BE3A0542D57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47007D9-7630-445C-B608-C377D81989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9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0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14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m4a"/><Relationship Id="rId2" Type="http://schemas.microsoft.com/office/2007/relationships/media" Target="../media/media20.m4a"/><Relationship Id="rId1" Type="http://schemas.openxmlformats.org/officeDocument/2006/relationships/tags" Target="../tags/tag15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m4a"/><Relationship Id="rId2" Type="http://schemas.microsoft.com/office/2007/relationships/media" Target="../media/media21.m4a"/><Relationship Id="rId1" Type="http://schemas.openxmlformats.org/officeDocument/2006/relationships/tags" Target="../tags/tag16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3BACC6E-E1E8-47D7-8973-9C059E654D4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923"/>
    </mc:Choice>
    <mc:Fallback>
      <p:transition spd="slow" advTm="42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EB7451F-7E56-4943-9B55-AF9F9AE93A03}"/>
              </a:ext>
            </a:extLst>
          </p:cNvPr>
          <p:cNvSpPr txBox="1"/>
          <p:nvPr/>
        </p:nvSpPr>
        <p:spPr>
          <a:xfrm>
            <a:off x="1052513" y="1233488"/>
            <a:ext cx="70389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hump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E01278C-ACE7-4D70-8EB7-D1D69523E23B}"/>
              </a:ext>
            </a:extLst>
          </p:cNvPr>
          <p:cNvSpPr/>
          <p:nvPr/>
        </p:nvSpPr>
        <p:spPr>
          <a:xfrm>
            <a:off x="2222500" y="374015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5C5C4FC-C0D1-4A98-8B90-1750B2F12FB9}"/>
              </a:ext>
            </a:extLst>
          </p:cNvPr>
          <p:cNvSpPr/>
          <p:nvPr/>
        </p:nvSpPr>
        <p:spPr>
          <a:xfrm>
            <a:off x="3481388" y="374015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ADE596C-B55C-4D24-8A09-38A226DD43A7}"/>
              </a:ext>
            </a:extLst>
          </p:cNvPr>
          <p:cNvSpPr/>
          <p:nvPr/>
        </p:nvSpPr>
        <p:spPr>
          <a:xfrm>
            <a:off x="4824413" y="374015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48E7EC8-FAC3-44D9-9275-96B085FD5B9F}"/>
              </a:ext>
            </a:extLst>
          </p:cNvPr>
          <p:cNvSpPr/>
          <p:nvPr/>
        </p:nvSpPr>
        <p:spPr>
          <a:xfrm>
            <a:off x="6165850" y="374015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71D7B6D-BB30-4809-B248-105E4D2A41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74"/>
    </mc:Choice>
    <mc:Fallback>
      <p:transition spd="slow" advTm="130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61F894-0362-4689-B10A-3BDB9D528914}"/>
              </a:ext>
            </a:extLst>
          </p:cNvPr>
          <p:cNvSpPr txBox="1"/>
          <p:nvPr/>
        </p:nvSpPr>
        <p:spPr>
          <a:xfrm>
            <a:off x="1052513" y="1233488"/>
            <a:ext cx="70389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lamp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32DCB89-B88C-47D2-91DA-09FA78ABAA31}"/>
              </a:ext>
            </a:extLst>
          </p:cNvPr>
          <p:cNvSpPr/>
          <p:nvPr/>
        </p:nvSpPr>
        <p:spPr>
          <a:xfrm>
            <a:off x="2365375" y="371475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B534382-8674-43B1-90E4-1E134C0065CA}"/>
              </a:ext>
            </a:extLst>
          </p:cNvPr>
          <p:cNvSpPr/>
          <p:nvPr/>
        </p:nvSpPr>
        <p:spPr>
          <a:xfrm>
            <a:off x="3152775" y="371475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E800AB3-544A-443B-B9A5-702E145FFFA5}"/>
              </a:ext>
            </a:extLst>
          </p:cNvPr>
          <p:cNvSpPr/>
          <p:nvPr/>
        </p:nvSpPr>
        <p:spPr>
          <a:xfrm>
            <a:off x="4486275" y="371475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B7288D5-AFEE-4E97-8FB9-BC5F0E00BF04}"/>
              </a:ext>
            </a:extLst>
          </p:cNvPr>
          <p:cNvSpPr/>
          <p:nvPr/>
        </p:nvSpPr>
        <p:spPr>
          <a:xfrm>
            <a:off x="5889625" y="371475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DABF0F6-49B9-4A05-BAED-B14B20AC21C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05"/>
    </mc:Choice>
    <mc:Fallback>
      <p:transition spd="slow" advTm="13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6FDE7A-B122-4384-9A12-EA21FDEC5A38}"/>
              </a:ext>
            </a:extLst>
          </p:cNvPr>
          <p:cNvSpPr txBox="1"/>
          <p:nvPr/>
        </p:nvSpPr>
        <p:spPr>
          <a:xfrm>
            <a:off x="1052513" y="1233488"/>
            <a:ext cx="70389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u="sng" spc="600" dirty="0">
                <a:latin typeface="+mn-lt"/>
              </a:rPr>
              <a:t>ch</a:t>
            </a:r>
            <a:r>
              <a:rPr lang="en-GB" sz="15000" spc="600" dirty="0">
                <a:latin typeface="+mn-lt"/>
              </a:rPr>
              <a:t>amp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006725C-11F3-414F-A7F6-5DCF346D49DC}"/>
              </a:ext>
            </a:extLst>
          </p:cNvPr>
          <p:cNvSpPr/>
          <p:nvPr/>
        </p:nvSpPr>
        <p:spPr>
          <a:xfrm>
            <a:off x="2139950" y="37306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ADB9337-90BE-46F2-8BB0-11448D962BDE}"/>
              </a:ext>
            </a:extLst>
          </p:cNvPr>
          <p:cNvSpPr/>
          <p:nvPr/>
        </p:nvSpPr>
        <p:spPr>
          <a:xfrm>
            <a:off x="3754438" y="37306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A491C9F-EA75-4A94-B0C4-55CCE1828B23}"/>
              </a:ext>
            </a:extLst>
          </p:cNvPr>
          <p:cNvSpPr/>
          <p:nvPr/>
        </p:nvSpPr>
        <p:spPr>
          <a:xfrm>
            <a:off x="5256213" y="37306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E49B89A-FF33-437C-8AE8-ADDEBE2BEF80}"/>
              </a:ext>
            </a:extLst>
          </p:cNvPr>
          <p:cNvSpPr/>
          <p:nvPr/>
        </p:nvSpPr>
        <p:spPr>
          <a:xfrm>
            <a:off x="6551613" y="37306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57DE604-FA3C-4AC9-A5C5-20225280A7E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59"/>
    </mc:Choice>
    <mc:Fallback>
      <p:transition spd="slow" advTm="13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795D3B6-0048-43A3-9621-5DB051422F64}"/>
              </a:ext>
            </a:extLst>
          </p:cNvPr>
          <p:cNvSpPr txBox="1"/>
          <p:nvPr/>
        </p:nvSpPr>
        <p:spPr>
          <a:xfrm>
            <a:off x="1052513" y="1233488"/>
            <a:ext cx="70389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ten</a:t>
            </a:r>
            <a:r>
              <a:rPr lang="en-GB" sz="15000" u="sng" spc="600" dirty="0">
                <a:latin typeface="+mn-lt"/>
              </a:rPr>
              <a:t>th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D405BAB-54A8-4F75-91AD-FC725B945BE6}"/>
              </a:ext>
            </a:extLst>
          </p:cNvPr>
          <p:cNvSpPr/>
          <p:nvPr/>
        </p:nvSpPr>
        <p:spPr>
          <a:xfrm>
            <a:off x="2198688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BA87481-E5DD-4D9C-8D20-43D9637A6D0C}"/>
              </a:ext>
            </a:extLst>
          </p:cNvPr>
          <p:cNvSpPr/>
          <p:nvPr/>
        </p:nvSpPr>
        <p:spPr>
          <a:xfrm>
            <a:off x="3057525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0DCEE89-FCCD-42EC-AFE2-10AB8B880DD5}"/>
              </a:ext>
            </a:extLst>
          </p:cNvPr>
          <p:cNvSpPr/>
          <p:nvPr/>
        </p:nvSpPr>
        <p:spPr>
          <a:xfrm>
            <a:off x="4043363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D41CA10-F884-447A-BF38-563D3D57CFAA}"/>
              </a:ext>
            </a:extLst>
          </p:cNvPr>
          <p:cNvSpPr/>
          <p:nvPr/>
        </p:nvSpPr>
        <p:spPr>
          <a:xfrm>
            <a:off x="5487988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E50B3B5-9AAF-4C99-9411-A9D7EA26B0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64"/>
    </mc:Choice>
    <mc:Fallback>
      <p:transition spd="slow" advTm="13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4A697E-2B87-4824-8BDC-E5FFEEC39073}"/>
              </a:ext>
            </a:extLst>
          </p:cNvPr>
          <p:cNvSpPr txBox="1"/>
          <p:nvPr/>
        </p:nvSpPr>
        <p:spPr>
          <a:xfrm>
            <a:off x="1052513" y="1233488"/>
            <a:ext cx="70389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Wel</a:t>
            </a:r>
            <a:r>
              <a:rPr lang="en-GB" sz="15000" u="sng" spc="600" dirty="0">
                <a:latin typeface="+mn-lt"/>
              </a:rPr>
              <a:t>sh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E5944FE-75AB-4E2F-9BED-E3BEF5CCC3F3}"/>
              </a:ext>
            </a:extLst>
          </p:cNvPr>
          <p:cNvSpPr/>
          <p:nvPr/>
        </p:nvSpPr>
        <p:spPr>
          <a:xfrm>
            <a:off x="2420938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42EB7B3-B84E-4043-801A-A5D67F7E9B55}"/>
              </a:ext>
            </a:extLst>
          </p:cNvPr>
          <p:cNvSpPr/>
          <p:nvPr/>
        </p:nvSpPr>
        <p:spPr>
          <a:xfrm>
            <a:off x="3787775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7C4ADD4-3532-4038-9EF0-6547AD02F6D7}"/>
              </a:ext>
            </a:extLst>
          </p:cNvPr>
          <p:cNvSpPr/>
          <p:nvPr/>
        </p:nvSpPr>
        <p:spPr>
          <a:xfrm>
            <a:off x="4538663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8128891-9EE5-4EFA-8AE5-8D5101823DCB}"/>
              </a:ext>
            </a:extLst>
          </p:cNvPr>
          <p:cNvSpPr/>
          <p:nvPr/>
        </p:nvSpPr>
        <p:spPr>
          <a:xfrm>
            <a:off x="5797550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D97E46D-DC14-454E-950D-2836BFDC102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71"/>
    </mc:Choice>
    <mc:Fallback>
      <p:transition spd="slow" advTm="13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CF5401-B40F-42B8-B7DC-E5D280D12D9B}"/>
              </a:ext>
            </a:extLst>
          </p:cNvPr>
          <p:cNvSpPr txBox="1"/>
          <p:nvPr/>
        </p:nvSpPr>
        <p:spPr>
          <a:xfrm>
            <a:off x="1052513" y="1233488"/>
            <a:ext cx="70389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ben</a:t>
            </a:r>
            <a:r>
              <a:rPr lang="en-GB" sz="15000" u="sng" spc="600" dirty="0">
                <a:latin typeface="+mn-lt"/>
              </a:rPr>
              <a:t>ch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AC9E203-59E2-4410-83BA-B9DB8D42B51B}"/>
              </a:ext>
            </a:extLst>
          </p:cNvPr>
          <p:cNvSpPr/>
          <p:nvPr/>
        </p:nvSpPr>
        <p:spPr>
          <a:xfrm>
            <a:off x="1987550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1C3577A-0538-46E8-8A84-9D9C0882D09E}"/>
              </a:ext>
            </a:extLst>
          </p:cNvPr>
          <p:cNvSpPr/>
          <p:nvPr/>
        </p:nvSpPr>
        <p:spPr>
          <a:xfrm>
            <a:off x="3100388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8950580-65B1-4005-8956-B1B738AD85F1}"/>
              </a:ext>
            </a:extLst>
          </p:cNvPr>
          <p:cNvSpPr/>
          <p:nvPr/>
        </p:nvSpPr>
        <p:spPr>
          <a:xfrm>
            <a:off x="4106863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6C5583E-F5A1-41F3-B9FB-C601589E5635}"/>
              </a:ext>
            </a:extLst>
          </p:cNvPr>
          <p:cNvSpPr/>
          <p:nvPr/>
        </p:nvSpPr>
        <p:spPr>
          <a:xfrm>
            <a:off x="5688013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5D71B3C-40EC-4001-A751-59DE33CF313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30"/>
    </mc:Choice>
    <mc:Fallback>
      <p:transition spd="slow" advTm="118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B588360-9908-4642-9592-4A55E354109D}"/>
              </a:ext>
            </a:extLst>
          </p:cNvPr>
          <p:cNvSpPr txBox="1"/>
          <p:nvPr/>
        </p:nvSpPr>
        <p:spPr>
          <a:xfrm>
            <a:off x="1052513" y="1233488"/>
            <a:ext cx="70389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pun</a:t>
            </a:r>
            <a:r>
              <a:rPr lang="en-GB" sz="15000" u="sng" spc="600" dirty="0">
                <a:latin typeface="+mn-lt"/>
              </a:rPr>
              <a:t>ch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E3B04B58-F002-4856-95C6-9699B4BA873E}"/>
              </a:ext>
            </a:extLst>
          </p:cNvPr>
          <p:cNvSpPr/>
          <p:nvPr/>
        </p:nvSpPr>
        <p:spPr>
          <a:xfrm>
            <a:off x="2005013" y="37814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8E6FC98-4999-4BA9-9F1E-652DC5D5EB69}"/>
              </a:ext>
            </a:extLst>
          </p:cNvPr>
          <p:cNvSpPr/>
          <p:nvPr/>
        </p:nvSpPr>
        <p:spPr>
          <a:xfrm>
            <a:off x="3055938" y="37814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79BCBFE-5DA1-475A-A0F6-8ECE7CD89423}"/>
              </a:ext>
            </a:extLst>
          </p:cNvPr>
          <p:cNvSpPr/>
          <p:nvPr/>
        </p:nvSpPr>
        <p:spPr>
          <a:xfrm>
            <a:off x="4232275" y="37814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4DBB942-18EE-4AC1-8C59-039D3D2EAEC5}"/>
              </a:ext>
            </a:extLst>
          </p:cNvPr>
          <p:cNvSpPr/>
          <p:nvPr/>
        </p:nvSpPr>
        <p:spPr>
          <a:xfrm>
            <a:off x="5897563" y="37814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A833A9E-25EA-4E53-B9EE-365644636E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05"/>
    </mc:Choice>
    <mc:Fallback>
      <p:transition spd="slow" advTm="116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690B9AF-C96B-422A-A191-4A2C9A1506A8}"/>
              </a:ext>
            </a:extLst>
          </p:cNvPr>
          <p:cNvSpPr txBox="1"/>
          <p:nvPr/>
        </p:nvSpPr>
        <p:spPr>
          <a:xfrm>
            <a:off x="1052513" y="1233488"/>
            <a:ext cx="70389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u="sng" spc="600" dirty="0">
                <a:latin typeface="+mn-lt"/>
              </a:rPr>
              <a:t>sh</a:t>
            </a:r>
            <a:r>
              <a:rPr lang="en-GB" sz="15000" spc="600" dirty="0">
                <a:latin typeface="+mn-lt"/>
              </a:rPr>
              <a:t>rimp</a:t>
            </a:r>
            <a:endParaRPr lang="en-GB" sz="15000" u="sng" spc="600" dirty="0">
              <a:latin typeface="+mn-lt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181D041-2500-4B59-8DD7-3893959FD700}"/>
              </a:ext>
            </a:extLst>
          </p:cNvPr>
          <p:cNvSpPr/>
          <p:nvPr/>
        </p:nvSpPr>
        <p:spPr>
          <a:xfrm>
            <a:off x="1987550" y="3832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9E95BF1-6B6C-4222-9581-1980F8F1AFFE}"/>
              </a:ext>
            </a:extLst>
          </p:cNvPr>
          <p:cNvSpPr/>
          <p:nvPr/>
        </p:nvSpPr>
        <p:spPr>
          <a:xfrm>
            <a:off x="4232275" y="3832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1370ECB-32DC-4B26-A3F7-DB889DE53851}"/>
              </a:ext>
            </a:extLst>
          </p:cNvPr>
          <p:cNvSpPr/>
          <p:nvPr/>
        </p:nvSpPr>
        <p:spPr>
          <a:xfrm>
            <a:off x="5381625" y="3832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5D61544-C298-4F0F-BAB3-E41E4169B254}"/>
              </a:ext>
            </a:extLst>
          </p:cNvPr>
          <p:cNvSpPr/>
          <p:nvPr/>
        </p:nvSpPr>
        <p:spPr>
          <a:xfrm>
            <a:off x="6719888" y="3832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BCA226-EF73-444E-9425-862AD886A7A2}"/>
              </a:ext>
            </a:extLst>
          </p:cNvPr>
          <p:cNvSpPr/>
          <p:nvPr/>
        </p:nvSpPr>
        <p:spPr>
          <a:xfrm>
            <a:off x="3368675" y="3832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8010687-E5A0-4CE9-939C-5523C1C5DC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70"/>
    </mc:Choice>
    <mc:Fallback>
      <p:transition spd="slow" advTm="16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B6FADE-7E62-45DE-9F4C-509D255B7F04}"/>
              </a:ext>
            </a:extLst>
          </p:cNvPr>
          <p:cNvSpPr txBox="1"/>
          <p:nvPr/>
        </p:nvSpPr>
        <p:spPr>
          <a:xfrm>
            <a:off x="1052513" y="1233488"/>
            <a:ext cx="70389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j</a:t>
            </a:r>
            <a:r>
              <a:rPr lang="en-GB" sz="15000" u="sng" spc="600" dirty="0">
                <a:latin typeface="+mn-lt"/>
              </a:rPr>
              <a:t>oi</a:t>
            </a:r>
            <a:r>
              <a:rPr lang="en-GB" sz="15000" spc="600" dirty="0">
                <a:latin typeface="+mn-lt"/>
              </a:rPr>
              <a:t>nt</a:t>
            </a:r>
            <a:endParaRPr lang="en-GB" sz="15000" u="sng" spc="600" dirty="0">
              <a:latin typeface="+mn-lt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05AD307E-B63D-4661-B812-2B75D66E11F4}"/>
              </a:ext>
            </a:extLst>
          </p:cNvPr>
          <p:cNvSpPr/>
          <p:nvPr/>
        </p:nvSpPr>
        <p:spPr>
          <a:xfrm>
            <a:off x="2239963" y="37560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83802E7-19AC-498B-B065-DD9C0B1A5888}"/>
              </a:ext>
            </a:extLst>
          </p:cNvPr>
          <p:cNvSpPr/>
          <p:nvPr/>
        </p:nvSpPr>
        <p:spPr>
          <a:xfrm>
            <a:off x="3551238" y="37560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C188D11-7489-4D87-90D8-36DB194C02B4}"/>
              </a:ext>
            </a:extLst>
          </p:cNvPr>
          <p:cNvSpPr/>
          <p:nvPr/>
        </p:nvSpPr>
        <p:spPr>
          <a:xfrm>
            <a:off x="4970463" y="37560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699C013-BDB0-428B-8B8E-38D1970A44C7}"/>
              </a:ext>
            </a:extLst>
          </p:cNvPr>
          <p:cNvSpPr/>
          <p:nvPr/>
        </p:nvSpPr>
        <p:spPr>
          <a:xfrm>
            <a:off x="5989638" y="37560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98CDBCB-E992-49C7-B8EC-277B05D2A4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90"/>
    </mc:Choice>
    <mc:Fallback>
      <p:transition spd="slow" advTm="13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2FD75A-0A29-488A-A2D3-B33D8A40FC81}"/>
              </a:ext>
            </a:extLst>
          </p:cNvPr>
          <p:cNvSpPr txBox="1"/>
          <p:nvPr/>
        </p:nvSpPr>
        <p:spPr>
          <a:xfrm>
            <a:off x="484188" y="1233488"/>
            <a:ext cx="817562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helpdesk</a:t>
            </a:r>
            <a:endParaRPr lang="en-GB" sz="15000" u="sng" spc="600" dirty="0">
              <a:latin typeface="+mn-lt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365E88F-B560-4BEC-BFDB-FDBEF9A60654}"/>
              </a:ext>
            </a:extLst>
          </p:cNvPr>
          <p:cNvSpPr/>
          <p:nvPr/>
        </p:nvSpPr>
        <p:spPr>
          <a:xfrm>
            <a:off x="881063" y="37766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D23B043-C825-4128-969F-DFACE3766798}"/>
              </a:ext>
            </a:extLst>
          </p:cNvPr>
          <p:cNvSpPr/>
          <p:nvPr/>
        </p:nvSpPr>
        <p:spPr>
          <a:xfrm>
            <a:off x="1841500" y="37766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129AB9-068C-43D0-BCEC-8ECF1D4E4A27}"/>
              </a:ext>
            </a:extLst>
          </p:cNvPr>
          <p:cNvSpPr/>
          <p:nvPr/>
        </p:nvSpPr>
        <p:spPr>
          <a:xfrm>
            <a:off x="2719388" y="3776663"/>
            <a:ext cx="681037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8AC3CD2-07F9-4F81-9463-DAB0EA183BE1}"/>
              </a:ext>
            </a:extLst>
          </p:cNvPr>
          <p:cNvSpPr/>
          <p:nvPr/>
        </p:nvSpPr>
        <p:spPr>
          <a:xfrm>
            <a:off x="3565525" y="37766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0D91B86-E8B9-4369-B65C-22A2B6BEC032}"/>
              </a:ext>
            </a:extLst>
          </p:cNvPr>
          <p:cNvSpPr/>
          <p:nvPr/>
        </p:nvSpPr>
        <p:spPr>
          <a:xfrm>
            <a:off x="4730750" y="37766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138F2B2-4571-499D-B7C3-08EC8CF83EAA}"/>
              </a:ext>
            </a:extLst>
          </p:cNvPr>
          <p:cNvSpPr/>
          <p:nvPr/>
        </p:nvSpPr>
        <p:spPr>
          <a:xfrm>
            <a:off x="5775325" y="37766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21DF393-70CE-40BD-8DC5-78FA4EA2E593}"/>
              </a:ext>
            </a:extLst>
          </p:cNvPr>
          <p:cNvSpPr/>
          <p:nvPr/>
        </p:nvSpPr>
        <p:spPr>
          <a:xfrm>
            <a:off x="6667500" y="37766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233C05A-E64F-4130-90C1-BC5684859278}"/>
              </a:ext>
            </a:extLst>
          </p:cNvPr>
          <p:cNvSpPr/>
          <p:nvPr/>
        </p:nvSpPr>
        <p:spPr>
          <a:xfrm>
            <a:off x="7642225" y="37766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29A391DE-DE18-42D3-BF38-41D3D5A078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663"/>
    </mc:Choice>
    <mc:Fallback>
      <p:transition spd="slow" advTm="173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7EB86D-2324-4E4B-9675-90BC5B5E4FAD}"/>
              </a:ext>
            </a:extLst>
          </p:cNvPr>
          <p:cNvSpPr txBox="1"/>
          <p:nvPr/>
        </p:nvSpPr>
        <p:spPr>
          <a:xfrm>
            <a:off x="1052513" y="1233488"/>
            <a:ext cx="70389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sandpit</a:t>
            </a:r>
            <a:endParaRPr lang="en-GB" sz="15000" u="sng" spc="600" dirty="0">
              <a:latin typeface="+mn-lt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B8DB176-1F22-46CD-B82B-3BADEC0588CD}"/>
              </a:ext>
            </a:extLst>
          </p:cNvPr>
          <p:cNvSpPr/>
          <p:nvPr/>
        </p:nvSpPr>
        <p:spPr>
          <a:xfrm>
            <a:off x="1187450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3813840-3B2D-40D8-8A24-41532666B1AE}"/>
              </a:ext>
            </a:extLst>
          </p:cNvPr>
          <p:cNvSpPr/>
          <p:nvPr/>
        </p:nvSpPr>
        <p:spPr>
          <a:xfrm>
            <a:off x="2200275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3020515-F81E-4898-BE40-EDACBEFE96A2}"/>
              </a:ext>
            </a:extLst>
          </p:cNvPr>
          <p:cNvSpPr/>
          <p:nvPr/>
        </p:nvSpPr>
        <p:spPr>
          <a:xfrm>
            <a:off x="3389313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B3F0C97-F414-411B-A95A-E5DBEE327E62}"/>
              </a:ext>
            </a:extLst>
          </p:cNvPr>
          <p:cNvSpPr/>
          <p:nvPr/>
        </p:nvSpPr>
        <p:spPr>
          <a:xfrm>
            <a:off x="4495800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246DFA4-9CC6-4D30-AA46-BCCAF67B8D4B}"/>
              </a:ext>
            </a:extLst>
          </p:cNvPr>
          <p:cNvSpPr/>
          <p:nvPr/>
        </p:nvSpPr>
        <p:spPr>
          <a:xfrm>
            <a:off x="5627688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2105732-03C3-4925-B1FC-012AD0739173}"/>
              </a:ext>
            </a:extLst>
          </p:cNvPr>
          <p:cNvSpPr/>
          <p:nvPr/>
        </p:nvSpPr>
        <p:spPr>
          <a:xfrm>
            <a:off x="6540500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717DA02-C796-448C-953D-4AA2865B7A11}"/>
              </a:ext>
            </a:extLst>
          </p:cNvPr>
          <p:cNvSpPr/>
          <p:nvPr/>
        </p:nvSpPr>
        <p:spPr>
          <a:xfrm>
            <a:off x="7304088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89E14920-AAFD-4617-BE57-35DD18A452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856"/>
    </mc:Choice>
    <mc:Fallback>
      <p:transition spd="slow" advTm="63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7E5122-8120-458A-8CC1-644B4E33165E}"/>
              </a:ext>
            </a:extLst>
          </p:cNvPr>
          <p:cNvSpPr txBox="1"/>
          <p:nvPr/>
        </p:nvSpPr>
        <p:spPr>
          <a:xfrm>
            <a:off x="388938" y="1233488"/>
            <a:ext cx="83597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windmi</a:t>
            </a:r>
            <a:r>
              <a:rPr lang="en-GB" sz="15000" u="sng" spc="600" dirty="0">
                <a:latin typeface="+mn-lt"/>
              </a:rPr>
              <a:t>ll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DBED5B2-FFE4-4D42-9149-28D7517937B5}"/>
              </a:ext>
            </a:extLst>
          </p:cNvPr>
          <p:cNvSpPr/>
          <p:nvPr/>
        </p:nvSpPr>
        <p:spPr>
          <a:xfrm>
            <a:off x="906463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857282-FF07-4D09-9332-E8423728973F}"/>
              </a:ext>
            </a:extLst>
          </p:cNvPr>
          <p:cNvSpPr/>
          <p:nvPr/>
        </p:nvSpPr>
        <p:spPr>
          <a:xfrm>
            <a:off x="2020888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1FFC398-6A7C-4124-8E65-FD30A736B22E}"/>
              </a:ext>
            </a:extLst>
          </p:cNvPr>
          <p:cNvSpPr/>
          <p:nvPr/>
        </p:nvSpPr>
        <p:spPr>
          <a:xfrm>
            <a:off x="2940050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1878E98-4431-4A8B-8FF1-D2477CA0DB9B}"/>
              </a:ext>
            </a:extLst>
          </p:cNvPr>
          <p:cNvSpPr/>
          <p:nvPr/>
        </p:nvSpPr>
        <p:spPr>
          <a:xfrm>
            <a:off x="4068763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36C4FB6-DDC7-4B16-9FC3-4D27AC193F27}"/>
              </a:ext>
            </a:extLst>
          </p:cNvPr>
          <p:cNvSpPr/>
          <p:nvPr/>
        </p:nvSpPr>
        <p:spPr>
          <a:xfrm>
            <a:off x="5476875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3B7D152-983A-47A3-BCFB-AEF599D37027}"/>
              </a:ext>
            </a:extLst>
          </p:cNvPr>
          <p:cNvSpPr/>
          <p:nvPr/>
        </p:nvSpPr>
        <p:spPr>
          <a:xfrm>
            <a:off x="6669088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58D0BB5-1559-4505-A6CE-0CB6F9B53A66}"/>
              </a:ext>
            </a:extLst>
          </p:cNvPr>
          <p:cNvSpPr/>
          <p:nvPr/>
        </p:nvSpPr>
        <p:spPr>
          <a:xfrm>
            <a:off x="7708900" y="34290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D2631E5E-026B-40BC-9D45-643D337B6F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939"/>
    </mc:Choice>
    <mc:Fallback>
      <p:transition spd="slow" advTm="44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FDEA81-AD12-4DE8-B5C2-D9509063061B}"/>
              </a:ext>
            </a:extLst>
          </p:cNvPr>
          <p:cNvSpPr txBox="1"/>
          <p:nvPr/>
        </p:nvSpPr>
        <p:spPr>
          <a:xfrm>
            <a:off x="415925" y="1576388"/>
            <a:ext cx="8312150" cy="2093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000" spc="600" dirty="0">
                <a:latin typeface="+mn-lt"/>
              </a:rPr>
              <a:t>pondw</a:t>
            </a:r>
            <a:r>
              <a:rPr lang="en-GB" sz="13000" u="sng" spc="600" dirty="0">
                <a:latin typeface="+mn-lt"/>
              </a:rPr>
              <a:t>ee</a:t>
            </a:r>
            <a:r>
              <a:rPr lang="en-GB" sz="13000" spc="600" dirty="0">
                <a:latin typeface="+mn-lt"/>
              </a:rPr>
              <a:t>d</a:t>
            </a:r>
            <a:endParaRPr lang="en-GB" sz="13000" u="sng" spc="600" dirty="0">
              <a:latin typeface="+mn-lt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BC1A5C1-97D5-452E-B938-83C46B2DCF37}"/>
              </a:ext>
            </a:extLst>
          </p:cNvPr>
          <p:cNvSpPr/>
          <p:nvPr/>
        </p:nvSpPr>
        <p:spPr>
          <a:xfrm>
            <a:off x="755650" y="3881438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ACD8802-3513-4444-A961-F2E687FDD972}"/>
              </a:ext>
            </a:extLst>
          </p:cNvPr>
          <p:cNvSpPr/>
          <p:nvPr/>
        </p:nvSpPr>
        <p:spPr>
          <a:xfrm>
            <a:off x="1658938" y="3881438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A922D32-BF92-4FA1-8FEE-D26376E0E418}"/>
              </a:ext>
            </a:extLst>
          </p:cNvPr>
          <p:cNvSpPr/>
          <p:nvPr/>
        </p:nvSpPr>
        <p:spPr>
          <a:xfrm>
            <a:off x="2663825" y="3881438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101A87E-3366-4ECB-9622-73D1DE01747D}"/>
              </a:ext>
            </a:extLst>
          </p:cNvPr>
          <p:cNvSpPr/>
          <p:nvPr/>
        </p:nvSpPr>
        <p:spPr>
          <a:xfrm>
            <a:off x="3668713" y="3881438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CBEC19-A37E-4BCB-BC50-92E10436D84D}"/>
              </a:ext>
            </a:extLst>
          </p:cNvPr>
          <p:cNvSpPr/>
          <p:nvPr/>
        </p:nvSpPr>
        <p:spPr>
          <a:xfrm>
            <a:off x="4891088" y="3881438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73BF02C-A334-4794-A7AA-0F8D20FB1381}"/>
              </a:ext>
            </a:extLst>
          </p:cNvPr>
          <p:cNvSpPr/>
          <p:nvPr/>
        </p:nvSpPr>
        <p:spPr>
          <a:xfrm>
            <a:off x="6348413" y="3881438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4CC977D-3D06-4774-AAD3-7DBCE1D480EF}"/>
              </a:ext>
            </a:extLst>
          </p:cNvPr>
          <p:cNvSpPr/>
          <p:nvPr/>
        </p:nvSpPr>
        <p:spPr>
          <a:xfrm>
            <a:off x="7645400" y="3881438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7CE222C-B40A-41A8-B4AC-CBBAF9567D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879"/>
    </mc:Choice>
    <mc:Fallback>
      <p:transition spd="slow" advTm="42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075549-EFFD-4B4C-8A93-A3608ADE131E}"/>
              </a:ext>
            </a:extLst>
          </p:cNvPr>
          <p:cNvSpPr txBox="1"/>
          <p:nvPr/>
        </p:nvSpPr>
        <p:spPr>
          <a:xfrm>
            <a:off x="831850" y="1233488"/>
            <a:ext cx="7480300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desktop</a:t>
            </a:r>
            <a:endParaRPr lang="en-GB" sz="15000" u="sng" spc="600" dirty="0">
              <a:latin typeface="+mn-lt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02A3692-846D-4E82-8ECF-3E12238A5A18}"/>
              </a:ext>
            </a:extLst>
          </p:cNvPr>
          <p:cNvSpPr/>
          <p:nvPr/>
        </p:nvSpPr>
        <p:spPr>
          <a:xfrm>
            <a:off x="1333500" y="37814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125A4E3-FAD5-43CA-9E14-0117162BCBF1}"/>
              </a:ext>
            </a:extLst>
          </p:cNvPr>
          <p:cNvSpPr/>
          <p:nvPr/>
        </p:nvSpPr>
        <p:spPr>
          <a:xfrm>
            <a:off x="2346325" y="37814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831FED7-566B-494D-9544-F09C8AECD8FE}"/>
              </a:ext>
            </a:extLst>
          </p:cNvPr>
          <p:cNvSpPr/>
          <p:nvPr/>
        </p:nvSpPr>
        <p:spPr>
          <a:xfrm>
            <a:off x="3259138" y="37814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3F89802-E8EB-445B-B6B7-C5A48EF08AF4}"/>
              </a:ext>
            </a:extLst>
          </p:cNvPr>
          <p:cNvSpPr/>
          <p:nvPr/>
        </p:nvSpPr>
        <p:spPr>
          <a:xfrm>
            <a:off x="4171950" y="37814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3B5944C-F33E-4CE9-B5F5-B25801C4F22F}"/>
              </a:ext>
            </a:extLst>
          </p:cNvPr>
          <p:cNvSpPr/>
          <p:nvPr/>
        </p:nvSpPr>
        <p:spPr>
          <a:xfrm>
            <a:off x="5148263" y="37814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CDB6531-4D33-4969-BAD2-4BF32574CAFD}"/>
              </a:ext>
            </a:extLst>
          </p:cNvPr>
          <p:cNvSpPr/>
          <p:nvPr/>
        </p:nvSpPr>
        <p:spPr>
          <a:xfrm>
            <a:off x="6061075" y="37814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7D262AA-8CAB-41E2-89DB-469FCED27814}"/>
              </a:ext>
            </a:extLst>
          </p:cNvPr>
          <p:cNvSpPr/>
          <p:nvPr/>
        </p:nvSpPr>
        <p:spPr>
          <a:xfrm>
            <a:off x="6973888" y="37814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95AF5225-54D4-49B9-86FA-8FDE53CFE1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371"/>
    </mc:Choice>
    <mc:Fallback>
      <p:transition spd="slow" advTm="383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22C3730-255D-4C90-B0AB-318A5893482C}"/>
              </a:ext>
            </a:extLst>
          </p:cNvPr>
          <p:cNvSpPr txBox="1"/>
          <p:nvPr/>
        </p:nvSpPr>
        <p:spPr>
          <a:xfrm>
            <a:off x="614363" y="1233488"/>
            <a:ext cx="7915275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0" spc="600" dirty="0">
                <a:latin typeface="+mn-lt"/>
              </a:rPr>
              <a:t>melti</a:t>
            </a:r>
            <a:r>
              <a:rPr lang="en-GB" sz="15000" u="sng" spc="600" dirty="0">
                <a:latin typeface="+mn-lt"/>
              </a:rPr>
              <a:t>ng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B768C8EB-D7E4-400E-87B7-F4E81BDC33A7}"/>
              </a:ext>
            </a:extLst>
          </p:cNvPr>
          <p:cNvSpPr/>
          <p:nvPr/>
        </p:nvSpPr>
        <p:spPr>
          <a:xfrm>
            <a:off x="1576388" y="3705225"/>
            <a:ext cx="681037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00C4171-F884-4BA0-8F5E-614B9FC98BF9}"/>
              </a:ext>
            </a:extLst>
          </p:cNvPr>
          <p:cNvSpPr/>
          <p:nvPr/>
        </p:nvSpPr>
        <p:spPr>
          <a:xfrm>
            <a:off x="2879725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B19A778-B8C5-442A-8E0E-312B5EE9C114}"/>
              </a:ext>
            </a:extLst>
          </p:cNvPr>
          <p:cNvSpPr/>
          <p:nvPr/>
        </p:nvSpPr>
        <p:spPr>
          <a:xfrm>
            <a:off x="3709988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034F3F3-F6EB-430F-8283-D03DC5E1F3B6}"/>
              </a:ext>
            </a:extLst>
          </p:cNvPr>
          <p:cNvSpPr/>
          <p:nvPr/>
        </p:nvSpPr>
        <p:spPr>
          <a:xfrm>
            <a:off x="4437063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0B44512-D799-4867-9762-9084D00867E3}"/>
              </a:ext>
            </a:extLst>
          </p:cNvPr>
          <p:cNvSpPr/>
          <p:nvPr/>
        </p:nvSpPr>
        <p:spPr>
          <a:xfrm>
            <a:off x="5141913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7208878-7A45-4779-BA07-FF2EAFE7C1C3}"/>
              </a:ext>
            </a:extLst>
          </p:cNvPr>
          <p:cNvSpPr/>
          <p:nvPr/>
        </p:nvSpPr>
        <p:spPr>
          <a:xfrm>
            <a:off x="6496050" y="37052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DDCBF121-608E-4D45-9ED6-7736B1621F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554"/>
    </mc:Choice>
    <mc:Fallback>
      <p:transition spd="slow" advTm="36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046E25-3269-4F88-BD4E-2E7DEEAB1238}"/>
              </a:ext>
            </a:extLst>
          </p:cNvPr>
          <p:cNvSpPr txBox="1"/>
          <p:nvPr/>
        </p:nvSpPr>
        <p:spPr>
          <a:xfrm>
            <a:off x="857250" y="1627188"/>
            <a:ext cx="7429500" cy="2093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000" u="sng" spc="600" dirty="0">
                <a:latin typeface="+mn-lt"/>
              </a:rPr>
              <a:t>sh</a:t>
            </a:r>
            <a:r>
              <a:rPr lang="en-GB" sz="13000" spc="600" dirty="0">
                <a:latin typeface="+mn-lt"/>
              </a:rPr>
              <a:t>amp</a:t>
            </a:r>
            <a:r>
              <a:rPr lang="en-GB" sz="13000" u="sng" spc="600" dirty="0">
                <a:latin typeface="+mn-lt"/>
              </a:rPr>
              <a:t>oo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487AC0C-F668-44F7-A4C5-80792E657F9C}"/>
              </a:ext>
            </a:extLst>
          </p:cNvPr>
          <p:cNvSpPr/>
          <p:nvPr/>
        </p:nvSpPr>
        <p:spPr>
          <a:xfrm>
            <a:off x="1509713" y="38227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26D532B-0928-4FCE-8C84-A632169CAEC5}"/>
              </a:ext>
            </a:extLst>
          </p:cNvPr>
          <p:cNvSpPr/>
          <p:nvPr/>
        </p:nvSpPr>
        <p:spPr>
          <a:xfrm>
            <a:off x="2884488" y="38227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51BA4F8-C1FE-45E7-9F34-3D52EDF68A5F}"/>
              </a:ext>
            </a:extLst>
          </p:cNvPr>
          <p:cNvSpPr/>
          <p:nvPr/>
        </p:nvSpPr>
        <p:spPr>
          <a:xfrm>
            <a:off x="4156075" y="38227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08DEB28-3E9B-46C5-9B6B-D69F5BCAB223}"/>
              </a:ext>
            </a:extLst>
          </p:cNvPr>
          <p:cNvSpPr/>
          <p:nvPr/>
        </p:nvSpPr>
        <p:spPr>
          <a:xfrm>
            <a:off x="5327650" y="38227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D848897-12B0-423A-8081-3DBD713E6BD3}"/>
              </a:ext>
            </a:extLst>
          </p:cNvPr>
          <p:cNvSpPr/>
          <p:nvPr/>
        </p:nvSpPr>
        <p:spPr>
          <a:xfrm>
            <a:off x="6794500" y="38227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5B075105-64F0-4762-8C45-25C8A1F5A3E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326"/>
    </mc:Choice>
    <mc:Fallback>
      <p:transition spd="slow" advTm="38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DD670B-5317-427D-8A98-9E2C1C278855}"/>
              </a:ext>
            </a:extLst>
          </p:cNvPr>
          <p:cNvSpPr txBox="1"/>
          <p:nvPr/>
        </p:nvSpPr>
        <p:spPr>
          <a:xfrm>
            <a:off x="857250" y="1670050"/>
            <a:ext cx="7429500" cy="2092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000" spc="600" dirty="0">
                <a:latin typeface="+mn-lt"/>
              </a:rPr>
              <a:t>lun</a:t>
            </a:r>
            <a:r>
              <a:rPr lang="en-GB" sz="13000" u="sng" spc="600" dirty="0">
                <a:latin typeface="+mn-lt"/>
              </a:rPr>
              <a:t>ch</a:t>
            </a:r>
            <a:r>
              <a:rPr lang="en-GB" sz="13000" spc="600" dirty="0">
                <a:latin typeface="+mn-lt"/>
              </a:rPr>
              <a:t>box</a:t>
            </a:r>
            <a:endParaRPr lang="en-GB" sz="13000" u="sng" spc="600" dirty="0">
              <a:latin typeface="+mn-lt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5D69091-B28F-483B-98B3-30840150E924}"/>
              </a:ext>
            </a:extLst>
          </p:cNvPr>
          <p:cNvSpPr/>
          <p:nvPr/>
        </p:nvSpPr>
        <p:spPr>
          <a:xfrm>
            <a:off x="857250" y="38655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BC84A3B-ADE9-4DC5-AB1F-6DF5F71C5EEE}"/>
              </a:ext>
            </a:extLst>
          </p:cNvPr>
          <p:cNvSpPr/>
          <p:nvPr/>
        </p:nvSpPr>
        <p:spPr>
          <a:xfrm>
            <a:off x="1628775" y="3865563"/>
            <a:ext cx="681038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E5D55D2-F97B-4411-9E4B-6C064F0205D9}"/>
              </a:ext>
            </a:extLst>
          </p:cNvPr>
          <p:cNvSpPr/>
          <p:nvPr/>
        </p:nvSpPr>
        <p:spPr>
          <a:xfrm>
            <a:off x="2671763" y="38655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638125F-0710-4659-9D90-F3D4AEC2ED9A}"/>
              </a:ext>
            </a:extLst>
          </p:cNvPr>
          <p:cNvSpPr/>
          <p:nvPr/>
        </p:nvSpPr>
        <p:spPr>
          <a:xfrm>
            <a:off x="3992563" y="38655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BC774A7-3285-4616-9AD7-782C02F4F849}"/>
              </a:ext>
            </a:extLst>
          </p:cNvPr>
          <p:cNvSpPr/>
          <p:nvPr/>
        </p:nvSpPr>
        <p:spPr>
          <a:xfrm>
            <a:off x="5468938" y="38655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A57886E-9E9F-422D-860A-FBAFF9312FB6}"/>
              </a:ext>
            </a:extLst>
          </p:cNvPr>
          <p:cNvSpPr/>
          <p:nvPr/>
        </p:nvSpPr>
        <p:spPr>
          <a:xfrm>
            <a:off x="6492875" y="38655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9360EC0-A4DD-47CF-88A3-B75F42CA3D18}"/>
              </a:ext>
            </a:extLst>
          </p:cNvPr>
          <p:cNvSpPr/>
          <p:nvPr/>
        </p:nvSpPr>
        <p:spPr>
          <a:xfrm>
            <a:off x="7391400" y="3865563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4ABF577-2185-4367-BEEC-DF3389509B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592"/>
    </mc:Choice>
    <mc:Fallback>
      <p:transition spd="slow" advTm="37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89FF37-4A22-42AD-8C9E-72FCDD95936C}"/>
              </a:ext>
            </a:extLst>
          </p:cNvPr>
          <p:cNvSpPr txBox="1"/>
          <p:nvPr/>
        </p:nvSpPr>
        <p:spPr>
          <a:xfrm>
            <a:off x="857250" y="1703388"/>
            <a:ext cx="7429500" cy="1938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0" spc="600" dirty="0">
                <a:latin typeface="+mn-lt"/>
              </a:rPr>
              <a:t>sandwi</a:t>
            </a:r>
            <a:r>
              <a:rPr lang="en-GB" sz="12000" u="sng" spc="600" dirty="0">
                <a:latin typeface="+mn-lt"/>
              </a:rPr>
              <a:t>ch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28261F27-D3FA-4BD5-85D6-01651F039C44}"/>
              </a:ext>
            </a:extLst>
          </p:cNvPr>
          <p:cNvSpPr/>
          <p:nvPr/>
        </p:nvSpPr>
        <p:spPr>
          <a:xfrm>
            <a:off x="1065213" y="38989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B4B5FFE-D693-40F2-888B-D73C9D217B5E}"/>
              </a:ext>
            </a:extLst>
          </p:cNvPr>
          <p:cNvSpPr/>
          <p:nvPr/>
        </p:nvSpPr>
        <p:spPr>
          <a:xfrm>
            <a:off x="1795463" y="38989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64D51A3-9F61-4F0D-BA60-5558AD3207F2}"/>
              </a:ext>
            </a:extLst>
          </p:cNvPr>
          <p:cNvSpPr/>
          <p:nvPr/>
        </p:nvSpPr>
        <p:spPr>
          <a:xfrm>
            <a:off x="2755900" y="38989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16BC6D4-5D0F-4B23-8563-DC5356AE214D}"/>
              </a:ext>
            </a:extLst>
          </p:cNvPr>
          <p:cNvSpPr/>
          <p:nvPr/>
        </p:nvSpPr>
        <p:spPr>
          <a:xfrm>
            <a:off x="3632200" y="38989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A375BB9-17A9-4BBD-A55B-FAAD34098F2F}"/>
              </a:ext>
            </a:extLst>
          </p:cNvPr>
          <p:cNvSpPr/>
          <p:nvPr/>
        </p:nvSpPr>
        <p:spPr>
          <a:xfrm>
            <a:off x="4781550" y="38989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ABDBFF6-E507-40FC-BC83-E5221FA021E9}"/>
              </a:ext>
            </a:extLst>
          </p:cNvPr>
          <p:cNvSpPr/>
          <p:nvPr/>
        </p:nvSpPr>
        <p:spPr>
          <a:xfrm>
            <a:off x="5591175" y="38989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B7AECCC-CFAA-4C68-86C0-84478C372AB0}"/>
              </a:ext>
            </a:extLst>
          </p:cNvPr>
          <p:cNvSpPr/>
          <p:nvPr/>
        </p:nvSpPr>
        <p:spPr>
          <a:xfrm>
            <a:off x="6875463" y="3898900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57F34E35-E6BD-40BE-9307-81A3BC4A4B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028"/>
    </mc:Choice>
    <mc:Fallback>
      <p:transition spd="slow" advTm="34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DEFB8A5-9DFB-44BF-A40F-A884087171F0}"/>
              </a:ext>
            </a:extLst>
          </p:cNvPr>
          <p:cNvSpPr txBox="1"/>
          <p:nvPr/>
        </p:nvSpPr>
        <p:spPr>
          <a:xfrm>
            <a:off x="857250" y="2082800"/>
            <a:ext cx="7405688" cy="2092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000" spc="600" dirty="0">
                <a:latin typeface="+mn-lt"/>
              </a:rPr>
              <a:t>tr</a:t>
            </a:r>
            <a:r>
              <a:rPr lang="en-GB" sz="13000" u="sng" spc="600" dirty="0">
                <a:latin typeface="+mn-lt"/>
              </a:rPr>
              <a:t>ee</a:t>
            </a:r>
            <a:r>
              <a:rPr lang="en-GB" sz="13000" spc="600" dirty="0">
                <a:latin typeface="+mn-lt"/>
              </a:rPr>
              <a:t>top</a:t>
            </a:r>
            <a:endParaRPr lang="en-GB" sz="13000" u="sng" spc="600" dirty="0">
              <a:latin typeface="+mn-lt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63752C36-E1E9-4AB7-8B99-1C4F49E67B03}"/>
              </a:ext>
            </a:extLst>
          </p:cNvPr>
          <p:cNvSpPr/>
          <p:nvPr/>
        </p:nvSpPr>
        <p:spPr>
          <a:xfrm>
            <a:off x="1689100" y="41751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1B34998-0BF3-4E7E-BDE3-AC87D1D01814}"/>
              </a:ext>
            </a:extLst>
          </p:cNvPr>
          <p:cNvSpPr/>
          <p:nvPr/>
        </p:nvSpPr>
        <p:spPr>
          <a:xfrm>
            <a:off x="2436813" y="41751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F8FCDCE-38ED-4DF1-9FEF-3F1EEF6D052D}"/>
              </a:ext>
            </a:extLst>
          </p:cNvPr>
          <p:cNvSpPr/>
          <p:nvPr/>
        </p:nvSpPr>
        <p:spPr>
          <a:xfrm>
            <a:off x="3627438" y="4175125"/>
            <a:ext cx="681037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94C4D7F-CE6C-4529-9DF1-2382D42437FE}"/>
              </a:ext>
            </a:extLst>
          </p:cNvPr>
          <p:cNvSpPr/>
          <p:nvPr/>
        </p:nvSpPr>
        <p:spPr>
          <a:xfrm>
            <a:off x="4819650" y="41751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39240B8-3C04-4B6A-A715-E40F928DFB2B}"/>
              </a:ext>
            </a:extLst>
          </p:cNvPr>
          <p:cNvSpPr/>
          <p:nvPr/>
        </p:nvSpPr>
        <p:spPr>
          <a:xfrm>
            <a:off x="5591175" y="41751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39CC39B-0656-48E6-94AF-0B77BBA9D2FC}"/>
              </a:ext>
            </a:extLst>
          </p:cNvPr>
          <p:cNvSpPr/>
          <p:nvPr/>
        </p:nvSpPr>
        <p:spPr>
          <a:xfrm>
            <a:off x="6588125" y="4175125"/>
            <a:ext cx="679450" cy="679450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490DE56-0CEA-441D-8FA7-29AAD4AED1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598"/>
    </mc:Choice>
    <mc:Fallback>
      <p:transition spd="slow" advTm="3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87237A3-AA8F-4A51-A625-305A8B1366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51"/>
    </mc:Choice>
    <mc:Fallback>
      <p:transition spd="slow" advTm="40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346</TotalTime>
  <Words>19</Words>
  <Application>Microsoft Office PowerPoint</Application>
  <PresentationFormat>On-screen Show (4:3)</PresentationFormat>
  <Paragraphs>19</Paragraphs>
  <Slides>21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Twinkl SemiBold</vt:lpstr>
      <vt:lpstr>Arial</vt:lpstr>
      <vt:lpstr>Calibri</vt:lpstr>
      <vt:lpstr>Twinkl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Mabel Chan</dc:creator>
  <cp:lastModifiedBy>Amelia Mcevoy</cp:lastModifiedBy>
  <cp:revision>25</cp:revision>
  <dcterms:created xsi:type="dcterms:W3CDTF">2018-03-20T08:39:36Z</dcterms:created>
  <dcterms:modified xsi:type="dcterms:W3CDTF">2021-02-18T08:54:30Z</dcterms:modified>
</cp:coreProperties>
</file>