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tags/tag2.xml" ContentType="application/vnd.openxmlformats-officedocument.presentationml.tags+xml"/>
  <Override PartName="/ppt/ink/inkAction2.xml" ContentType="application/vnd.ms-office.inkAction+xml"/>
  <Override PartName="/ppt/tags/tag3.xml" ContentType="application/vnd.openxmlformats-officedocument.presentationml.tags+xml"/>
  <Override PartName="/ppt/ink/inkAction3.xml" ContentType="application/vnd.ms-office.inkAction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ink/inkAction4.xml" ContentType="application/vnd.ms-office.inkAction+xml"/>
  <Override PartName="/ppt/tags/tag6.xml" ContentType="application/vnd.openxmlformats-officedocument.presentationml.tags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90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5163">
    <iact:property name="dataType"/>
    <iact:actionData xml:id="d0">
      <inkml:trace xmlns:inkml="http://www.w3.org/2003/InkML" xml:id="stk0" contextRef="#ctx0" brushRef="#br0">13910 9584 0,'0'24'102,"0"0"-101,0-1 8,0 1-3,0 0 5,0 23-7,0-23 18,0 0-16,0-1-3,24 1 11,-24 23 5,0-23-7,0 0-6,0 0 14,0-1-6,24 49 15,-24-49-18,0 1 6,0 0 18,0-1-29,0 1 3,0 0 24,0 23 11,0 1-25,0-24-6,0-1 10,0 1-11,0 0 15,0-1-22,0 1 10,0 0-12,0 23 25,0-23-11,0 0-3,0-1 17,0 1-10,0 0 4,0 0 75</inkml:trace>
    </iact:actionData>
  </iact:action>
  <iact:action type="add" startTime="38045">
    <iact:property name="dataType"/>
    <iact:actionData xml:id="d1">
      <inkml:trace xmlns:inkml="http://www.w3.org/2003/InkML" xml:id="stk1" contextRef="#ctx0" brushRef="#br0">7691 11411 0,'0'0'1,"-24"0"16,1 0-11,-1 0 59,-24 0-64,25 0 9,-25 0-8,1 24 10,-25-24-9,25 0 12,-24 0-10,0 0 3,23 0-5,1 0 14,23 0-9,0 0-3,0 23 19,1-23-14,-1 24 0,24 0-6,-24-24 1,24 23 7,-24-23-9,24 24 12,-47-24-8,23 48-1,0-48 1,-23 47 3,23-23 11,0-1-14,1 1-4,-1 24 13,0-25 4,1 1-17,23 0 6,0 23-5,-24 1 15,24-25-10,0 1-4,0 47 11,0-47 0,0 0-1,0 0 1,0 23-15,47 24 29,-47-23-28,0-25 11,48 25-10,-48-1 21,23-47-19,-23 24-3,24 0 15,0-1-16,0 1 15,-1-24-4,25 48-3,-24-48 0,47 23 12,-47-23-12,23 24-2,-23-24 1,23 0-2,1 0 4,-24 0-7,23 0 11,-23 0-6,-1 0-2,25 0-2,-24 0 9,-1 0 23,1 0-11,47 0-17,-23 0-6,-1 0 6,1 0-4,23 0 9,-47 0-7,47 0 3,0 0-4,0 24 14,-23-24-5,-24 0-1,-1 0-6,1 0 16,0 0 11,0 0-31,-24-24 9,23 0-9,25 1 15,-48-1-9,24 0-5,23-23 36,-47 23-35,24 0-2,-24-23 10,23 23-10,-23 0 11,0 1-11,24-1 8,-24 0-7,0 0 12,0 1-15,0-1 21,0-23-16,0 23-3,0 0 9,0 0-8,0 1 11,0-1-12,0 0 7,0 0-6,0 1 8,0-1-7,0 0 32,0 1-32,0-1 2,-24 0 6,1-47 11,23 47-16,-24 24-1,24-24-1,0 1 0,-24-1 5,24 0 5,-23 24-6,-1 0 63,0 0-52,0 0-13,1 0-6,-25-23 22,24 23-12,1 0-3,-1 0 16,0-24-14,0 24-4,-23 0 4,-1-24 4,1 24-1,23 0-4,1 0-5,-25 0-3,24 0 10,1 0-8,-1 0 13,-24 0-14</inkml:trace>
    </iact:actionData>
  </iact:action>
  <iact:action type="add" startTime="41660">
    <iact:property name="dataType"/>
    <iact:actionData xml:id="d2">
      <inkml:trace xmlns:inkml="http://www.w3.org/2003/InkML" xml:id="stk2" contextRef="#ctx0" brushRef="#br0">17566 9987 0,'24'-23'83,"0"23"-76,-1-24 37,25 24-32,-1 0 14,-23 0-18,0 0 5,0 0 117,23 0-113,-23 0-13,0 0 3,-1 0-2,1 0 10,-24 24 54,0-1-61,0 1 7,0 71 29,0-48-35,0-23 15,0 0-19,0 0 9,0-1-10,0 1 26,-24 0-24,1 23 24,-1-23-12,24 0-15,-48-1 7,48 1 6,-23 0 1,-1 0 12,-24-1-8,25 1 5,-1 0-12,0-24-8,0 0 4,1 0-6,-1 0 11,24 23-12,-24-23 8,48 0 117,0 0-111,-1 0-13,1 0 6,0 0-6,23 0 19,-23 0-12,24 0 2,-25 0-6,1 0-1,47 0 24,-47 0-26,0 0 0,-1 0 29,1 0 17,0 0 190,0 0-211,23 0-1,-23 0-24,0 0 9,-1 0 5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5472">
    <iact:property name="dataType"/>
    <iact:actionData xml:id="d0">
      <inkml:trace xmlns:inkml="http://www.w3.org/2003/InkML" xml:id="stk0" contextRef="#ctx0" brushRef="#br0">14290 4246 0,'0'24'78,"0"0"-75,0-1 9,0 1-9,0 0 17,0 23-12,0-23 9,0 24-11,0-1 2,0-23-4,0 23 10,0 1-8,0-1 2,0-23-4,0 23 14,0-23-1,0 0-13,0-1 1,0 1 11,0 0-12,0 0 25,0-1-13,0 1 26,0 0-36,0-1 13,0 1 12,0 0-20,0 0-8,0-1 16,0 1-3</inkml:trace>
    </iact:actionData>
  </iact:action>
  <iact:action type="add" startTime="26676">
    <iact:property name="dataType"/>
    <iact:actionData xml:id="d1">
      <inkml:trace xmlns:inkml="http://www.w3.org/2003/InkML" xml:id="stk1" contextRef="#ctx0" brushRef="#br0">14599 4365 0,'24'0'30,"-1"-24"32,25 0-45,-24 1 6,-1-1-17,1 24 2,0 0-1,-24-24-1,24 24 11,-1 0 90,1 0-85,23 0-13,-47 24-6,24-24 21,0 0-19,-24 24 11,24 23 5,-1-23-6,1 0-7,-24-1-4,0 1-1,24 0 10,-24 0 5,0 23 6,0-23-19,0-1 14,0 1-17,0 0 13,0 0-1,0-1-10,0 1 6,0 0 8,-24-24-15,0 23 9,24 1 9,-23-24-19,-1 24 13,24 0 6,-48-24-15,25 23 8,-1 1-10,0-24 16,1 24 14,-1-24-10,0 0-14,0 0 0,24 24 0,-23-24 8,46 0 268,1 0-285,0 0 2,23 0 15,1 0 2,-25 0-15,1 23-3,24-23 1,-25 0 10,1 0 4,0 0 54,0 24-37,-1-24-27,-23 24 4,48-24 2,-48 23-5,24 1-1,-1 0 14,-23 0 11,0-1-20,0 1 32,0 0-31,0 0-2,0-1 11,-23-23 10,-25 24-6,24-24-22,1 0 8,-1 0 3,0 0-13,0 0 13,1 24 3,-1-24-13,-24 0 14,25 0-15,-1 0-2,0 0 13,-23 0-14,-1 0 13,1 0 5,23 0-17,-23 0 12,23 0 5,0 0-9,0 0 0</inkml:trace>
    </iact:actionData>
  </iact:action>
  <iact:action type="add" startTime="29801">
    <iact:property name="dataType"/>
    <iact:actionData xml:id="d2">
      <inkml:trace xmlns:inkml="http://www.w3.org/2003/InkML" xml:id="stk2" contextRef="#ctx0" brushRef="#br0">11086 6168 0,'0'24'72,"0"47"-53,23 0 2,-23-24-20,0-23 2,0 0 10,0 23-10,0 1 10,0-1-10,0-23 9,0 23-8,0-23 14,0 0-1,24 0 1,-24-1 5,0 1-1,0 0 6,0-1-13,0 1 47,0 0-41</inkml:trace>
    </iact:actionData>
  </iact:action>
  <iact:action type="add" startTime="31007">
    <iact:property name="dataType"/>
    <iact:actionData xml:id="d3">
      <inkml:trace xmlns:inkml="http://www.w3.org/2003/InkML" xml:id="stk3" contextRef="#ctx0" brushRef="#br0">11465 6239 0,'24'-24'96,"0"-23"-86,0 23-6,-1 0-2,1 1 11,0-1-10,23 0 21,-47 1-17,24 23-5,0 0 99,0 0-88,-1 0-3,1 0-6,0 0 40,-24 23-7,23-23-34,-23 24 8,24-24 8,-24 24-8,0-1 8,0 1 14,0 0-7,0 0 3,-24-1-22,24 1 20,-23 0-24,-1-24-1,0 0 10,24 47-7,-47-47 7,23 24 9,0-24-11,24 24-1,-23-24-2,-1 0-3,24 23 10,-24-23-8,0 24 7,1-24 32,46 0 215,1 0-244,24 0-6,-25 0-5,49 0 13,-25 0-9,-23 0 0,23-24 18,-23 24-21,0 0-6,-1 0 47,1 0-40,0 0 34,0 0-38,-1 0 1,1 0 0,0 0 13,0 24-2,23 0-12,-23-24 10,-24 24-1,24-24 13,-24 23-18,0 1 20,0 0-19,0-1-5,0 1 14,0 0-1,0 0-6,-24-1-7,0 1 9,24 0-6,-24 23 10,1-47-1,-1 24-4,0-24 11,24 24-9,-24-24 10,-23 0-16,23 23-4,-47-23 9,23 0-6,-23 24 12,24-24-6,-1 0-5,1 0 0,23 0-2,0 0 8,-23 0 96,23 0-102,0-24-5,24 1 6,-23 23-4,23-24 17</inkml:trace>
    </iact:actionData>
  </iact:action>
  <iact:action type="add" startTime="34892">
    <iact:property name="dataType"/>
    <iact:actionData xml:id="d4">
      <inkml:trace xmlns:inkml="http://www.w3.org/2003/InkML" xml:id="stk4" contextRef="#ctx0" brushRef="#br0">4012 7568 0,'-48'0'3,"1"0"5,23 0-4,0 0 13,0 0-5,1 0-8,-25 0 19,-23 0-10,47 0-10,1 0 9,-25 0-7,-71 0 14,72 0-3,-1 0-11,25 0-2,-25 0 1,1 0 9,23 0-10,0 0 19,0 0-22,-23 0 7,0 0 8,23 0-10,-24 0 6,1 23-7,-24-23 19,-1 0-18,25 48 0,23-48 6,0 0-7,-94 47 18,70-23-14,25-24-6,-1 0 14,0 24-15,0-24 16,1 23 2,-1 1-12,24 0-2,-24-24 6,0 24 11,1-1-18,-25 25 9,24-1-3,1-23-7,-1-24 11,0 47-8,0-23 2,1 24-4,23-25 8,-24 1-8,24 0 8,0 23-7,0 1 15,0-1-12,0-23-5,0-1 9,0 25-8,0-24 14,24-1-8,23 49 10,-23-49-6,-24 1-12,24 0 15,-1-1-9,25 25-5,-24-24 16,23-1-16,-23-23 9,23 24-9,-23 0 20,24-24-16,-25 0-4,1 23 9,47 1-8,0 0 16,-47-24-11,24 24-6,-25-24 13,1 23-14,0-23 14,23 24-5,-23 0-7,0-24 7,23 0-5,1 24 5,-24-1-8,23-23 13,0 24-11,1 23 4,-24-47-3,23 24 2,-23 0-4,23-24 9,-23 24-6,0-1 4,23-23-9,25 0 10,-25 0-9,1 24 9,-25-24-7,72 24 17,-71-24-14,0 0-6,23 0 9,-23 0-7,23 0 15,-23 0-8,0 0-2,0 0-3,23 0 9,-23 0 18,0 0-30,-1 0 10,1-24-9,71 0 7,-24 1-7,48-1 18,-72 0-14,1 0-6,47 1 18,-71-1-12,-1 24-4,-23-24 9,24 1 3,-24-1-11,24-24 5,-24 1-6,71-24 13,-47 0-4,23 47-10,-23-24 8,-24 25-7,24 23 12,-1-48-13,-23 1 6,72-48 28,-25-24-32,-23 72 7,0-48 10,-24 48-17,0 23 1,0-24 3,0 1-6,0 23 13,0-23 7,0-1-18,-24 48-3,24-23 1,-24-1 9,-23 24-8,23-48 10,0 48-12,-23 0 11,-1 0 3,24-23-12,1 23 8,-1 0-9,-47-24 20,23 0-18,25 24-1,-1-24 12,-24 1-14,-47 23 19,48 0-14,-1 0 2,-23 0 0,24-24-8,-1 24 10,-23 0-6,24 0 8,23 0-4,0 0-4,-47 0 3,47 0 0,-23 0-4,-25 0 15,1 0-10,47 0-5,1 0 12,-1 0-1,0 0-8,1 0 3,-1 0 23,-24 0-26,1 0 17,23 0 4</inkml:trace>
    </iact:actionData>
  </iact:action>
  <iact:action type="add" startTime="38034">
    <iact:property name="dataType"/>
    <iact:actionData xml:id="d5">
      <inkml:trace xmlns:inkml="http://www.w3.org/2003/InkML" xml:id="stk5" contextRef="#ctx0" brushRef="#br0">15287 6215 0,'24'0'243,"0"-23"-203,0 23-36,-1 0 11,1 0 46,0 23-40,-1 25-3,-23-24-11,0-1-2,24 48 21,-24-47-20,24 0-4,-24 0 24,0-1 6,0 1-13,0 0 4,-24-24-16,24 23-3,-24 25 19,-23-24-16,47-1-5,-24-23 15,1 24-5,-1 0 9,0 0-4,-23-1-1,23-23-3,24 24 19,-24-24-30,0 0 28,1 0-28,46 0 138,1 0-138,47 0 11,1 0-7,-25 0 3,24 0-5,48 0 18,-95 0-14,23 0-3,-23 0 9,0 0 4,-1 0 154</inkml:trace>
    </iact:actionData>
  </iact:action>
  <iact:action type="add" startTime="40472">
    <iact:property name="dataType"/>
    <iact:actionData xml:id="d6">
      <inkml:trace xmlns:inkml="http://www.w3.org/2003/InkML" xml:id="stk6" contextRef="#ctx0" brushRef="#br0">11062 7829 0,'24'0'141,"-1"0"-137,1 0 3,0 0-4,0-24 25,-1 24-24,1 0 9,0 0 2,0 0 1,-1 0-12,1 0 14,0 0-7,-1 0-7,1 0 11,0 0-1,0 0 53,-1 24-39,-23-1-25,0 1 10,0 0 7,0-1-17,0 1 6,-23 24 22,-1-48-24,24 23-5,0 1 5,-48-24-2,48 24 15,-23-24-10,-1 24 3,24-1-9,-47-23 10,-1 24 8,24-24-14,1 0 9,-1 0-14,0 0 10,48 0 148,0 0-145,23 0 11,1 0-27,-1 0 4,0 0 3,1 0 1,-24 0-4,47 0 11,-24 0-10,-23 0 3,0 0 4,23 0-8,-23 0 12,-24 24 105,0-1-108,0 1 0,0 0 2,0 0 38,0-1-31,-24 1-12,1 0 3,-1-24-11,-95 47 28,95-23-28,1-24 10,-25 0-2,24 0 4,1 0-2,-1 0 54,-23 0-52,23 0 0,-24 0-11,25 0 9,-1 0-4,0 0 7</inkml:trace>
    </iact:actionData>
  </iact:action>
  <iact:action type="add" startTime="42801">
    <iact:property name="dataType"/>
    <iact:actionData xml:id="d7">
      <inkml:trace xmlns:inkml="http://www.w3.org/2003/InkML" xml:id="stk7" contextRef="#ctx0" brushRef="#br0">7905 7639 0,'0'0'1,"-24"0"15,-24 0 4,-23 0-3,48 0-2,-25 0-2,24 0 3,1 0-11,-1 0 5,-142 23 31,71 1-35,23 0-2,1 0 8,0-24-3,24 0-2,-1 23 12,24-23-8,24 24-8,-23-24 13,-1 24-13,-71 23 15,71-23-5,-47 0-10,47-1 7,-23-23-6,-1 48 10,25-24-10,-25 47 38,24-71-37,24 47-4,-23-47 12,23 24-10,0 0 13,0 23 8,0-23-16,0 23 21,0-23-23,0 23-5,0 1 12,0-24 4,23 47 16,-23-47-31,24 23 12,0-47-4,0 0-7,-1 24 9,-23-1-7,71 1 17,1-24-14,-49 24-4,25-24 11,-24 0 2,-1 0-13,-23 24 1,24-24-1,0 0 9,23 0-10,1 0 16,-24 23-10,-1-23-5,25 0 8,-24 24-8,-1-24 8,1 0-8,23 0 23,-23 0-22,47 0 7,-23 0-8,-1 24 15,1-24-9,-1 0-6,25 0 12,-49 0-2,1 0-12,0 0 13,0 0-10,-1 0 19,25 0 1,-25 0-18,1 0-4,24-24 24,-1 0-25,-23 24 1,23 0 9,-23 0-6,24-23 15,-25-1-13,25 24-5,-1-24 14,-47 0 2,24 24-13,0-23 10,-1-25 5,1 48-4,-24-23-7,24 23 8,-24-24-16,24 24 11,-24-24 3,23 0-13,1 1 10,-24-1 6,0 0-13,0 0 1,0 1 18,0-1-16,0 0 11,0 1-9,0-25 17,-47 24-22,47-23 8,0 23-12,-48 1 12,24-25-12,1 48 27,23-24-24,-24 1 5,0-1 14,1 24-16,-1-24 28,-24 0-31,48 1 2,-23 23-3,-1-24 28,-24 0-20,1-23 10,23 47-9,24-24 0,-24 24-9,24-24 80,-23 24-63,-1 0 0,0-23-3,0 23 2,1 0-12,23-24 670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1602">
    <iact:property name="dataType"/>
    <iact:actionData xml:id="d0">
      <inkml:trace xmlns:inkml="http://www.w3.org/2003/InkML" xml:id="stk0" contextRef="#ctx0" brushRef="#br0">6860 6642 0,'-47'48'3792,"47"-24"-3780,-24-24-9,0 23 22,24 1-17,71-48 126,-23 1-124,23 23-8,0-48 10,-23 24-8,23 1 9,0-1-11,0 24 13,-47-24-9,24 24 1,-25 0 2,25 0-1,-24 0 10,-1 0-12,1-24 1,0 24-2,23-23 33,-23 23-33,0 0-1,23-24 24,1 24-23,-24 0 34,-96 71 4,49-47-32,-25 23-6,-23 1 6,0-1-7,-143 96 24,143-120-26,0-23-1,23 24 11,1 23-9,-1-47 10,24 24-1,24 0 122,24 0-131,24-24 8,23 0-4,48-24 1,-25 0-4,168-23 25,-120 23-26,-47 0 1,-24 24 5,0-23-6,-23-1 19,-1 24-21,-23 0 4,0-24-1,0 24 9,-1-24-10,1 24 13,-71 48 138,-48 47-147,23-48 4,-94 119 9,71-95-17,-23 24 10,46-47-9,25-1 4,-1-23-4,72-24 47,24 0-41,23-24-6,48 1 7,-48-1-7,24 24 14,-24 0-14,24 0 3,-24 0-1,-23-24 4,23 0-7,24 24 9,23-23-7,-46-1 10,-1 0-13,0 0 9,-23 1-8,23-25 9,-24 25-8,1-1 8,-25 0-8,25-23 19,-1 47-17,-23-24-3,0 0 17,0 24-10,-1 0 13,1-24 0,71 24-19,-47 0 13,-1-23-15,0 23 9,-23 0-8,0 0 8,-24-24-7,24 24 12,-1 0 1,-23 24 77,0-1-90,0 25 8,0-1-9,0-23 16,0 24-10,-23-1-5,23-23 33,0-1-33,0 1 5,0 24 13,0-25 3,0 1-19,0 0 21,47-72 55</inkml:trace>
    </iact:actionData>
  </iact:action>
  <iact:action type="add" startTime="17685">
    <iact:property name="dataType"/>
    <iact:actionData xml:id="d1">
      <inkml:trace xmlns:inkml="http://www.w3.org/2003/InkML" xml:id="stk1" contextRef="#ctx0" brushRef="#br0">11133 6998 0,'0'24'1,"-24"-24"2,24 24 21,24-24 77,142-48-83,-95 24-3,1 1-9,23-1-2,23 24 0,25-47 9,-48 23-10,23 0 11,-46 24-11,23-24 17,-72 24-12,1 0-4,0 0 112,-48 72-66,0-1-34,-23-24-11,23 1-1,0 23 10,-47 0-10,24 0 6,47-23-5,-48-25 9,48 1-12,-24 24 13,24-25-3,24-23 72,24-23-83,-1-1 11,24 0-9,48-23 18,-24-1-13,24 24-5,-24-47 11,261-71 6,-238 71-9,-23 47-7,-23-23 11,23 23-13,-24 0 12,-48 24-12,1-24 13,47 24-12,-47-23 10,95-1 22,-72 24-31,25-24 2,-49 24 1,1 0 2,24 0-5,-1-23 9,-23 23 2,-1 0-8,1 0 3,-24 23 14,0 48-2,0-47-17,0 47-3,-24-23 10,1-1-8,-25 24 13,48-47-8,-23 0-5,-1 0 9,24-1 8,0 1 2,-24 0 21,24-1-31,0 1-3,0 0 13,0 23-12,0-23 8,0 0-5,-24-24 6,24 24 8</inkml:trace>
    </iact:actionData>
  </iact:action>
  <iact:action type="add" startTime="19304">
    <iact:property name="dataType"/>
    <iact:actionData xml:id="d2">
      <inkml:trace xmlns:inkml="http://www.w3.org/2003/InkML" xml:id="stk2" contextRef="#ctx0" brushRef="#br0">14907 6880 0,'24'0'93,"24"0"-88,47-48 4,-48 48-5,72-47 8,23-1-8,24 1 9,48-1-10,237-47 18,-237 48-13,-24 0-5,-24 23 10,-48 24-10,-94 0 13,-48 24 32,-23 47-30,0 47 7,-1-70-24,24-24 3,-23 47 10,23-24-12,-23 1 10,23-1-8,0-23 10,0-1-12,1 1 10,-1 0-7,0 0 13,24-1-9,-24-23-5,24 24 9,-23-24 8,-1 24-11,24 0 10,-24-24-7,24 23-10,-23 1 10,-1 0 6,24-1-3,-24-23-3,0 48 14,24-24-23,0-1 36,24-23-14,47-23-22,72-49 12,-72 72-4,0-47-7,-23 23 8,47 1-11,-1-25 10,-22 1-8,-1 23 9,0 0-9,24 0 9,-71 24-11,23-23 10,-23-1-8,24 0 9,-25 1-10,25-1 12,-25 24-2,1-24-9,0 24 8,0 0 40,-1-24-35,1 24 10,-24 24 22,0 24-45,0-1 8,0 24-9,0-23 9,0-1-8,-47 72 21,23-96-22,24 1 13,0 0 1,0 0 15</inkml:trace>
    </iact:actionData>
  </iact:action>
  <iact:action type="add" startTime="21323">
    <iact:property name="dataType"/>
    <iact:actionData xml:id="d3">
      <inkml:trace xmlns:inkml="http://www.w3.org/2003/InkML" xml:id="stk3" contextRef="#ctx0" brushRef="#br0">7074 8754 0,'24'0'27,"-1"0"-7,1-24-14,47 24-1,0-24 1,1 1 4,23-1-6,0 0 14,47-23-8,0 23-9,-47-23 8,24 23-1,-24 0-2,0-23 3,-24 47-1,24-24 1,-47 24-2,-72 24 63,-24 23-66,25-23-1,23 23 10,-72 48-10,49-47 10,-72 46-6,47 1 2,-47 24-6,24-48 10,24-23-10,-48 47 10,47-24-10,-23 0 22,24-24-22,94-47 112,1-23-112,46-25 9,168-47 8,-96 24-9,-24 24 1,24-25-9,24 1 8,-47 24-5,-1-1-1,48-47 12,-166 95-8,-1 0-5,1-23 93,0 23-80,0-24-5,-1 24-9,25-24 14,47 1 8,-71 23-24,23-24 3,-23 24 9,0 0 14,-1 24 108,-23 23-134,48-23 12,-24 71-9,-24-48 13,0 1-13,0-1 2,0 0-2,0 25 31,0-49-30,0 25 82,0-24-74,0 23-8,23-47 41,1-24-31,23 1-13,1-1 13</inkml:trace>
    </iact:actionData>
  </iact:action>
  <iact:action type="add" startTime="22858">
    <iact:property name="dataType"/>
    <iact:actionData xml:id="d4">
      <inkml:trace xmlns:inkml="http://www.w3.org/2003/InkML" xml:id="stk4" contextRef="#ctx0" brushRef="#br0">10658 8801 0,'24'0'82,"71"-24"-77,-48 1-5,48-1 9,0 0-5,48 1 10,-48-1-10,-24 0 7,0 0-4,-47 24 4,0 0-9,-24-23 10,0 46 154,0 49-149,0-25-10,0 0-3,-24 120 26,0-120-28,0 24 0,24 0 8,-23 1-6,23-49 15,23-23 27,1-23-27,24-1-17,-1 0 7,1 0-7,47 24 30,0-47-29,-48 23 7,-23 0-3,23 1 0,24-1-3,-47 0 9,24-23-8,-1 23 6,24-23-8,-47 23 12,47-24-7,-23 25-3,-1-25 1,1 25 4,23-25-6,0 24 10,-23 1-7,23-1 0,-24 0-3,143-47 33,-166 71-30,23 0-1,-23 0 28,-24 24 27,24 23-43,-24-23-8,0 0-6,0 47 11,0-24 0,0 1-13,0-1 11,-24 1-6,-23-1 3,47-23-8,0 23 9,-24-23-7,24 0 13,-24 23-13,48-47 166,-24-24-164,71-23 2,-47 23-3,23-47 13,25 24-13,-49 23-2,25 0 1,-1-23 9,1-1-10,-1 25 12,-23 23-13,0 0 27,-1-24-8,25 0-2,-24 24-12,-1 0-4,1 0 10,24 0 8,23 0-6,-47 0-3,-1 0-7,25 0 5,-24-24-5,-1 48 80,-23 24-75,0 23 25,0-24-31,0 1 1,0-1 0,0-23 18,0 0-17,0-1 1,0 1 0,0 47 16,0-47-10,0 0-7,0-1 9,-23-23-6</inkml:trace>
    </iact:actionData>
  </iact:action>
  <iact:action type="add" startTime="28702">
    <iact:property name="dataType"/>
    <iact:actionData xml:id="d5">
      <inkml:trace xmlns:inkml="http://www.w3.org/2003/InkML" xml:id="stk5" contextRef="#ctx0" brushRef="#br0">17163 5978 0,'-24'24'70,"0"-24"-64,0 0-4,-47 24 10,24-24-9,-25 0 10,1 0-9,-24 0 7,0 0-7,-23 0 20,23 0-18,-48 0-4,1 0 10,-24 0-8,-143 0 16,143 0-11,0 0-5,47 0 7,-23 0-6,23 0 7,24 0-9,0 0 13,24 0-8,0 0 2,-1 0-8,-118 0 22,96 0-19,-1 0-2,-24 0 11,-24 0-12,-236 0 20,212 0-18,-22 0 0,46 0 12,1 0-11,23 0 4,-23 0-6,47 0 12,-24 0-7,-47 0-3,0 0-1,-119 0 14,142 0-5,1 0 1,-24 0-7,47 0-6,0 0 6,-23 0-4,47 0 11,0 0-11,24 0 11,0 0-5,-1 0-5,-23 0 1,-213 23 29,189-23-26,-47 0-6,24 24 1,-333 0 20,261-1-16,24-23-5,-190 0 19,214 0-14,0 0-3,24 0 10,-1 0-12,25 0 14,-25 0-14,-71 0 15,96 24-5,47-24-5,-1 0-1,1 24 0,47-24 6,-23 24-10,-1-24 15,1 0-13,-72 47 5,48-23-3,-24 23 6,-24-23-11,48-24 15,24 0-13,-1 24 5,-237 23 35,238-23-41,23-24 1,-23 24 1,23-1 20,24 1-18,-24 0 8,24 23 7,0-23-6,0 0-3,0 23-8,0-23 19,0 47-15,0 0-5,0-47 8,0 0-8,24 94 17,0-94 2,-1 23-12,1-47-8,0 48 8,0-24 4,-24-1-12,23 1 18,1 0-9,0-24-9,-24 23 9,24 1-6,-1-24 8,1 24-8,24 0 11,-48-1-4,71 1 23,47 0-30,-70-24 0,23 0-1,-23 24 11,-1-1-13,-23-23 13,0 0-9,47 48 0,0-48 4,119 23 25,-143-23-32,25 24 1,-25 0 9,24-24-10,-23 24 9,23-24-8,0 0 9,0 0-10,96 0 19,-72 0-16,-48 0-2,190 0 16,-118 0-10,47 0-8,-23 0 10,47 0-8,-24 23 10,237 1 7,-332-24-11,-47 0 1,47 0-2,-71 24 4,24-24-10,0 0 15,0 0-4,23 0-7,1 0-1,23 0-3,0 0 8,0 0-5,0 0 6,24 0-6,-47 0 2,23 0-3,119 0 16,-95 0-13,0 0-1,0 0 2,-71 0-1,118 0 5,-94 23-1,23-23-4,-48 0-3,49 0-1,-1 0 11,0 0-14,0 0 16,-23 0-10,47 0-3,0 0 0,0 0 11,47 0-12,-23 0 11,-24 0-12,118 0 23,-118 0-20,0 0-2,24 0 10,23 0-10,120 24 15,-167 0-8,47-24-7,119 24 15,-142-24-6,47 0-10,24 0 13,-48 0-8,24 0-1,1 0 1,-1 0 2,-24 0-5,1 0 18,-48 0-18,0 0 0,-1 0 1,-22 0 4,-1 0-5,-24 0 11,1 0-11,-1 0 5,-23 0-5,24 0 10,-1 0-9,1 0 4,23 0-3,47 0 15,-23 0-14,-23 0 0,23 0 0,-1 0-3,381 0 39,-332 0-32,-25 0-6,-23 0-3,0 0 2,-24 0 10,1 0-12,-25 0 10,24 0-9,-23 0 11,-1 0-10,25 0 7,-49 0-7,25 0 7,-1 0-7,48 0 17,-47 0-14,-25 0-2,25 0 7,23 0-9,-47 0 10,23 0-10,-23 0 12,24 0-7,-1 0-2,1 0 0,23 0 3,0 0-5,-24 0 14,-23 0-11,24-24 4,23 24-11,-47 0 12,-1-24 7,1 0-9,0-23 12,-24 23 0,47-23-17,-23 23-3,-24 0 2,47 1 6,-47-1-7,24-23 11,-24 23-10,24 0 5,23-23-5,-47-1 13,48 1-5,-48 23-4,24 0 0,-1-47-5,-23 47 14,0 1 1,0-1-10,0 0-6,-23-23 1,-25-1 14,-71 1 0,-70-24 6,117 47-20,1 0 1,24-23 12,-1 47-14,-23-48 18,24 48-13,47-23-4,-24 23 16,0 0-18,24-24 8,-47 0-6,23 0 20,0 24-10,-23-23-12,23-1 6,-24 0 14,25 24-18,-25-23 10,1-1-10,-1 24 6,24 0-4,-94-48 31,70 48-33,25 0 0,-1-23 1,-24-1 16,25 0-4,-1 24-2,0 0 0,24-23 19,-24 23-21,-23-24-10,-1 24 66,25 0-66,-25-48 16,24 25-8,-23-1-9,47 0 16,-24 24-16,24-47 11,-23-1-11</inkml:trace>
    </iact:actionData>
  </iact:action>
  <iact:action type="add" startTime="32974">
    <iact:property name="dataType"/>
    <iact:actionData xml:id="d6">
      <inkml:trace xmlns:inkml="http://www.w3.org/2003/InkML" xml:id="stk6" contextRef="#ctx0" brushRef="#br0">6029 10936 0,'0'24'97,"0"0"-91,0-1-2,0 49 19,0-49-17,0 1-3,0 0 9,0 23-8,0 1 9,0-1-10,0-23 9,0 23 11,0-23-13,0 0-7,-23 0 13,23 23-1,0-23-13,0-1 10,0 25-6,0-24 4,0-1-7,0 1 9,0 0 11,0-1-14</inkml:trace>
    </iact:actionData>
  </iact:action>
  <iact:action type="add" startTime="35971">
    <iact:property name="dataType"/>
    <iact:actionData xml:id="d7">
      <inkml:trace xmlns:inkml="http://www.w3.org/2003/InkML" xml:id="stk7" contextRef="#ctx0" brushRef="#br0">9780 11079 0,'24'0'79,"-1"0"-55,1 0-15,0-24-6,0 24 8,-1 0 10,1 0-17,0 0 3,23 0-3,-23 0 9,0 0-10,0 0 9,-1 0-8,25 0 17,-24 0-5,-1 24 76,1-24-89,-24 23 6,0 1-5,0 71 20,0-24-16,0-23 5,0 23-10,-47 24 18,23-72-15,0 1-2,24 0 8,-24 0 14,1-1-18,-1-23 9,24 24 3,-24-24-10,24 24 6,-24-24 1,24 23-13,-47-23 48,47 24-41,-24-24-6,0 0 9,48-24 150,-24 1-154,48-1 7,-25 24-3,1 0 6,0 0-9,0 0-8,47 0 8,-24 0-6,25 0 7,-49 0-8,1 0 9,23 0-10,-23 0 9,24 0 4,-25 0 4</inkml:trace>
    </iact:actionData>
  </iact:action>
  <iact:action type="add" startTime="39542">
    <iact:property name="dataType"/>
    <iact:actionData xml:id="d8">
      <inkml:trace xmlns:inkml="http://www.w3.org/2003/InkML" xml:id="stk8" contextRef="#ctx0" brushRef="#br0">13768 10747 0,'0'23'38,"0"1"-14,0 0-21,0 23 23,0-23-13,0 0-2,0 23-9,0 0 15,0-23-4,0 0-9,0 47 28,0-47-16,0 0-12,0-1 3,0 1 8,0 0-10,0-1 11,0 49 2,0-25 20,0-23-27,-24 47-9,1-71 5,23 24 0,0 23 15,0-23-18,0 0 12,0-1 17,0 1-16,0 0-16,0-1 36,0 1-30,0 0 32,0 0-17,0-1-1,0 1-4</inkml:trace>
    </iact:actionData>
  </iact:action>
  <iact:action type="add" startTime="41170">
    <iact:property name="dataType"/>
    <iact:actionData xml:id="d9">
      <inkml:trace xmlns:inkml="http://www.w3.org/2003/InkML" xml:id="stk9" contextRef="#ctx0" brushRef="#br0">14243 10652 0,'0'-24'242,"24"24"-12,-1 0-209,-23 24 0,24-1-16,-24 1 21,24-24-18,-24 24-6,0 23 100,0-23-94,0 0 7,0-1 16,0 1-24,-24 0 8,0 0-4,1-1-8,-1 1 15,0-24 32,0 24-21,24-1 20,-23 1-42,-1 0 32,71-24 92,1 0-120,-1 0-6,1 0 4,-25 0-5,25 0 10,-24 0-8,-1 0 20,25 0 77,-24 0-87,23 0-6,-23 0 5</inkml:trace>
    </iact:actionData>
  </iact:action>
  <iact:action type="add" startTime="43121">
    <iact:property name="dataType"/>
    <iact:actionData xml:id="d10">
      <inkml:trace xmlns:inkml="http://www.w3.org/2003/InkML" xml:id="stk10" contextRef="#ctx0" brushRef="#br0">14148 11316 0,'24'0'64,"-1"0"-53,25 0-8,23 0 10,-47-24-8,23 24 6,1 0-7,-1 0 11,1 0-10,-1 0 2,1-24-3,-1 24 29,-23 0-27,0 0 68,-1 0-59,1 0-8,0 0 3,0-23 3,-48 23 109</inkml:trace>
    </iact:actionData>
  </iact:action>
  <iact:action type="add" startTime="44095">
    <iact:property name="dataType"/>
    <iact:actionData xml:id="d11">
      <inkml:trace xmlns:inkml="http://www.w3.org/2003/InkML" xml:id="stk11" contextRef="#ctx0" brushRef="#br0">14361 11577 0,'0'-24'103,"24"0"-99,0 24-1,0-23 20,-1 23-14,-23-24-4,24 24 14,-24-24 29,24 24-39,0 0-4,-1 0 10,1 0 3,0 0-9,23 0 31,1 0 38,-24 24-64,-24 0-6,0-1-4,23-23 0,-23 24 11,0 0 6,0 0-13,0-1-4,0 1 8,0 23 35,0-23-42,0 0 11,-23-24 12,-1 24-6,0-1-5,0-23 0,1 0 26,23-23 153,23 23-172,1 0 73,-24 23-92,71 1 31,-71 0-34,0 0 90,0-1-80,24-23 1,-24 24 5,0 0 25,0-1-7,0 1-19,0 0-1,0 0 26,0-1-16,0 1 19,-24-24-44,24 24 15,-23-24 5,-1 24 0,0-24-17,0 23 19,1-23-3,23 24-15,-24-24-1,0 0 8,0 0-6,1 0 5,-1 0-8,0 0 24,0 0-9,1 0 66,23-24-66,-24 1 27,24-1-10,-24 24-5,24-24-14,0 0-4,0 1 21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5410">
    <iact:property name="dataType"/>
    <iact:actionData xml:id="d0">
      <inkml:trace xmlns:inkml="http://www.w3.org/2003/InkML" xml:id="stk0" contextRef="#ctx0" brushRef="#br0">3584 15183 0,'0'24'152,"0"-1"-145,0 25 22,0-25-19,0 1-1,0 0 14,0 0 7,0-1 3,0 1-4,0 24-16,-47-1 8,47-23-6,0-1-3,0 49 26,0-49-24,0 1 0,0 0 7,0-1-3,0 1-4,0 24 22,0-25-31,0 1-2,0 24 25,0-25-7,0 1 27,0 0-1,0-1-15</inkml:trace>
    </iact:actionData>
  </iact:action>
  <iact:action type="add" startTime="26650">
    <iact:property name="dataType"/>
    <iact:actionData xml:id="d1">
      <inkml:trace xmlns:inkml="http://www.w3.org/2003/InkML" xml:id="stk1" contextRef="#ctx0" brushRef="#br0">4107 15207 0,'0'-24'75,"0"0"-42,23 24 100,1 0-106,0 0-12,-1 0 1,-23 24 15,24-24 1,-24 24-14,24-24-2,-24 23-13,24-23 7,-1 0 6,1 24 7,0-24-12,0 24 3,-24-1-8,23 25 29,-23-24-20,24-1 18,-24 1-28,0 0 2,0 23 16,0 1-16,-24-25 6,24 1-9,-23 24 15,23-25-9,0 1-6,-24 0 12,0-1-4,0 1-9,1 0 11,-25 0 3,24 23-15,1-47 10,-1 24-9,0-24 11,24 24-10,-23-24 6,-1 23-5,0-23 6,0 24 8,1-24 30,23 24-36,-24-24 12,0 0-18,0 0 8,1 23 6,-25-23 6,24 0-10,48 0 18,0 0-22,23-23-10,1 23 10,23 0-10,119-24 20,-143 24-15,25 0-5,-1 0 9,0 0 11,-47 0-11,0 0 104,-1 0-104,1 0 2,0 0 3</inkml:trace>
    </iact:actionData>
  </iact:action>
  <iact:action type="add" startTime="28435">
    <iact:property name="dataType"/>
    <iact:actionData xml:id="d2">
      <inkml:trace xmlns:inkml="http://www.w3.org/2003/InkML" xml:id="stk2" contextRef="#ctx0" brushRef="#br0">4795 15444 0,'24'0'87,"94"0"-77,-23 0-1,95 0 8,-95 0-13,-24 0 8,24 0-3,24 0 12</inkml:trace>
    </iact:actionData>
  </iact:action>
  <iact:action type="add" startTime="29135">
    <iact:property name="dataType"/>
    <iact:actionData xml:id="d3">
      <inkml:trace xmlns:inkml="http://www.w3.org/2003/InkML" xml:id="stk3" contextRef="#ctx0" brushRef="#br0">5032 15135 0</inkml:trace>
    </iact:actionData>
  </iact:action>
  <iact:action type="add" startTime="29604">
    <iact:property name="dataType"/>
    <iact:actionData xml:id="d4">
      <inkml:trace xmlns:inkml="http://www.w3.org/2003/InkML" xml:id="stk4" contextRef="#ctx0" brushRef="#br0">5056 15895 0</inkml:trace>
    </iact:actionData>
  </iact:action>
  <iact:action type="add" startTime="30228">
    <iact:property name="dataType"/>
    <iact:actionData xml:id="d5">
      <inkml:trace xmlns:inkml="http://www.w3.org/2003/InkML" xml:id="stk5" contextRef="#ctx0" brushRef="#br0">5863 15040 0,'48'0'103,"23"-23"-77,-24 23-10,-23 0-2,47 0-13,-47 0 11,0 0-9,0 0 9,-24 23 24,0 1-34,23 24 19,-23-25-15,0 1-1,0 0 14,0 47-10,0-47-7,0 23 13,0 1-7,0-25-1,0 25-3,0-1 6,0 1-6,0-25 11,-23 25-9,23-24 1,-24 23-2,0-23 8,0-24-9,1 47 12,-1-47-6,0 0-4,-23 48 34,-1-1-34,1-47 7,47 24-10,-24-24 13,24 24 0,-24-24-14,0 0 77,24-48 39,0 24-94,24 24-4,0 0-3,0 0-5,-1 0-5,25 0 0,-1 0 9,1 0-13,-24 24 0,23-24 7,1 0-5,23 24 20,-48 0-22,25-1 0,-24-23 9,47 0-8,-24 24 17,-23-24-14,0 24-3,0-24 29,-24-24 28,23 24-55,1-47 9,-24 23-4,0 0 22,24 24-29</inkml:trace>
    </iact:actionData>
  </iact:action>
  <iact:action type="add" startTime="32830">
    <iact:property name="dataType"/>
    <iact:actionData xml:id="d6">
      <inkml:trace xmlns:inkml="http://www.w3.org/2003/InkML" xml:id="stk6" contextRef="#ctx0" brushRef="#br0">7549 15373 0,'23'0'66,"1"0"-50,-24-24-13,48 24 7,-25 0-3,25 0 0,-1 0-2,1 0 6,-25 0-7,1-24 12,0 24-9,0 0 131</inkml:trace>
    </iact:actionData>
  </iact:action>
  <iact:action type="add" startTime="33452">
    <iact:property name="dataType"/>
    <iact:actionData xml:id="d7">
      <inkml:trace xmlns:inkml="http://www.w3.org/2003/InkML" xml:id="stk7" contextRef="#ctx0" brushRef="#br0">7430 15800 0,'24'0'51,"23"0"-47,1 0 1,94 0 20,-94 0-22,23 0 1,-24 0 7,1 0-7,-1 0 19</inkml:trace>
    </iact:actionData>
  </iact:action>
  <iact:action type="add" startTime="34156">
    <iact:property name="dataType"/>
    <iact:actionData xml:id="d8">
      <inkml:trace xmlns:inkml="http://www.w3.org/2003/InkML" xml:id="stk8" contextRef="#ctx0" brushRef="#br0">8712 14969 0,'-24'24'8,"0"-24"-7,1 47 3,-1-47 14,24 24-5,-48 0-9,48 0 5,-23-1-5,-1 1 8,0 24-9,24-25 14,-24 1-3,24 0-9,0-1 4,-23-23-5,23 24 8,0 0-6,-24 0 4,0-24-6,24 23 8,0 1-8,-24 0 8,24 23 12,0-23-13,0 0 3,0-1 4,0 1-16,0 0 11,0 0-5,0-1-2,0 1-2,24 23 13,0 1 11,0-48-12,-24 24-13,23-24 10,1 23-10,0 1 20,23-24-18,-23 24 18,24-24-8,-25 0 13,1 0-10,0 0 11,0 0-9,-1-24-17,1 0 7,23 1 7,-23-1-3,-24 0 9,0 0 2,0 1 44,0-1-39,-24 24-28,24-24 9,-23 24 11,-1-23-10,0 23-8,-23-24 7,23 24-9,0 0 15,1 0 22,-1 0-13,0 24-22,0-24 27,1 0-24,23 23 11,-24-23 2,0 24-6,24 0-2</inkml:trace>
    </iact:actionData>
  </iact:action>
  <iact:action type="add" startTime="36412">
    <iact:property name="dataType"/>
    <iact:actionData xml:id="d9">
      <inkml:trace xmlns:inkml="http://www.w3.org/2003/InkML" xml:id="stk9" contextRef="#ctx0" brushRef="#br0">6599 4721 0,'0'23'33,"-24"-23"-21,1 0 51,-1 0-60,-47 0 24,47 0-23,0 0-2,-23 0 9,23 0 12,0 24 2,0 0 16,1 0-20,23-1-19,0 1 2,-24 0 9,24 0-9,-24-1 17,24 48-7,-23-47-6,-1 24-3,24-25 11,0 1-13,0 24 10,0-25 11,0 1-1,0 0-21,0-1 14,0 1-4,0 0 5,0 23 7,24-23-18,-24 0-1,23-1 20,25 1-16,-48 0 1,47 0 14,-23-24-16,0 0 13,23 0 12,-23 0-21,0 0 7,-1 0-4,1 0-13,0 0 12,0 0-2,-24-24-8,23 24 10,1-24-12,0 24 11,-24-24 11,0 1 3,0-1-7,0 0-11,0 1 6,0-1 9,0-24-14,0 25 4,-24-1 27,0 0-17,1 24-21,-1-23 37,0 23-35,0 0-2,1 0 9,-25 0-8,24 0 16,1 0 20,23 23-35,-24-23 10,0 0-10,24 24 2,-24-24 16,1 24-6,-1-1-8,0 1 29,24 0-29</inkml:trace>
    </iact:actionData>
  </iact:action>
  <iact:action type="add" startTime="39759">
    <iact:property name="dataType"/>
    <iact:actionData xml:id="d10">
      <inkml:trace xmlns:inkml="http://www.w3.org/2003/InkML" xml:id="stk10" contextRef="#ctx0" brushRef="#br0">11655 14946 0,'0'23'43,"0"1"-32,0 0-2,0-1-4,0 25 27,0 71-24,0-72-5,0 0 0,0 25 23,0-25-19,0-23-3,0 23 8,0-23 5,0 0 12,0-1 40,0 1-58,0 0-9,0 23 30,0 1-27,0-25 3,24 25-5,0-1 15,-24-70 49</inkml:trace>
    </iact:actionData>
  </iact:action>
  <iact:action type="add" startTime="40809">
    <iact:property name="dataType"/>
    <iact:actionData xml:id="d11">
      <inkml:trace xmlns:inkml="http://www.w3.org/2003/InkML" xml:id="stk11" contextRef="#ctx0" brushRef="#br0">12106 14898 0,'24'-24'130,"0"24"-116,23-23-12,-23 23 14,24 0-13,-25 0 8,1-24 1,0 24-7,-1 0 33,1 0-34,0 0 1,0 0 26,-1 0-10,-23 24-11,24-24-5,-24 23 9,24-23-11,-24 24 10,24 0-8,-24 0 1,23-1 11,-23 25-14,24-25 19,-24 1-16,0 24-5,0-25 2,0 25 15,-24-24-5,24-1-2,0 1 7,-23 0-16,-1-1 1,0 1 10,0 0-8,24 0 5,-23-24 1,-1 47-5,-24 24 10,25-47-12,-25 23 11,25-23-12,-25 24 20,48-25-17,-24 1-4,24 0 9,-23-24 7,23 23 34,23-23 79,25-23-120,23 23-8,0 0 7,24 0-6,0 0 17,-24 0-13,1 0-6,-25 0 5,24 0-1,-47 0-3,-24-24 9</inkml:trace>
    </iact:actionData>
  </iact:action>
  <iact:action type="add" startTime="42201">
    <iact:property name="dataType"/>
    <iact:actionData xml:id="d12">
      <inkml:trace xmlns:inkml="http://www.w3.org/2003/InkML" xml:id="stk12" contextRef="#ctx0" brushRef="#br0">13151 15207 0,'24'0'84,"47"0"-82,24 0 6,166-24 13,-166 24-6,0-24 0,0 24-11,-48-24 5</inkml:trace>
    </iact:actionData>
  </iact:action>
  <iact:action type="add" startTime="42858">
    <iact:property name="dataType"/>
    <iact:actionData xml:id="d13">
      <inkml:trace xmlns:inkml="http://www.w3.org/2003/InkML" xml:id="stk13" contextRef="#ctx0" brushRef="#br0">13483 14874 0</inkml:trace>
    </iact:actionData>
  </iact:action>
  <iact:action type="add" startTime="43279">
    <iact:property name="dataType"/>
    <iact:actionData xml:id="d14">
      <inkml:trace xmlns:inkml="http://www.w3.org/2003/InkML" xml:id="stk14" contextRef="#ctx0" brushRef="#br0">13578 15752 0,'0'-47'88,"0"23"-85</inkml:trace>
    </iact:actionData>
  </iact:action>
  <iact:action type="add" startTime="43729">
    <iact:property name="dataType"/>
    <iact:actionData xml:id="d15">
      <inkml:trace xmlns:inkml="http://www.w3.org/2003/InkML" xml:id="stk15" contextRef="#ctx0" brushRef="#br0">14100 14780 0,'0'0'3,"24"47"3,-24-23-4,24-1 12,-24 25-11,0-24 9,0-1-8,24 72 19,-1-47-17,-23-1-2,0-23 7,0 23-7,0 72 15,24-48-10,-24 0-4,0 0 11,0-47 1,24-24-1,-24 24-11,24-24 41,47-48-33,-24 25-3,-23 23-6,0-24 8,47 0-3,-24 1-2,-23 23-3,0 0 9,23-48-10,-23 48 26,-24-24 166</inkml:trace>
    </iact:actionData>
  </iact:action>
  <iact:action type="add" startTime="44580">
    <iact:property name="dataType"/>
    <iact:actionData xml:id="d16">
      <inkml:trace xmlns:inkml="http://www.w3.org/2003/InkML" xml:id="stk16" contextRef="#ctx0" brushRef="#br0">14385 15230 0,'0'24'8,"0"0"-1,0-1 10,48 72-11,-48-47 3,47-24-5,24 94 16,-47-70-12,0-1 1,0-23-2,-24 23-3,23-23 13,-23 0 6,0-48 84</inkml:trace>
    </iact:actionData>
  </iact:action>
  <iact:action type="add" startTime="45109">
    <iact:property name="dataType"/>
    <iact:actionData xml:id="d17">
      <inkml:trace xmlns:inkml="http://www.w3.org/2003/InkML" xml:id="stk17" contextRef="#ctx0" brushRef="#br0">14955 15278 0,'24'-24'67,"47"0"-65,-24 1 8,25-1 1,-1 0-7,0 24 0,0 0 9,24-24-10,-24 24 9,-23 0-8,-24 0 15</inkml:trace>
    </iact:actionData>
  </iact:action>
  <iact:action type="add" startTime="45896">
    <iact:property name="dataType"/>
    <iact:actionData xml:id="d18">
      <inkml:trace xmlns:inkml="http://www.w3.org/2003/InkML" xml:id="stk18" contextRef="#ctx0" brushRef="#br0">15074 15610 0,'23'0'46,"25"-24"-43,-1-23 9,1 47-7,165-71 38,-189 71-39,-24-24 5,24 24-6,0-24 16,-1 24-16,1-24 11,24 24-1,-25-23 3,1 23 18</inkml:trace>
    </iact:actionData>
  </iact:action>
  <iact:action type="add" startTime="46793">
    <iact:property name="dataType"/>
    <iact:actionData xml:id="d19">
      <inkml:trace xmlns:inkml="http://www.w3.org/2003/InkML" xml:id="stk19" contextRef="#ctx0" brushRef="#br0">15952 14969 0,'0'-23'65,"0"-1"-49,0 0 1,24 0-7,-24 1-6,47-1 20,-47 0-19,24 1-2,0-1 16,23-24-3,-47 25 6,24 23-15,23 0 20,-23 0-1,0 0-17,71 0 18,-48 0-20,1 23-5,-1 1 8,1-24-6,-48 24 8,23-24-8,-23 24 11,0-1-2,0 1 9,0 0-11,0 23 7,0-23-17,0 23 16,0-23 4,0 0-16,-47-1-3,47 1 1,-48 24 27,25-25-26,-72 25-1,47-24 6,1 23-5,-48-23 17,24-1-13,47 1-5,0-24 17,48 0 103,0 0-95,-1 0-11,1 0-12,0 0 7,0 0-8,23 0 11,-23 0 3,23 0-4,-23 0-4,0 0-2,0 0 3,-1 0 32,1 0-39,0 0 0,-1 0 13,1 48 17,0-48-24,0 23-2,-24 1-1,0 0-3,23-24 11,-23 24-14,0-1 11,0 25 9,24-1-10,-24-23-5,0 0 5,0-1-8,0 48 33,0-47-27,0 0-4,0 0 27,0-1-19,-24-23 2,24 24-6,-23 0-4,-1-24 0,0 0 6,0 24 12,1-24 8,-1 0-20,-47 0-8,23 0 10,1 0-10,-24 0 12,47 0-10,-24 0 4,1 0-6</inkml:trace>
    </iact:actionData>
  </iact:action>
  <iact:action type="add" startTime="49370">
    <iact:property name="dataType"/>
    <iact:actionData xml:id="d20">
      <inkml:trace xmlns:inkml="http://www.w3.org/2003/InkML" xml:id="stk20" contextRef="#ctx0" brushRef="#br0">6219 7259 0,'48'-24'126,"-25"24"-117,-23-23-5,24-1 11,0 24-7,0 0-2,-1-24-3,49 24 20,-49-23-11,1 23 37,0 0-37,0 0 1,-1 0-10,25 0 14,-24 0-6,23 0 5,-23 0 2,-24 23-3,0 1 30,0 0-36,0-1 0,47 25 27,-47-24-32,0-1 4,0 1 14,0 0-8,0 0 15,0-1-26,-24 1 19,24 0-16,-47-1-2,23 1 30,1 0-22,-1 0-10,-24-1 16,25-23-7,-1 24-8,-24 0 14,72-24 227,0 0-242,0 0 6,-1 0 6,1 0-11,24 0 11,-1 23-10,0-23 13,-23 24-3,0-24-1,0 0 4,-1 0-14,1 0 14,0 0-5,0 0 46,-1 24-30,1-24-11,-24 24-2,24-24-4,-24 23 3,0 1 7,0 0-8,0 0 3,0 23 25,0-23-36,0-1 16,-24 1 12,24 0-28,-24-24 0,24 24 22,-47-24-20,23 23-4,0 1 8,1-24-7,-49 24 14,49-24 3,-25 0-12,25 0 6,-1 24-13,0-24 10,-23 23-7,-25-23 22,25 0-26,-1 0 1,25 0 13,-1 0 11,0 0 539,0 0-510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FFFF00"/>
    </inkml:brush>
  </inkml:definitions>
  <iact:action type="add" startTime="31085">
    <iact:property name="dataType"/>
    <iact:actionData xml:id="d0">
      <inkml:trace xmlns:inkml="http://www.w3.org/2003/InkML" xml:id="stk0" contextRef="#ctx0" brushRef="#br0">4107 6642 0,'0'24'93,"0"24"-80,0 23-9,-24 261 33,24-261-29,0 0-5,0 48 23,0-95-21,0-1 8,24-23 83,-1 0-92,25 0 50,-25 0-49,1 0 0,71 0 15,-24 0-11,-23 0-2,47 0 1,-24 0-2,238 0 31,-238 0-32,-24 0-1,-23 0 9,0-23 181,0-1-181,-24-24 4,23 25-12,-23-1 8,0-47-10,24 23 7,-24 1-5,0-1 10,0-23-13,0 24 7,0-1-4,-24-47 17,24 48-12,-23 47 2,23-24-7,-24-23 10,0 23 7,24 0-9,0-23 23,0 23-32,0 0 2,-24 24 19,-47 0 108,24 0-130,-25 0 10,1 0-10,-47 0 14,-25 0-15,-71 0 19,143 0-17,0 0 0,47 0 9,1 0-9</inkml:trace>
    </iact:actionData>
  </iact:action>
  <iact:action type="add" startTime="32893">
    <iact:property name="dataType"/>
    <iact:actionData xml:id="d1">
      <inkml:trace xmlns:inkml="http://www.w3.org/2003/InkML" xml:id="stk1" contextRef="#ctx0" brushRef="#br0">4771 6547 0,'0'24'12,"0"0"24,0 0-16,-24-1-12,1 1 25,23 0-30,0 0 12,0-1-10,0 25 20,0-25 1,0 1-21,0 0-1,0 23 9,0-23-9,0 23 9,0 1-8,0-24 9,0 23 8,0-23-16,0 23 13,0-23 11,0 23-28,0-23 4,0 0 0,0 0-2,0-1 56,0 1-57,0 0 14,-24 0 8,24-1-22,0 1 18</inkml:trace>
    </iact:actionData>
  </iact:action>
  <iact:action type="add" startTime="33840">
    <iact:property name="dataType"/>
    <iact:actionData xml:id="d2">
      <inkml:trace xmlns:inkml="http://www.w3.org/2003/InkML" xml:id="stk2" contextRef="#ctx0" brushRef="#br0">4035 7022 0,'24'0'4,"0"0"3,0 0-2,-1 0 6,1 0 10,0 0-20,47 0 12,-24 0-12,-23 0 12,24 0-9,-25 0 8,25 0-8,23 0 7,-47 0-7,95 0 18,-48 0-14,-24 0-2,24 0 2,-23 0-2,-1 0 35,1 0 92,-1-24-118,-23 24-12,24 0 9</inkml:trace>
    </iact:actionData>
  </iact:action>
  <iact:action type="add" startTime="34704">
    <iact:property name="dataType"/>
    <iact:actionData xml:id="d3">
      <inkml:trace xmlns:inkml="http://www.w3.org/2003/InkML" xml:id="stk3" contextRef="#ctx0" brushRef="#br0">5531 6571 0,'0'24'0,"0"0"13,0-1-8,0 49 4,0-49-5,0 48 9,0-23-10,0-24 9,0 47-8,24-48 15,-24 25-8,0-24-2,0-1-4,0 25-1,0 94 30,0-118-29,0 0 0,0-1-2,0 1 35,0 0-30,23 0 95,1-24-88,24 0 1,23 0-3,-48 0-11,25 0 13,23 0-13,48 0 14,-95 0-4,-1 0 4,25 0 140,-24 0-149,23 0 5,-23 0-9,0 0 12,-1 0-12,1 0 8,0 0-8,-24-24 141,0 0-112,0-47-9,0 0 0,0 47-20,0-23 10,0-1 14,0 24-23,0 1 1,0-1 26,0 0-24,0 0-2,0 1 0,0-25 14,0 25-3,0-1-9,0 0-3,0 0 13,0 1-3,0-1 40,0 0-46,0 1 9,0-1-2,0-24 9,0 1-6,0 23-12,0 0-3,0 1 12,0-1-13,0 0 10,-24 24 13,24-23-15,-24 23 23,-23 0-16,-1 0-12,1 0 1,-1 0-2,25 0 8,-25 0-8,-47 0 15,71 0-9,1 0-7,-1 0 77,0 0-72,0 0-4,1 0-1,-1 0 14,0 0 6,1 0-18,-1 0-2,0 0 27,0 0 84,1 0-94,-72 0-5,71 0-4,0 0-7</inkml:trace>
    </iact:actionData>
  </iact:action>
  <iact:action type="add" startTime="36966">
    <iact:property name="dataType"/>
    <iact:actionData xml:id="d4">
      <inkml:trace xmlns:inkml="http://www.w3.org/2003/InkML" xml:id="stk4" contextRef="#ctx0" brushRef="#br0">5863 6429 0,'0'24'18,"0"-1"-12,0 1 0,0 0 6,24-24-9,-24 47 10,24-23-10,-1 23 21,-23 25-14,24-25 5,-24-23-1,0 23-6,0 1-2,0-1 10,0-23-13,0-1 15,0 1-15,0 0 19,0 0-16,0-1 9,0 1-3,0 0 4,0 23 26,0-23-29,0 0 15,-24-1 6</inkml:trace>
    </iact:actionData>
  </iact:action>
  <iact:action type="add" startTime="37992">
    <iact:property name="dataType"/>
    <iact:actionData xml:id="d5">
      <inkml:trace xmlns:inkml="http://www.w3.org/2003/InkML" xml:id="stk5" contextRef="#ctx0" brushRef="#br0">5555 7046 0,'0'-24'76,"23"24"-72,1-24 12,47 0 4,-23 1-16,-25 23 1,1 0 7,24 0 10,-25 0 5,1 0-24,24 0 34,-25 0-30,1 0-4,0 0 25,0 0-23,-1 0 7,1 0 9,0 0-9,0 0-9,-1 0 9,1 0 7,0 0 12</inkml:trace>
    </iact:actionData>
  </iact:action>
  <iact:action type="add" startTime="39253">
    <iact:property name="dataType"/>
    <iact:actionData xml:id="d6">
      <inkml:trace xmlns:inkml="http://www.w3.org/2003/InkML" xml:id="stk6" contextRef="#ctx0" brushRef="#br0">6741 6524 0,'0'23'67,"0"1"-51,0 0-1,0 23-5,0-23-7,0 47 15,0-23-5,0-25-8,0 1 5,0 0-7,0 0 11,0-1-12,0 25 14,0 23 11,0-47-24,0-1 0,0 1 11,0 0 4,0 0 18,0-1-29,0 1 2,0 0 1,0-1 25,0 1 174,0 0-179,0 0 98,0-1-103,0 25 105,0-24-122,24-24 105,24 0-102,-1 0 7,-23 0-17,23-24 11,-23 24-9,0-24 19,0 24-16,-1 0 11,1 0-14,24 0 13,-25-24 9,25 24-22,-24 0 2,-1 0 6,1 0-7,23-23 17,-23 23-14,0 0-3,0 0 8,-1 0 12,1 0 2,0 0 15,0 23 21,23-23-56,24 0 26,-47 0-24,-24-23 84,0-1-78,0 0 3,0 0-15,0 1 16,0-1-7,0 0-7,0 1 7,0-25-8,0 24 13,0-23-13,-24-1 7,24 1-4,0 0 4,0-1-6,0 1 10,0-1-9,-23 25 4,23-1 9,0-24-4,0 1 11,0 23-16,0 0 26,0-23-5,0 23-15,0 1 8,0-1-14,0 0 7,-72 24 97,1 0-110,0 0-2,0 0 12,23 0 3,1 0-13,-24 0 16,47 0 4,0 0-21,0 0 31,1 0-10,-25 24-7,-94-24 11,118 0-14</inkml:trace>
    </iact:actionData>
  </iact:action>
  <iact:action type="add" startTime="41971">
    <iact:property name="dataType"/>
    <iact:actionData xml:id="d7">
      <inkml:trace xmlns:inkml="http://www.w3.org/2003/InkML" xml:id="stk7" contextRef="#ctx0" brushRef="#br0">7050 6429 0,'0'24'30,"24"-24"-16,-24 47-12,0 48 16,24-24 0,-1-23-9,1-1 10,-24-23-13,0-1-6,24 25 6,0-24-3,-24-1 12,0 1-13,0 0 13,0-1-13,0 1 28,23 0-27,1 23 6,-24-23 17,0 24-19,0-1 15,24-23-7,-24-1 1,0 1-1,0 0 2,0 0 11,0-1 11</inkml:trace>
    </iact:actionData>
  </iact:action>
  <iact:action type="add" startTime="42880">
    <iact:property name="dataType"/>
    <iact:actionData xml:id="d8">
      <inkml:trace xmlns:inkml="http://www.w3.org/2003/InkML" xml:id="stk8" contextRef="#ctx0" brushRef="#br0">6718 6974 0,'47'0'121,"-23"0"-113,23 0-5,1 0 10,-1 0-7,1 0 3,-24 0-6,23 0 9,-23 0-9,0 0 11,-1 0-12,1 0 28,0 0-12,0 0 3,-1 0-11,25 0 5,-25 0 12,1 0-17,0 0 18,23 0-7,-23 0-13,-24-23-1,24 23 22,0 0-23,-1 0 22,1 0-14,-24-24-6,24 24-3</inkml:trace>
    </iact:actionData>
  </iact:action>
  <iact:action type="add" startTime="44135">
    <iact:property name="dataType"/>
    <iact:actionData xml:id="d9">
      <inkml:trace xmlns:inkml="http://www.w3.org/2003/InkML" xml:id="stk9" contextRef="#ctx0" brushRef="#br0">7881 6524 0,'0'23'49,"0"1"-33,0 0-7,0 23-5,0 25 21,0-49-21,0 25 0,0-25 11,0 1-11,0 0 5,0 0-6,0 23 16,0-23 18,0-1-33,0 1 16,0 47 43,0-47-59,0 0 17,0 0-4,0-1-10,0 1 65,24-24-63,-24 24-5,23-24 10,-23 23 29,0 1-26,0 0 65,24-24-46,0 0-27,0 0-3,-1 0 7,1 0 3,0 0-3,0 0-5,-1 0 0,72 0 11,-47 0-3,-1 0-5,-23 0-7,0 0 9,-1 0-9,25 0 13,-24 0-6,-1 0 3,1 0 11,0 0-17,0 0 8,-1 0-12,1 0 31,0 0-26,0 0-6,94 0 15,-70 0-5,-1 0-3,-23 0-6,0 0 0,-24-48 159,-24 1-148,0 23-3,24 1-8,-24-1 8,24 0 4,0-23 7,0 23-11,0 0-8,0 0 3,-23-23-3,23 0 37,0 23-24,0 0-15,0 0-1,0 1 1,-24-1 12,24 0 3,-24 1 4,24-1 12,0 0 11,0 0-27,0-23 16,0 23-19,0 0 6,0 1 153,-23 23-134,-1 0 4,-24 0-8,25 0-25,-25 0 2,24 0-7,-23 0-4,-1-24 13,25 24 9,-1 0-16,0 0-3,0 0 22,-23 0 2,23 0-10,0 0-15,1 0 2,-1 0 13,-23 0-9,-1 0-1,24 0 2,1 0-6,-1 0 9,-24 0-6,25 0 83,-25 0-88,-47 0 9,71 0 6,-47 0-14,24 0 10,23 0-11,0 0 12</inkml:trace>
    </iact:actionData>
  </iact:action>
  <iact:action type="add" startTime="47061">
    <iact:property name="dataType"/>
    <iact:actionData xml:id="d10">
      <inkml:trace xmlns:inkml="http://www.w3.org/2003/InkML" xml:id="stk10" contextRef="#ctx0" brushRef="#br0">8356 6547 0,'0'24'35,"0"0"-22,0 0-10,0-1 11,0 1-11,0 0 11,0 0-11,0 47 18,0-48-14,0 25-3,0-24 7,0-1-8,0 48 16,0-47-6,0 0 5,0 0-6,23-24 6,-23 23-17,0 1 32,0 0-15,0 0-7,0-1 53,0 1-33,0 0 71</inkml:trace>
    </iact:actionData>
  </iact:action>
  <iact:action type="add" startTime="47927">
    <iact:property name="dataType"/>
    <iact:actionData xml:id="d11">
      <inkml:trace xmlns:inkml="http://www.w3.org/2003/InkML" xml:id="stk11" contextRef="#ctx0" brushRef="#br0">7833 6856 0,'48'0'51,"-24"0"-50,23 0 10,1 0-8,23 0 12,-24 0-13,1 0 14,-1 0-13,1 0 9,-1 0-10,1 0 8,-25 0-6,1 0 12,0 0-2,0 0 8,-1 0 60,1 0-67,0 0-8,0 0 0,23 0 17,-23 0-14,23 0-3,-23 0 10</inkml:trace>
    </iact:actionData>
  </iact:action>
  <iact:action type="add" startTime="48843">
    <iact:property name="dataType"/>
    <iact:actionData xml:id="d12">
      <inkml:trace xmlns:inkml="http://www.w3.org/2003/InkML" xml:id="stk12" contextRef="#ctx0" brushRef="#br0">9115 6595 0,'0'24'46,"24"-1"-28,-24 1-5,0 0-10,24 0 15,-24-1-5,0 48-11,0-47 9,0 24-7,0-25 10,0 1-12,0 47 17,0-47-6,0 0 5,0-1-7,0 1-2,0 24 9,0-25 5,0 25-1,0-25-13,0 1-7,0 0 29,0 0-12,47-24 69,-23 0-82,0 0-5,23 0 10,1 0-7,-25 0 8,25 0-7,-24 0 7,-1 0 14,25 0 23,-1-24-38,-23 24-2,0 0-3,23 0 5,1 0-7,-1 0 7,1 0 0,-1 0 6,-23 0-8,0 0 42,-1 0-22,1 0-16,-24-24-10,24 24 9,0-24 25,-1 1-4,1 23-20,-24-24 26,24 24-34,-24-24-1,0 1 14,0-1-8,0 0-6,0 0 12,0 1-9,0-1 5,0-24 2,0 1 6,0 23-13,0 1 9,-24 23-12,24-48 14,0 24-7,0 1-7,-24-1 33,24 0-34,0 1 0,-23 23 0,23-48 22,0 24-20,-24 1-2,24-1 9,-24 24-8,24-48 12,0 25-2,0-1 18,-24 24 100,1 0-118,-1 0-11,-24 0 12,25 0-13,-72 0 20,47 0-15,1 0-3,23 0 6,0 0 8,1 0 18,-1 0-27,-24 0-5,1 0 10,23 0-12,-23 0 14,-1 0-11,24 0 2</inkml:trace>
    </iact:actionData>
  </iact:action>
  <iact:action type="add" startTime="50922">
    <iact:property name="dataType"/>
    <iact:actionData xml:id="d13">
      <inkml:trace xmlns:inkml="http://www.w3.org/2003/InkML" xml:id="stk13" contextRef="#ctx0" brushRef="#br0">9424 6500 0,'0'24'4,"0"-1"9,0 1 6,0 0 16,0 0-27,0-1 8,0 1 2,24-24-10,-24 24-3,0 23 4,23 1 3,1-1 5,-24 1-6,0-25-7,24 25 16,-24-25-10,24 1-4,-24 0 5,23 23 25,-23-23-27,0 0 26,24 0-17,-24-1 0,0 1-2,0 0-6,0-1 29,0 1-29,0 0 42</inkml:trace>
    </iact:actionData>
  </iact:action>
  <iact:action type="add" startTime="51937">
    <iact:property name="dataType"/>
    <iact:actionData xml:id="d14">
      <inkml:trace xmlns:inkml="http://www.w3.org/2003/InkML" xml:id="stk14" contextRef="#ctx0" brushRef="#br0">9187 6951 0,'47'0'108,"-23"0"-106,-1 0 2,25 0-1,-1 0 1,25 0 1,23 0 9,0 23-12,0-23 10,-24 0-8,-24 0 12,24 0-13,-23 0 6,23 0-6,-47 0 26</inkml:trace>
    </iact:actionData>
  </iact:action>
  <iact:action type="add" startTime="52827">
    <iact:property name="dataType"/>
    <iact:actionData xml:id="d15">
      <inkml:trace xmlns:inkml="http://www.w3.org/2003/InkML" xml:id="stk15" contextRef="#ctx0" brushRef="#br0">10326 6429 0,'0'24'3,"0"-1"11,0 1-11,0 0 9,0-1 4,0 1-13,0 0 12,0 0-13,0 23 14,0-23 3,24-24-8,-24 24-9,0 23 15,0 0-6,0-23 10,0 0-10,23 47 7,-23-47-16,0-1 13,0 1 5,0 0 1,0 0 3,0-1-2,0 1-8,24 24 17,0-25-19,-24 1 9,0 0 18,24-24 18,-1 23-30,-23 1 3,24-24-24,0 0 7,0 0 35,-1 0-33,25-24 2,-24 24-12,23-23 6,-23 23-10,0 0 22,-24-24-17,23 24 13,1 0 17,23 0-6,-23 0-13,0 0 10,0 0-19,-1 0 0,1 0 8,24 0 10,-25 0 94,1-24-88,24 1 14,-25 23-43,-23-24 9,24 0 7,0 0-5,-24 1 16,0-1-11,24-24 5,-24 25-19,0-1 1,0-47 20,0 47-21,0 0 7,-24 24-8,0-47 20,0 47-1,24-24-20,0 1 11,-23 23 9,23-24-18,0 0-2,-24 0 14,24 1 11,-24-1-27,0 24 16,24-24-15,-23 24 14,23-24-5,-24 24 29,24-23-31,-24 23 19,24-24-22,0 0 15,-24 1 10,24-1-20,0 0 5,-23 24-11,23-24 8,-24 1 17,24-1-14,0 0 1,-24 24 36,0 0-21,-23 0-31,0 0 12,-1 0-11,1 0 20,23 0-16,0 24-3,0-24 92,1 0-89,-25 0 1,24 24 13,1-24-18,23 23 9,-48-23-7,24 0 14,1 0 112</inkml:trace>
    </iact:actionData>
  </iact:action>
  <iact:action type="add" startTime="55406">
    <iact:property name="dataType"/>
    <iact:actionData xml:id="d16">
      <inkml:trace xmlns:inkml="http://www.w3.org/2003/InkML" xml:id="stk16" contextRef="#ctx0" brushRef="#br0">10587 6381 0,'0'24'45,"24"-24"-33,-24 24 10,24 23-10,-1 1 2,-23-1-10,24 1 9,-24-25-10,24 25 10,0 23-10,-24-24 9,47 25-8,-47-49 8,24 25-7,-24-25 9,23 25-1,1-1 7,-24 1 1,0-24 4,0-1 51,0 1-70</inkml:trace>
    </iact:actionData>
  </iact:action>
  <iact:action type="add" startTime="56237">
    <iact:property name="dataType"/>
    <iact:actionData xml:id="d17">
      <inkml:trace xmlns:inkml="http://www.w3.org/2003/InkML" xml:id="stk17" contextRef="#ctx0" brushRef="#br0">10302 6880 0,'24'0'22,"23"-24"-16,1-24-2,-1 48 8,25-23-8,23-1 15,-48 0-7,-23 24-5,0 0-1,-1 0 10,1 0-13,0 0 13,-1 0 10,25 0-19,-24 0 6,-1 0 20,1 0-14,0 0-1,0 0-8,-1 0-5,1 0 10</inkml:trace>
    </iact:actionData>
  </iact:action>
  <iact:action type="add" startTime="57021">
    <iact:property name="dataType"/>
    <iact:actionData xml:id="d18">
      <inkml:trace xmlns:inkml="http://www.w3.org/2003/InkML" xml:id="stk18" contextRef="#ctx0" brushRef="#br0">11418 6405 0,'0'48'39,"0"-25"-35,0 1 1,0 23 22,0-23-22,0 0 6,0 0-6,0-1 15,0 25-11,0-1-4,0 1 9,0-1 0,0 1-11,0-25 16,0 25-11,0-25 8,0 25 7,0-24-2,24-1-17,-24 1 44,0 0-10,23-24-23,-23 24-2,24-24 4,-24 23-3,0 1 5,24 0 1,0-24-12,-1 0 31,25-24-13,-24 0-11,-1 24-11,25-47 17,-24 47-14,-1 0-3,1-24 10,0 24-11,-1-24 14,49 24 28,-25 0-43,24 0 12,1 0-10,-1 0 7,-47 0-8,23 0 10,-23 0 28,-24-47 198,0 23-230,0-23-7,0-48 20,0 47-14,0 25-2,-24-25 3,24 1-5,-24-1 9,24 25-11,0-1 11,0-47-10,-23 47 21,23-23-18,0 23 10,0 0 4,0 0-6,-48 24 129,1 0-129,-1 0-10,-23 0 8,23 0-8,-23 0 10,24 0-8,-1 0 1,25 0 11,-1 0-16,0 0 11,0 0 5,1 0 1,-1 0-13,-24 0-1,1 0-2,-72 0 27,72 0-26,-1 0-3,1 0 10,23 0-9</inkml:trace>
    </iact:actionData>
  </iact:action>
  <iact:action type="add" startTime="59217">
    <iact:property name="dataType"/>
    <iact:actionData xml:id="d19">
      <inkml:trace xmlns:inkml="http://www.w3.org/2003/InkML" xml:id="stk19" contextRef="#ctx0" brushRef="#br0">11845 6405 0,'0'24'32,"0"0"-19,0 47 22,0-48-33,0 1 11,0 24 18,0-25-29,24 1 0,-24 24 7,0-25-4,0 25 18,0-25-18,0 1 0,0 24 15,0-25-8,0 1 35,0 0-33,0-1 3,0 1 14,0 0-17,0 0 150</inkml:trace>
    </iact:actionData>
  </iact:action>
  <iact:action type="add" startTime="60390">
    <iact:property name="dataType"/>
    <iact:actionData xml:id="d20">
      <inkml:trace xmlns:inkml="http://www.w3.org/2003/InkML" xml:id="stk20" contextRef="#ctx0" brushRef="#br0">11442 6737 0,'23'0'8,"1"0"9,0 0 77,23 0-90,1 0-1,-24 0 7,-1 0-8,25 0 13,-1 0-13,1 0 14,-1 0-2,-23 0 6,0 0-6,-1-23 0,1 23-10,0 0 15,0 0 40,-1 0 196,1 0-237,0 0 12</inkml:trace>
    </iact:actionData>
  </iact:action>
  <iact:action type="add" startTime="71596">
    <iact:property name="dataType"/>
    <iact:actionData xml:id="d21">
      <inkml:trace xmlns:inkml="http://www.w3.org/2003/InkML" xml:id="stk21" contextRef="#ctx0" brushRef="#br1">4320 6666 0,'-24'48'67,"1"-25"-65,-1 1 6,0 0 5,-23-1 3,70-23 108,1 0-121,24 0 1,-25 0 9,25-23-10,47 23 9,-71-24-8,47-23 21,0 47-18,-71 23 72,24-23 21,23-23-89,-23 23-7,0-24 6,-24 48 93,0-1-103,-24 1 9,-23 0-5,47 23 10,-72 1-3,25 23-8,-24 0 0,47-47 11,0 23-12,0 1 15,1-1-10,-1-23-3,24 23 1,24-71 146,-1 24-143,1-47-6,24 23 13,-1 1-13,1-1 11,-1-24-7,1 25 1,-25-1-1,25 0 3,-1 0-5,-47 1 18,24 23 2,-24 71 162,-24 24-181,0-24-3,-23 0 1,0 24 11,23-47-12,-24 23 11,48-48-9,0 25 8,0-24 5,48-24 22,47-72-25,-72 49-4,25-1-5,-24 0 8,47 1 2,-71-1-12,24 0 0,-1 0 9,1 24-9,-24-23 13,24 23-13,-24-24 6,24 24 10,-1-24-18,-23 0 17,24 24-10,-24-23 8,48 23-12,-25-24 14,1 24 3,-24-24-16,24 1 0,0 23 14,-24 23 69</inkml:trace>
    </iact:actionData>
  </iact:action>
  <iact:action type="add" startTime="73998">
    <iact:property name="dataType"/>
    <iact:actionData xml:id="d22">
      <inkml:trace xmlns:inkml="http://www.w3.org/2003/InkML" xml:id="stk22" contextRef="#ctx0" brushRef="#br1">5697 6595 0,'-24'0'2,"24"24"29,0-1-7,48-23 95,-48-23-119,71 23 8,-47-24-3,47 0 9,-24 24-10,-23 0 16,0-24-7,0 24 5,-24 48 67,0-24-79,0-1-3,0 1 8,-24 24-8,-71 70 14,95-94-2,-71 71-6,47-48-4,24-23-3,0 0 12,0-1 7,24-23 93,47-47-102,-24-1 1,1 25-10,23-25 11,-47 25-10,23-25 7,-23 24-8,0 24 9,0-23-8,-1-1 12,1 24 30,-24 95 75,0-71-115,0-1-3,0 48 18,0-47-14,0 24-2,-24-1 10,24 1-1,-23-25-12,-25 25 17,48-25-9,-24 25 5,24-24 22,-23-24-26,23 23-5,0 1 73</inkml:trace>
    </iact:actionData>
  </iact:action>
  <iact:action type="add" startTime="75745">
    <iact:property name="dataType"/>
    <iact:actionData xml:id="d23">
      <inkml:trace xmlns:inkml="http://www.w3.org/2003/InkML" xml:id="stk23" contextRef="#ctx0" brushRef="#br1">6836 6619 0,'0'23'1,"-23"-23"8,23 24 8,47-48 85,72 1-71,-72-1-27,1 0 3,-1 24 0,1-24 1,-1 24-4,-47-23 8,24 23 8,-24 23 29,0 1-29,0 24-13,0-25 12,0 1-10,0 24-5,0-1-1,-24 0 15,24 1-7,-23-24-6,-25 23 24,24 0-25,1-23 14,-1 24 7,0-48-22,24 23 10,0 1 20,-24-24-12,24 24-11,-23-24-7,23 24 10,0-1 5,23-46 17,25-25-22,23 1-5,0-25-4,24 49 0,24-96 36,-119 95-32,24 24 25,-24 24 52,0 0-76,-24 23 2,24-23-6,0 23-3,-24 1 11,-23-1-11,47-23 12,0 0-11,-24 0 8,24-1-5,0 1 5,0 0-8,-24-1 21,24 1-3,0 0 35,0 0-48</inkml:trace>
    </iact:actionData>
  </iact:action>
  <iact:action type="add" startTime="77567">
    <iact:property name="dataType"/>
    <iact:actionData xml:id="d24">
      <inkml:trace xmlns:inkml="http://www.w3.org/2003/InkML" xml:id="stk24" contextRef="#ctx0" brushRef="#br1">7881 6714 0,'24'-24'127,"-1"24"-123,1 0 8,24 0-7,-25-24 5,25 24-7,-1-24 10,1 1-8,-1 23 5,1-24-6,47 24 19,-72 0-12,-23 24 98,0-1-101,0 25-1,0-1-2,-23-23 4,-1 23-4,0 1 8,-47-1-10,47 1 10,-23-1-5,23-23 0,0 23 0,1-47-2,-1 24 13,24 0-2,0 0 16,-24-1-28,24 1 5,71-48 123,-23 24-125,-1-23-3,-23-25 6,23 48-6,1-47 6,-24 23-7,23 0 12,-23 0-3,-24 1-8,24 23 5,-1-24-6,1 24 20,-24-24-19,24 24 13,0 0 77,-1-23-65,1 23-12,0-24-16,0 24 14,-24 24 31,0-1-33,0 25 2,0-25-13,0 1 11,0 0-12,0 0 13,0-1-13,0 25 30,-24 23-29,0-24 12,0-47-5,24 24-8,0 0 29</inkml:trace>
    </iact:actionData>
  </iact:action>
  <iact:action type="add" startTime="79972">
    <iact:property name="dataType"/>
    <iact:actionData xml:id="d25">
      <inkml:trace xmlns:inkml="http://www.w3.org/2003/InkML" xml:id="stk25" contextRef="#ctx0" brushRef="#br1">9353 6785 0,'47'0'144,"24"-48"-136,-47 25-5,0 23 1,-48 47 175,24 0-168,-24 1-7,1-24 11,-25 23-7,24 24-2,1-47-1,-25 23 6,1 1-9,23-1 18,0-23-7,24-48 166,48 24-169,-25-71-9,25 47 2,-1 1 9,-23-25-9,24 24 10,-25-23-8,1 47 7,0 0-10,23-47 14,1 23 13,-24 24-22,-24 24 189,0-1-190,-24 25 3,0-1-5,0 1 9,-23 47 5,47-72-12,0 1-3,0-48 77,24 24-70,-1-23-5,72-49 25,-71 49-14,0-1-1,0 0 0,-1 24-14,-23-24 13,0 1-10,24-1 8,0 24-8,-24-24 23,23 24-19,-23-23 2,24 23 11,-24-24-11,24 48 86,-24-1-78,0 1-2,0 0-13,0-1 7,0 1-7,0 0 13,0 23-8,0-23-4,0 0 0,0 0 14,0-1 93</inkml:trace>
    </iact:actionData>
  </iact:action>
  <iact:action type="add" startTime="82294">
    <iact:property name="dataType"/>
    <iact:actionData xml:id="d26">
      <inkml:trace xmlns:inkml="http://www.w3.org/2003/InkML" xml:id="stk26" contextRef="#ctx0" brushRef="#br1">10397 6595 0,'48'-24'131,"-25"0"-120,49 24-8,-49-23 11,25-1 0,-24 24-7,-1-24 3,1 1 9,0 23 0,0 0 10,-24 23 136,0 1-157,0 23-2,-24 96 20,0-72-22,24-24 11,-47 1-10,47-24 2,-24-1-1,0 1 8,24 0 5,-24-24-16,24 23 2,-23 1 16,-1 24 1,0-48-19,24 23 1,-24 1 1,24 0 4,0-48 126,24 0-134,0 1 10,0-25-8,23 1 8,1-1-8,-1-23 10,24 24-9,-47 23 8,0-23-8,23 23 17,-47 48 188,0-1-200,-24 25 9,24-25-11,0 1-1,-47 24-2,23-1 16,24 0-11,0-23 9,-23 0-15,23 0 8,0-1 16,23-46 102,25-1-119,-1-24 4,-23 1-2,0 47-7,-1 0 5,-23-24 12,24 24 91,0 0-66,-24 24 14,24-24-47,-24 47 3,0-23-15,0 0 14,0 0-3,0 23-11,0-23 17,0 23-2,-24-23-2</inkml:trace>
    </iact:actionData>
  </iact:action>
  <iact:action type="add" startTime="84837">
    <iact:property name="dataType"/>
    <iact:actionData xml:id="d27">
      <inkml:trace xmlns:inkml="http://www.w3.org/2003/InkML" xml:id="stk27" contextRef="#ctx0" brushRef="#br1">11418 6547 0,'24'0'418,"-1"-23"-408,1 23 5,0-24 53,0 24-55,-1 0 0,25 0-9,-24 0 34,-1 0 68,25 0-42,-24 0-56,-1-24-3,1 24-1,-71 48 94,23-1-85,0-23-12,24 0 0,-24-24 11,24 23-10,-23 1 17,-1-24-7,24 24 8,24-24 233,-24-24-244,0 0 15,-24 24 207</inkml:trace>
    </iact:actionData>
  </iact:action>
  <iact:action type="add" startTime="87274">
    <iact:property name="dataType"/>
    <iact:actionData xml:id="d28">
      <inkml:trace xmlns:inkml="http://www.w3.org/2003/InkML" xml:id="stk28" contextRef="#ctx0" brushRef="#br1">11560 6785 0,'24'-24'130,"0"24"-125,0 0-2,-24 24 81,-24 23-65,24-23-13,-24 0-2,24 23 14,-24-23-4,24-1 16,24-46 164,0-25-168,-24 25-21,24 23-1,-1-24 8,-23 0-9,0 48 141,0 0-132,0-1 9,0 1-5,0 0-12,-23-1 4,-1 25 9,-24-24-16,48-1 11,-23-23 10,46 0 124,1-23-131,24-25 9,-25 24-21,1 24 0,0 0 9,-24 24 283</inkml:trace>
    </iact:actionData>
  </iact:action>
  <iact:action type="add" startTime="103672">
    <iact:property name="dataType"/>
    <iact:actionData xml:id="d29">
      <inkml:trace xmlns:inkml="http://www.w3.org/2003/InkML" xml:id="stk29" contextRef="#ctx0" brushRef="#br0">9804 8018 0,'-24'0'3,"-23"0"9,23 0 12,0 0-4,0 0-17,1 0 17,-49 0-8,49 24-7,-25-24 13,24 0-3,1 24-4,-1-24 15,24 24-17,-48 23 15,25-23-20,23 23 16,-24-23-12,24 0-3,-24 23-2,24-23 16,0-1 7,0 25-22,0-24 12,0-1 1,0 1 3,0 0-12,24-24-7,-24 24 26,0-1-22,24 1-1,-1-24 14,-23 24-15,48 23 11,-24 1 1,23-25 9,-47 1-14,24 0-8,0-24 45,-1 0-18,25 0 19,-24 0-42,47 0 23,0 0-25,-24 0 10,-23 0-12,0 0 35,0 0-14,-1-24 1,-23 0-14,24 24 4,-24-47-4,24 23 0,-24-23 1,0-1 13,0 25-14,0-1 3,0 0-8,0 0 11,-24 24 3,24-23-12,-24 23-5,1-24 1,-1 0 11,0 24 5,0 0-16,1 0 10,-1 0 21,0 0 5,1 0-32,-1 0 4,24 24 7,-24-24-14,24 24 9,-24-24 3,1 23 5,-1 1-9,24 0 0,-24-24 6,24 24 5,-24-1-10,1 25 23,23-25-25,0 1-4,-24 0 3,24 0 13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937">
    <iact:property name="dataType"/>
    <iact:actionData xml:id="d0">
      <inkml:trace xmlns:inkml="http://www.w3.org/2003/InkML" xml:id="stk0" contextRef="#ctx0" brushRef="#br0">7881 4199 0,'0'-24'209,"24"0"-178,-1 1 56,1 23 98,0 0-166,0 0-9,-1 0 30,1 0 98,24 0-80,-48 23-53,23-23 15,-23 48 53,0-24-68,0-1-3,0 1 25,0 23-9,0-23-2,0 0-13,0 0 8,0-1 7,0 1-9,0 0-5,0 0 1,0 23 7,0-23-9,0-1 15,0 1-8,-23-24-6,-25 71 31,48-47-25,-24-24-7,1 47 19,-25-47-16,48 24-2,-24-24 15,24 24-9,-23 0 7,-1-24 0,0 23-15,-47 1 38,71 0-36,-24-24 30,24 24-14,-23-24-10,-1 23 26,48-23 88,-1 0-121,1 0 11,23 0-12,25 0 13,-25 0-8,-23 0 0,47 0-4,0 0 21,-47 0-17,0 0 7,0 0-11,-1 0 59,1 0-45,47 0-13,-47 0 7,23 0-6,1 0 31,-1 0-29,25 0 1,-49 0-4</inkml:trace>
    </iact:actionData>
  </iact:action>
  <iact:action type="add" startTime="7495">
    <iact:property name="dataType"/>
    <iact:actionData xml:id="d1">
      <inkml:trace xmlns:inkml="http://www.w3.org/2003/InkML" xml:id="stk1" contextRef="#ctx0" brushRef="#br0">8783 4009 0,'0'-24'164,"47"24"-163,-23 0 3,0-23 0,0 23 7,-1 0-7,1 0 10,0 0 118,0 0-106,-1 0-10,1 0 4,0 0 5,-24 23-21,24 1 11,-24 0 11,0 0 2,0-1 11,0 1-17,0 0-4,-24-1 1,24 1-10,-24-24-5,-23 48 28,23-25-15,0-23 16,0 0 78,48 0 69,24 0-161,-25 0-14,1 0 0,0 0 7,0 0 4,-1 0 38,25 0-27,-24 0-25,-1 0 11,1 0 3,-24 24-1,24-24-9,-24 24 54,0-1-41,0 1-6,0 0 18,0 0-6,0-1-18,0 1 28,-24-24-21,0 24-12,-47 0 10,47-24-7,1 0 7,-1 0-8,0 0 7,0 0-6,1 0 6,-1 0 30,0 0-11,0 0-19,1 0-2,-1-24 0,0 24 4,0 0 13,-23 0-7,23 0 0,48 0 55</inkml:trace>
    </iact:actionData>
  </iact:action>
  <iact:action type="add" startTime="9620">
    <iact:property name="dataType"/>
    <iact:actionData xml:id="d2">
      <inkml:trace xmlns:inkml="http://www.w3.org/2003/InkML" xml:id="stk2" contextRef="#ctx0" brushRef="#br0">8759 4626 0,'24'0'85,"23"0"-84,120-24 18,-72 24-11,-48 0-6,24 0 11,24 0-10,-24 0 9,1 0-8,-49 0 9,1 0-11,0 0 16,-24-24 30,24 24 82,-24-23-84</inkml:trace>
    </iact:actionData>
  </iact:action>
  <iact:action type="add" startTime="10643">
    <iact:property name="dataType"/>
    <iact:actionData xml:id="d3">
      <inkml:trace xmlns:inkml="http://www.w3.org/2003/InkML" xml:id="stk3" contextRef="#ctx0" brushRef="#br0">9044 4626 0,'0'24'45,"0"-1"-30,0 1 0,0 0-14,0-1 12,0 1-10,0 24 11,0-1-9,-24-23 4,24 23-5,0 1 10,0-25-12,0 1 76,24-24-15,0 0-46,0 0-13,-1 0 7,49 0-8,-49 0 22,25 0-21,-25-24-1,1 24 9,24-23-9,-1-1 18,-23 24-13,-24-24-4,24 24 12,-1 0-15,1 0 36,-24-23-31,-24 23 129</inkml:trace>
    </iact:actionData>
  </iact:action>
  <iact:action type="add" startTime="11486">
    <iact:property name="dataType"/>
    <iact:actionData xml:id="d4">
      <inkml:trace xmlns:inkml="http://www.w3.org/2003/InkML" xml:id="stk4" contextRef="#ctx0" brushRef="#br0">9115 4839 0,'24'0'97,"-24"24"-79,24-24 0,-24 24-3,24 0-3,-24-1 3,23-23-10,1 24 6,0 23 16,-24-23-19,0 0 5,23 23 9,-23-23-9,0 0-5,0 0-3,0-1-1,24 1 10,-24 0 7,24-24 139,-24-24-147,24 0-11</inkml:trace>
    </iact:actionData>
  </iact:action>
  <iact:action type="add" startTime="13431">
    <iact:property name="dataType"/>
    <iact:actionData xml:id="d5">
      <inkml:trace xmlns:inkml="http://www.w3.org/2003/InkML" xml:id="stk5" contextRef="#ctx0" brushRef="#br0">15216 4057 0,'0'23'43,"0"1"-13,0 0 130,0-1-144,0 1 9,0 0-2,0 0-20,71-48 244,-47 24-241,24-24-3,-1 24 11,-23 0-12,-1 0 14,1 0 66,0 0-65,0 0 0,-24 24-6,0 23 47,0-23-40,0 23-6,0-23 7,0 0 2,-24 23-8,0-47-1,0 48 3,1-48 0,23 24-11,-24-24 27,-47 23 6,47-23-34,0 0 2,1 0 12,-1 0 1,0 0 12,-23 0 2,23 0 29,24-23-57</inkml:trace>
    </iact:actionData>
  </iact:action>
  <iact:action type="add" startTime="15518">
    <iact:property name="dataType"/>
    <iact:actionData xml:id="d6">
      <inkml:trace xmlns:inkml="http://www.w3.org/2003/InkML" xml:id="stk6" contextRef="#ctx0" brushRef="#br0">15145 4033 0,'0'-24'116,"71"0"-94,24 24-20,-24 0 6,0 0-3,48-23 18,-71 23-18,-48-24-1</inkml:trace>
    </iact:actionData>
  </iact:action>
  <iact:action type="add" startTime="16476">
    <iact:property name="dataType"/>
    <iact:actionData xml:id="d7">
      <inkml:trace xmlns:inkml="http://www.w3.org/2003/InkML" xml:id="stk7" contextRef="#ctx0" brushRef="#br0">15097 4697 0,'48'0'71,"23"0"-68,0 0 12,48-24-13,-24 24 11,0-23-9,0 23 7,-24-24-1,48 24-5,-96 0 0,1-24 7,0 24-5</inkml:trace>
    </iact:actionData>
  </iact:action>
  <iact:action type="add" startTime="17370">
    <iact:property name="dataType"/>
    <iact:actionData xml:id="d8">
      <inkml:trace xmlns:inkml="http://www.w3.org/2003/InkML" xml:id="stk8" contextRef="#ctx0" brushRef="#br0">15406 4816 0,'0'23'62,"0"1"-59,0 24 25,0-25-14,0 1-5,0 0-2,0-1 11,0 1-4,0 0 6,0 0 1,24-1-15,-24 1 30,23-24 49,1 0-81,24 0 8,-25 0-8,25 0 15,-48-24-9,24 24-6,47-23 7,-47 23-7,118-72 32,-118 72-32,-1 0 0,-23-23 0</inkml:trace>
    </iact:actionData>
  </iact:action>
  <iact:action type="add" startTime="18355">
    <iact:property name="dataType"/>
    <iact:actionData xml:id="d9">
      <inkml:trace xmlns:inkml="http://www.w3.org/2003/InkML" xml:id="stk9" contextRef="#ctx0" brushRef="#br0">15691 4934 0,'0'24'29,"47"23"6,-23-23-32,0 24 4,0-1 17,-24-23-14,0 23 0,23-47-6,-23 24 0,0 0 13,0-1 10,0 1-23,0 0 13,0 0-5,48 23 17</inkml:trace>
    </iact:actionData>
  </iact:action>
  <iact:action type="add" startTime="36459">
    <iact:property name="dataType"/>
    <iact:actionData xml:id="d10">
      <inkml:trace xmlns:inkml="http://www.w3.org/2003/InkML" xml:id="stk10" contextRef="#ctx0" brushRef="#br0">17139 3060 0,'0'71'21,"0"-47"-17,0 23 14,0-23-6,0 0 3,0 23 9,0-23-13,0 24 17,0-1-25,0-23 10,0-1 40,0 1-22,0 0-12,24-24 101,142 0-99,-95 0-9,-24 0-8,25 0 9,-1 0-7,0 0 1,0 0-2,1 0 14,-1 0-18,47 0 18,-94 0-14,0 0-1,0 0 8,-1 0-7,1 0 15,0 0-12,0-24-5,47 24 9,-24 0-9,25 0 15,22-24-4,-46 24-7,-1 0-2,1 0-1,-1 0 10,-23 0-12,24 0 14,-1-23-12,1 23 6,-25-24-8,25 24 12,-1 0 6,24-24 4,-47 1-20,47 23 0,1 0 17,-25-24-12,1 24-6,23 0 11,0 0-12,-24 0 14,1 0-3,-1 0-11,-23 0 21,0 0-18,23 0 14,-23 0-17,24 0 13,-1 0-11,1 0 7,-25 0-8,25 0 7,-24 0-5,-1 0 9,1 0-9,0-24 4,-24 0 220,0 1-227,0-1 7,0 0-6,0 0 14,0-23-16,-24 0 30,24 23-28,0-24-3,0 1 14,-24 23-3,24 0-7,0 1 12,0-1-13,-23 0 8,23 1 21,0-1-26,0 0 4,0-23 10,-24 47 119,-24 0-121,1 0-4,-48 0-10,24 0 8,-1 0-8,-23 0 7,1 23-7,-1-23 17,23 0-13,1 0-5,0 0 12,0 24-13,23-24 12,-23 0-13,24 0 12,-25 0-11,25 0 11,-1 0-9,-23 0 11,0 24-15,0-24 14,0 0-8,-1 0 3,25 24-5,-1-24 9,-23 0-7,24 0 3,-1 0-6,-23 0 16,47 0-8,1 0-7,-1 0 10,-24 0 3,-23 0 7,-71 0-4,70 23-16,25-23 11,-1 0-13,25 0 9,-1 0-8,-23 0 10,23 24 6,0-24 30,-95 24-31,48-1-1,24-23-6,23 24-2,0-24-2,0 0-4,48 0 127,71 0-113</inkml:trace>
    </iact:actionData>
  </iact:action>
  <iact:action type="add" startTime="39107">
    <iact:property name="dataType"/>
    <iact:actionData xml:id="d11">
      <inkml:trace xmlns:inkml="http://www.w3.org/2003/InkML" xml:id="stk11" contextRef="#ctx0" brushRef="#br0">17780 2894 0,'0'24'35,"0"-1"-32,0 1 6,0 0-5,0 0 14,0-1-5,0 1-10,24 24 21,-24-25-20,0 25-1,0-25 13,23 25 5,-23-24-14,0-1-3,0 25 15,0-24-5,24-1 0,-24 1-7,0 0-1,0-1 11,24-23 0,-24 24 54</inkml:trace>
    </iact:actionData>
  </iact:action>
  <iact:action type="add" startTime="39950">
    <iact:property name="dataType"/>
    <iact:actionData xml:id="d12">
      <inkml:trace xmlns:inkml="http://www.w3.org/2003/InkML" xml:id="stk12" contextRef="#ctx0" brushRef="#br0">18397 2894 0,'24'0'36,"-24"24"-27,23-1-4,-23 25 6,0-24-6,24 23 8,0 1-7,-24-1 13,0 24-4,24-47-4,-24 0 0,0-1-8,0 1 29,0 0-26,0 0-5,0-1 4,23 1-1,-23 0 27,0-1-27,0 1 9,0 0 7,0 0 33</inkml:trace>
    </iact:actionData>
  </iact:action>
  <iact:action type="add" startTime="40819">
    <iact:property name="dataType"/>
    <iact:actionData xml:id="d13">
      <inkml:trace xmlns:inkml="http://www.w3.org/2003/InkML" xml:id="stk13" contextRef="#ctx0" brushRef="#br0">19038 2799 0,'24'24'27,"-24"0"-24,23-24 11,-23 47 1,24 0 7,-24-23-12,24 0 6,-24 0-13,24-1 6,-24 1-1,0 0 9,23 0 7,-23-1-20,0 1-2,0 0 11,0-1 4,0 1-12,0 0 5,0 0-8,0-1 22,0 25-19,0-24 11,0-1 7,0 1 3</inkml:trace>
    </iact:actionData>
  </iact:action>
  <iact:action type="add" startTime="44395">
    <iact:property name="dataType"/>
    <iact:actionData xml:id="d14">
      <inkml:trace xmlns:inkml="http://www.w3.org/2003/InkML" xml:id="stk14" contextRef="#ctx0" brushRef="#br0">17163 3938 0,'0'24'37,"0"-1"-23,0 1 4,0 0-7,0 23-8,0 24 23,0 1-24,0-25 1,0-23 10,0 23-10,0 1 17,0-25-6,0 1-4,23 0 12,-23 0-3,0-1 30,0 1-6,0 0-14</inkml:trace>
    </iact:actionData>
  </iact:action>
  <iact:action type="add" startTime="45254">
    <iact:property name="dataType"/>
    <iact:actionData xml:id="d15">
      <inkml:trace xmlns:inkml="http://www.w3.org/2003/InkML" xml:id="stk15" contextRef="#ctx0" brushRef="#br0">17210 3962 0,'48'-24'5,"47"0"0,-24 24 7,24-24-10,0 24 13,47-23-11,1-1 6,-25 24-6,25 0 19,-120 0-15,1 0 5,0 0-10,0 0 15,-1 0 11,1 0-14,24 0 9,-1 0-17,0 0-4,1 0 10,23 0-10,0-71 12,-23 71-12,-1 0 9,1 0-8,-1 0 7,1-24-6,-24 24 6,23 0-8,0-24 19,1 24-15,-1-23-3,25 23 9,-1 0-8,24 0 5,-48 0-6,1 0 9,-25 0-10,1 0 11,0 0 0,23-24 29,1 0-34,-24 24 3,23 0-9,-23 0 34,0 0 41,-1 0-67,1 0 11,24 24 17,-25-24-12,-23 24 21,0-1-46,24-23 2,-24 48 18,0-24-6,24-24-5,-24 23-7,0 1 9,0 0-10,0-1 24,24-23-25,-24 24 3,23 0 5,-23 0-7,0-1 11,24 1 0,0 0-10,-24 0 16,0-1-9,0 1-4,0 23 0,23-47-4,-23 24 10,0 0-10,0 23 21,0-23 13,-23-24 87,-48 0-114,23 0-2,-47 0-3,24 0 1,23 0 3,1 0-5,-1 0 11,-23 0-12,0 0 7,0 0-6,0 24 9,-24-24-10,0 0 9,-24 23-8,-47 1 20,95-24-18,47 0-4,-24 0 9,-23 24-7,24 0 17,-1-1-13,1-23-4,-1 24 8,-23 24-8,-24-48 12,0 47 1,0-23-10,71-24-3,-47 23-1,-47 25 30,94-48-26,0 24 2,0-24 3,-23 0-8,-24 23 9,-1 1-11,-70 0 22,95-24-18,-1 0-4,24 0 11,1 0-8,23-24 119,0 0-37,0 1-83,0-1 25,23 0-20,25-23 26,-48 23-22,0 0 19</inkml:trace>
    </iact:actionData>
  </iact:action>
  <iact:action type="add" startTime="47535">
    <iact:property name="dataType"/>
    <iact:actionData xml:id="d16">
      <inkml:trace xmlns:inkml="http://www.w3.org/2003/InkML" xml:id="stk16" contextRef="#ctx0" brushRef="#br0">17566 4009 0,'0'0'1,"0"24"0,24-24 11,-24 24-7,24-24 6,-1 23 7,-23 1 2,24 0-8,-24-1-7,0 1 3,24 0-3,-24 47 7,0-47-8,0-1 8,24 25-8,-24-24 10,0-1-9,23 25-1,-23-24-1,24 23-1,-24-23 3,24 23 13,0-23-8,-24 23-7,0-23 11,23-24-9,-23 24 8,0-1-11,0 1 16,0 0 8,24 0-5,-24-1-16,0-46 73,24-1-68,-24 0-9</inkml:trace>
    </iact:actionData>
  </iact:action>
  <iact:action type="add" startTime="48519">
    <iact:property name="dataType"/>
    <iact:actionData xml:id="d17">
      <inkml:trace xmlns:inkml="http://www.w3.org/2003/InkML" xml:id="stk17" contextRef="#ctx0" brushRef="#br0">18207 3867 0,'0'47'90,"0"-23"-85,0 0 9,0-1 5,24 25-6,0-1-1,-24 1-9,0-25 12,23 25-13,1-24 9,-24-1-6,24 25 15,-24-25-13,0 1-2,24 0 13,-24 0-4,23-1 13,-23 1-7</inkml:trace>
    </iact:actionData>
  </iact:action>
  <iact:action type="add" startTime="49553">
    <iact:property name="dataType"/>
    <iact:actionData xml:id="d18">
      <inkml:trace xmlns:inkml="http://www.w3.org/2003/InkML" xml:id="stk18" contextRef="#ctx0" brushRef="#br0">18990 3796 0,'0'23'4,"-23"1"-1,23 23 9,0-23 9,0 0-12,0 0-6,0-1 11,0 1-10,0 0 10,0 0-13,0 47 15,0-48-3,0 25-4,0-1-3,0-23 9,0 23 10,0-23-16,23 0 6,-23 0-12,0-1 25</inkml:trace>
    </iact:actionData>
  </iact:action>
  <iact:action type="add" startTime="51945">
    <iact:property name="dataType"/>
    <iact:actionData xml:id="d19">
      <inkml:trace xmlns:inkml="http://www.w3.org/2003/InkML" xml:id="stk19" contextRef="#ctx0" brushRef="#br0">17258 3108 0,'0'23'45,"47"-46"85,-23 23-118,0-24 5,-1 24-1,1 0-11,0-24 4,-1 24 7,1-24-10,0 24-4,0-23 6,-1-1 11,1 0-16,0 24 8,0-24 41,-1 24-42,1 0-7,0 0 16,-72 48 75,25-24-74,-144 142 4,120-143-21,23 49 0,1-72 10,-1 23-10,24 1 30,0 0 80,-24 0-76,95-24 5,-47 0-28,23-24-9,-23 24 6,24-24-3,-25 0-3,25 24-1,-24-23 10,-1-1-11,25 24 14,-24 0 5,-1 0 52,1 0-60,0 0 9,-24 24 17,0-1-22,-24 1 0,24 0-14,0 0 1,-24-1 36</inkml:trace>
    </iact:actionData>
  </iact:action>
  <iact:action type="add" startTime="53493">
    <iact:property name="dataType"/>
    <iact:actionData xml:id="d20">
      <inkml:trace xmlns:inkml="http://www.w3.org/2003/InkML" xml:id="stk20" contextRef="#ctx0" brushRef="#br0">17899 3084 0,'47'-24'69,"-23"24"-56,-1-24-10,1 1 8,24 23-7,-48-24 8,47 24-8,72-48 24,-72 48-24,-23 0 8,0 0 5,-24 24 110,0 0-120,0 0-6,0-1 8,-24 1-4,0 47 15,1-47-11,-1 23 7,-24 25 5,25-49-9,-1 1-3,24 0-1,-24 0 8,24-1 4,24-23 152,47-23-170,-23-1 9,23 24-5,0-48 9,-71 72 189,0 0-168,0 0-8</inkml:trace>
    </iact:actionData>
  </iact:action>
  <iact:action type="add" startTime="54900">
    <iact:property name="dataType"/>
    <iact:actionData xml:id="d21">
      <inkml:trace xmlns:inkml="http://www.w3.org/2003/InkML" xml:id="stk21" contextRef="#ctx0" brushRef="#br0">18634 3084 0,'0'-24'77,"24"24"-62,-24-24-12,24 1 11,0-1-12,-1 0 11,25 24-10,23-47 17,-47 47-3,-24 47 188,0-23-192,-24 0-7,24 23 6,-47-23-12,23 23 15,0 24-8,0-47-1,1 0 3,-1 23-2,24-23 13,0-48 203,24 1-220,-1-1 9,25 0 6,-24 0-16,23-23 19,-23 47 56,0-24-66,-1 24 7,1 0 69,0 0-28,-1 0-13,-23 24-30,24 0 9,-24-1-20,0 1-3,24 24 21,-24-25-16,24 1-2,-24 0 12,0 0 0,0-1 9</inkml:trace>
    </iact:actionData>
  </iact:action>
  <iact:action type="add" startTime="56549">
    <iact:property name="dataType"/>
    <iact:actionData xml:id="d22">
      <inkml:trace xmlns:inkml="http://www.w3.org/2003/InkML" xml:id="stk22" contextRef="#ctx0" brushRef="#br0">19299 3013 0,'24'-48'61,"0"48"-59,23-24 11,-23 1-10,23-1 10,1 0-10,-25 24 11,25-23-12,-1-1 14,-23 24 16,-24 47 83,0 1-112,-24-1 10,1 1-1,-1 23-8,0-47 10,0 47-11,-23-48 7,47 25-4,0-24 5,-24-24-6,0 23 7,24 1-9,24-24 139,0-24-129,23 24-9,-23-47 10,24 23-12,-25 0 14,25 1-8,-1-25-4,-23 25 0,0-1 10,0 0-12,-1 24 11,-23-24-10,48 24 21,-48-23-18,0 46 138,0 49-123,0-49-12,-24 1-3,24 0 9,0-1-3</inkml:trace>
    </iact:actionData>
  </iact:action>
  <iact:action type="add" startTime="58296">
    <iact:property name="dataType"/>
    <iact:actionData xml:id="d23">
      <inkml:trace xmlns:inkml="http://www.w3.org/2003/InkML" xml:id="stk23" contextRef="#ctx0" brushRef="#br0">17542 4104 0,'24'0'46,"-48"24"71,1-1-106,-72 49-9,24-1 20,47-71-14,0 47-5,-23-47 13,47 24-14,0 0 33,23-24 166,25-24-195,23 24 4,0-24-1,24 0-4,-24 24-2,1-23 17,-72 46 68,0 1-84,-24 0 11,0 23 5,0-23 2,1-24-17,23 48-3,-24-25 12,0 1-10,24 0 11,-24-24-2,24 23 2</inkml:trace>
    </iact:actionData>
  </iact:action>
  <iact:action type="add" startTime="60957">
    <iact:property name="dataType"/>
    <iact:actionData xml:id="d24">
      <inkml:trace xmlns:inkml="http://www.w3.org/2003/InkML" xml:id="stk24" contextRef="#ctx0" brushRef="#br0">19916 4578 0,'24'0'100,"0"0"-92,47 0-4,24 0 11,-24 0-12,24 0 5,48 0-3,-25 0 5,-23 0-5,24 0 34</inkml:trace>
    </iact:actionData>
  </iact:action>
  <iact:action type="add" startTime="61674">
    <iact:property name="dataType"/>
    <iact:actionData xml:id="d25">
      <inkml:trace xmlns:inkml="http://www.w3.org/2003/InkML" xml:id="stk25" contextRef="#ctx0" brushRef="#br0">20249 4768 0,'71'0'109,"-47"-24"-103,47 24-4,0-23 8,24 23-6,0 0 8,0 0-8,-71-24 17,-1 24-14</inkml:trace>
    </iact:actionData>
  </iact:action>
  <iact:action type="add" startTime="62608">
    <iact:property name="dataType"/>
    <iact:actionData xml:id="d26">
      <inkml:trace xmlns:inkml="http://www.w3.org/2003/InkML" xml:id="stk26" contextRef="#ctx0" brushRef="#br0">21174 3867 0,'0'47'7,"0"24"-1,0 1 10,0-25-2,0 24-5,0-23 2,0 23-9,0-48 6,0 25-5,0-1 14,0 1-9,0-1-4,0 1 5,0-1-3,0 24-1,0-23 8,0-25-9,0 25 6,0-1-4,0-23 13,24 0-10,-24 0-6,0-1 11,0 25-9,0-25 4,0 25-6,0-1 22,0 1-20,0-24-3,0 23 2,0 95 33,0-94-32,0-25 12,0-46 56,48-48-65,-25 71-5,49-143 14,-25 72-5</inkml:trace>
    </iact:actionData>
  </iact:action>
  <iact:action type="add" startTime="63534">
    <iact:property name="dataType"/>
    <iact:actionData xml:id="d27">
      <inkml:trace xmlns:inkml="http://www.w3.org/2003/InkML" xml:id="stk27" contextRef="#ctx0" brushRef="#br0">21815 3748 0,'0'24'16,"0"0"1,0-1-12,0 1 8,0 0-3,0-1-6,0 1 11,0 0-5,0 0-7,0-1 2,0 1 19,0 0-21,0 0 1,0-1 11,-23 25 24,23-25-33,0 1 11,0 0 2,0 0-3,-24-24 4,24 23-12</inkml:trace>
    </iact:actionData>
  </iact:action>
  <iact:action type="add" startTime="64237">
    <iact:property name="dataType"/>
    <iact:actionData xml:id="d28">
      <inkml:trace xmlns:inkml="http://www.w3.org/2003/InkML" xml:id="stk28" contextRef="#ctx0" brushRef="#br0">21578 4412 0,'24'0'3,"-1"0"9,49 0-9,-1-23 9,0-1-8,0 24 11,48 0-13,-48 0 12,-23-24-11,-1 24 20,-47-24-18,24 24 12,0-23 6,-1 23-9,1 0-3,0 0-5,-24-24 2,24 24 12,-1 0 36</inkml:trace>
    </iact:actionData>
  </iact:action>
  <iact:action type="add" startTime="64958">
    <iact:property name="dataType"/>
    <iact:actionData xml:id="d29">
      <inkml:trace xmlns:inkml="http://www.w3.org/2003/InkML" xml:id="stk29" contextRef="#ctx0" brushRef="#br0">21934 4650 0,'-24'47'37,"1"-23"-23,23 47 4,-24-24-4,24 1-11,-24-24 8,24-1-9,0 25 10,-24-25-9,24 1 10,0 0-10,-23 0 18,23-1-8,0 1 21,0 0 8,23-24 44,1-24-82,0 0 0,47 1 2,48-1 17,-48-24-17,-24 48-4,1 0 10,-1 0-8,-23 0 15,0 0-7</inkml:trace>
    </iact:actionData>
  </iact:action>
  <iact:action type="add" startTime="66067">
    <iact:property name="dataType"/>
    <iact:actionData xml:id="d30">
      <inkml:trace xmlns:inkml="http://www.w3.org/2003/InkML" xml:id="stk30" contextRef="#ctx0" brushRef="#br0">22076 4863 0,'-23'48'1,"23"-25"3,0 48 25,0-47-25,0 0 2,0 23-1,0 25 35,0-49-36,0 1 12,0 0 102,0-1-91</inkml:trace>
    </iact:actionData>
  </iact:action>
  <iact:action type="add" startTime="75871">
    <iact:property name="dataType"/>
    <iact:actionData xml:id="d31">
      <inkml:trace xmlns:inkml="http://www.w3.org/2003/InkML" xml:id="stk31" contextRef="#ctx0" brushRef="#br0">12415 4982 0,'0'23'61,"24"25"-46,-1-24 1,25 47 7,23-47-13,-71-1-6,48 1 7,-25 23-6,25 1 24,-24-24-22,23-24-7,-47 23 7,24-23-3,0 24 20,-1 0-17,1-24 22,-24 23-26,24-23 13,-1 0 1,-23 24-4,24 0 37,-24 0-35,48-1 1,-48 1 5,0 0 172,-72 23-161,49-47-28,-25 24 1,25-24 21,-1 0-17,0 0 23,0 24 47,24-1-77,-23-23 12,23 24 4,-24 0 15,24 0-17,0 23 21,-24-47-29,24 24-2,-24-1 22,24 1-15,-23-24 25,23 48-29,0-25 26,0 1-21,-24 0 3,0 0-1,24-1 18,-24-23-15,24 24 90,-23-24-72,23 24-13,0-1 17,-24 1 103,0-24-137,24 24 8,-24-24 4,24 24 3,0-1-8</inkml:trace>
    </iact:actionData>
  </iact:action>
  <iact:action type="add" startTime="87486">
    <iact:property name="dataType"/>
    <iact:actionData xml:id="d32">
      <inkml:trace xmlns:inkml="http://www.w3.org/2003/InkML" xml:id="stk32" contextRef="#ctx0" brushRef="#br0">11204 13641 0,'-23'0'93,"-1"0"-73,0 0-2,0 24-5,1-1 25,-1-23-12,0 24-7,0 0-2,24-1 17,-23 1-28,-1 0 23,0-24-3,24 24-23,0-1 22,0 1-7,0 0 16,0-1-11,0 1 13,0 47-28,0-47 6,24-24-12,0 48 8,-1-48 1,-23 23-7,24-23 1,-24 24 6,24-24 118,0 24-125,-1-24 7,25 23-7,-1-23 15,-23 0 5,0 0-22,0 0 0,-1 0 30,1 0-27,0 0 41,-1 0-30,1 0 13,0-23 3,-24-1-13,0 0-10,24 24-4,-1-47 30,-23 23-31,24 0 18,-24 1-1,0-1 9,0 0-15,0 0-2,0 1 9,24-1-11,-24 0 7,0 1-3,0-1 1,-24 0 98,0 24-111,1 0 6,-1 0-4,0 0 20,0 0-18,1-24 21,-1 24 4,24-23-7,-24 23-19,1 0 10</inkml:trace>
    </iact:actionData>
  </iact:action>
  <iact:action type="add" startTime="89770">
    <iact:property name="dataType"/>
    <iact:actionData xml:id="d33">
      <inkml:trace xmlns:inkml="http://www.w3.org/2003/InkML" xml:id="stk33" contextRef="#ctx0" brushRef="#br0">14741 13617 0,'-23'0'84,"-25"0"-68,1 0-11,-48-24 13,0 24 4,71 0 4,0 0 2,0 24 14,-23-24-16,23 24-7,24 0 23,-23-1-37,23 1 9,-24 0 10,0-24-16,24 47 3,0-23 7,0 0 17,0-1-19,0 1-5,0 0 24,0-1-5,0 1-5,0 0-13,24 0 12,-24-1-19,24 1 10,-24 0-14,23-24 11,-23 24 10,24-1 10,0-23-20,23 24 4,-23-24-1,23 0-8,-23 0-3,24 24-1,-25-24 2,1 0 14,0 0 4,0 0-20,-1 0 31,1 0-21,0 0-10,0 0 29,-1 0 0,1 0 6,-24-24-30,24 24-6,-24-24 16,0 1-1,24-1-5,-24 0 26,0-23-28,23-1 15,-23 24-16,0-23-2,0 23 2,0 1-4,0-1 4,0 0-6,0 0 13,0 1-8,0-25 13,-23 25 6,-1 23 35,0 0-59,0 0 0,1 0 1,-25 0 21,24 0-15,1-24 2,-1 24-9,0 0 13,48 0 162</inkml:trace>
    </iact:actionData>
  </iact:action>
  <iact:action type="add" startTime="91974">
    <iact:property name="dataType"/>
    <iact:actionData xml:id="d34">
      <inkml:trace xmlns:inkml="http://www.w3.org/2003/InkML" xml:id="stk34" contextRef="#ctx0" brushRef="#br0">15192 13238 0,'-23'0'12,"-1"0"37,48 0 67,-1 0-114,25 0 7,-24 0-7,-1 0 12,1 0-11,0 0 9,0 0-7,-1 0 16,1 0-15,0 0 0,-1 0 5,1 0-6,24 0 37,-25 0-37,1 0 88</inkml:trace>
    </iact:actionData>
  </iact:action>
  <iact:action type="add" startTime="92955">
    <iact:property name="dataType"/>
    <iact:actionData xml:id="d35">
      <inkml:trace xmlns:inkml="http://www.w3.org/2003/InkML" xml:id="stk35" contextRef="#ctx0" brushRef="#br0">15169 13475 0,'0'0'4,"23"-24"17,1 24 15,24 0-20,-25 0 24,25 0-35,-24 0 11,-1 0-15,25 0 12,-25 0-9,96 0 15,-48 0 5,-47 0-22,0 0 0</inkml:trace>
    </iact:actionData>
  </iact:action>
  <iact:action type="add" startTime="93835">
    <iact:property name="dataType"/>
    <iact:actionData xml:id="d36">
      <inkml:trace xmlns:inkml="http://www.w3.org/2003/InkML" xml:id="stk36" contextRef="#ctx0" brushRef="#br0">16071 13451 0,'23'0'79,"25"0"-69,-1 0-6,96-24 18,-72 24-13,24 0-1,-24 0-2,24-23-3,48 23 15,-72 0-5,0 0-6,0 0 1,-23 0-6,23 0 13,-24 0-13,1 0 11,-24 0-7,47 0 20,-47 0-25,23 0 1,-23 0 11,23 0-9,-23 0 7,23 0-6,-23 0 6,0 0-8,0 0 12,-72 47 101</inkml:trace>
    </iact:actionData>
  </iact:action>
  <iact:action type="add" startTime="95675">
    <iact:property name="dataType"/>
    <iact:actionData xml:id="d37">
      <inkml:trace xmlns:inkml="http://www.w3.org/2003/InkML" xml:id="stk37" contextRef="#ctx0" brushRef="#br0">10350 13475 0,'23'0'212,"1"0"-195,0 0 7,0 0 12,-1-24-4,1 24-25,0 0 21,0 0 16,-1 0-41,1 0 34,0 0 49,23 0 129,-23 0-203</inkml:trace>
    </iact:actionData>
  </iact:action>
  <iact:action type="add" startTime="97060">
    <iact:property name="dataType"/>
    <iact:actionData xml:id="d38">
      <inkml:trace xmlns:inkml="http://www.w3.org/2003/InkML" xml:id="stk38" contextRef="#ctx0" brushRef="#br0">10421 13665 0,'47'0'120,"-23"0"-82,0 0 67,0 0-102,-1 0 16,1 0-9,0 0-8,0 0 11,-1 0-8,25 0 10,-96 0 321</inkml:trace>
    </iact:actionData>
  </iact:action>
  <iact:action type="add" startTime="98206">
    <iact:property name="dataType"/>
    <iact:actionData xml:id="d39">
      <inkml:trace xmlns:inkml="http://www.w3.org/2003/InkML" xml:id="stk39" contextRef="#ctx0" brushRef="#br0">8878 13593 0,'47'0'128,"1"0"-127,47 24 11,-24-24-8,-23 0 8,23 0-6,0 0 25,-47 0-11,-1 0 34,1 0-49,0 0-3,0 0 12,23 0 5,-23 0-3,23 0 9,-23 0-19,0 0 27,0 0-25,-1 0 2,1 0-4,0 0-2,0 0 10,47 0-10,-48 0 13,1 0-15,0 0 5,0 0-3,-1 0 13,1 0-2,0 0 20</inkml:trace>
    </iact:actionData>
  </iact:action>
  <iact:action type="add" startTime="100579">
    <iact:property name="dataType"/>
    <iact:actionData xml:id="d40">
      <inkml:trace xmlns:inkml="http://www.w3.org/2003/InkML" xml:id="stk40" contextRef="#ctx0" brushRef="#br0">21079 9892 0,'-23'24'6,"23"-71"152,0 23-147,0-23 5,23 47 0,-23-24-6,48 24 112,-24 0-113,-1 0-4,1 0 3,0 0-4,0 24 14,-24-1-7,0 25 9,0-25-6,0 25-11,0-24 10,0-1-8,0 25 21,0-24-22,0-1-1,-24 1 6,0 0-7,24-1 10,0 1-7,-24-24 7,24 24-8,-23-24 19,-1 24-18,0-24 26,48 0 57,0 0-69,-24-24-14,23 24-3,1 0 16,0 0-16,0 0 14,23 0-11,-23 0 29,-24 47-22,0-23-1,0 24 10,0-25-8,0 1 4,0 0-3,0-1-12,0 1 13,0 0-11,-24 23 7,0-23 3,1-24-11,-1 0 15,0 0-8,-23 0-5,-25 0 7,49 0-9,-1 0 12,0 0-13,-23 0 10,23 0 24</inkml:trace>
    </iact:actionData>
  </iact:action>
  <iact:action type="add" startTime="102197">
    <iact:property name="dataType"/>
    <iact:actionData xml:id="d41">
      <inkml:trace xmlns:inkml="http://www.w3.org/2003/InkML" xml:id="stk41" contextRef="#ctx0" brushRef="#br0">21103 10770 0,'0'24'48,"-24"23"-25,1-23-15,-1 24 10,24-25-9,0 1-6,-24 0 10,24 23 5,0-23-16,0 23 9,0-23 8,0 0-16,0 0 11,0-1-11,0 1 23,0 0-22,0-1 27,0 1-30,0 0 78,0 0-22,24-24-56,0 0 18,-1 0 0,1 23-14,47-23 3,-23 0 16,-24 0-14,-1-23 25,-23-1 11,0 0-12,24 24-21,-24-24 20,0 1-17,0-1 37,-24 24-52,-23-24 32,23 24-26,-23 0 10,23 0-14,0 0 25,0 0-6,24 24-7,-23 0 17,-1-1 0,24 1-16,-24-24 12,0 24-25</inkml:trace>
    </iact:actionData>
  </iact:action>
  <iact:action type="add" startTime="103609">
    <iact:property name="dataType"/>
    <iact:actionData xml:id="d42">
      <inkml:trace xmlns:inkml="http://www.w3.org/2003/InkML" xml:id="stk42" contextRef="#ctx0" brushRef="#br0">21293 11790 0,'-24'-23'92,"1"-1"-88,-49-24 12,25 48-7,23-23-4,0 23 7,1 0-5,-1 0-1,0 0 14,0 0 20,24 23-33,-23-23 7,-1 24 11,24 0-11,-24 23 15,24-23 2,0 0-16,0 23 1,0-23 8,0 0-17,0-1 26,48-46 51,-25 23-67,1-24 10,0 24-17,0 0-7,-24-47 19,23 47-4,-23-24 0,24 24-2,-24-24-1,24 24-8,0 0 2,-24-24 10,23 24-9,1-23-3,24-1 28,-48 48 136,0-1-167,0 1 11,0 0-12,23 23 19,1 1-18,-24-1 13,0 1-14,24 47 18,-24-48-14,0 0-2,0 1 5,0-1-4,0-23 5,0 0-8</inkml:trace>
    </iact:actionData>
  </iact:action>
  <iact:action type="add" startTime="105148">
    <iact:property name="dataType"/>
    <iact:actionData xml:id="d43">
      <inkml:trace xmlns:inkml="http://www.w3.org/2003/InkML" xml:id="stk43" contextRef="#ctx0" brushRef="#br0">20866 12644 0,'0'24'4,"-24"-24"6,24 24-4,0 0 27,0-1-22,0 1-8,0 47 17,0-23-10,0-25-1,0 25-4,0-1-2,0-23 11,0 0-11,0 23 12,0-23-3</inkml:trace>
    </iact:actionData>
  </iact:action>
  <iact:action type="add" startTime="105870">
    <iact:property name="dataType"/>
    <iact:actionData xml:id="d44">
      <inkml:trace xmlns:inkml="http://www.w3.org/2003/InkML" xml:id="stk44" contextRef="#ctx0" brushRef="#br0">21079 12787 0,'0'-24'49,"24"0"-34,0 1-8,-24-1 3,47 0-7,-23 0 7,0 1-5,23 23 10,-47-24-2,24 24 3,24 0 35,-25 0-37,1 24-11,0-24 8,0 23-7,-1 1 11,-23 0 42,0 0-47,0-1 4,0 1-13,0 0 11,0-1-9,-23 1 15,-1-24-10,24 24-2,0 0-5,-24-24 11,0 23-9,1-23 14,-1 24-14,24 0 5,-48 0-2,25-24 9,23 23 1,0 1 110,47-24-31,24 0-70,1 0-17,-1 0-4,0 0 6,-24 0-6,48 0 12,-71 0-2,-48 0 115</inkml:trace>
    </iact:actionData>
  </iact:action>
  <iact:action type="add" startTime="107429">
    <iact:property name="dataType"/>
    <iact:actionData xml:id="d45">
      <inkml:trace xmlns:inkml="http://www.w3.org/2003/InkML" xml:id="stk45" contextRef="#ctx0" brushRef="#br0">20984 13451 0,'0'24'27,"24"23"14,-24 24-14,0-23-22,0-1 6,0 1-10,0 23 10,0-24-5,0-23 3,0 23-6,0-23 12,0 0-9,0 0 1,0-1 11</inkml:trace>
    </iact:actionData>
  </iact:action>
  <iact:action type="add" startTime="108134">
    <iact:property name="dataType"/>
    <iact:actionData xml:id="d46">
      <inkml:trace xmlns:inkml="http://www.w3.org/2003/InkML" xml:id="stk46" contextRef="#ctx0" brushRef="#br0">21459 13332 0,'0'24'62,"0"24"-31,0-25-7,0 1-18,0 0-5,-23-1 1,23 25 22,0-24-19,-24-24 12,24 23-15,0 1 9,0 0 32,24-24 129,-1 0-162,1 0-8,23 0 23,-23 0-19,24 0 0,-25 0 6,1 0 7,0 0-8,0 0 42,-24 24 59,0-1-103,0 1 32,-24 0-38,24-1 0,-48 25 23,25-24 1,-1-24-13,0 23-10,-23-23 15,47 24 5,-48-24 3,25 0-21,-1 0-3,0 0 23,0 0-2</inkml:trace>
    </iact:actionData>
  </iact:action>
  <iact:action type="add" startTime="109627">
    <iact:property name="dataType"/>
    <iact:actionData xml:id="d47">
      <inkml:trace xmlns:inkml="http://www.w3.org/2003/InkML" xml:id="stk47" contextRef="#ctx0" brushRef="#br0">21554 13427 0,'0'-23'9,"0"-1"41,24 24-37,-24-24-8,47 24 11,1 0-6,23-24-5,-23 24 21,23-23-23,24 23 16,-72 0-8,1 0-9</inkml:trace>
    </iact:actionData>
  </iact:action>
  <iact:action type="add" startTime="110843">
    <iact:property name="dataType"/>
    <iact:actionData xml:id="d48">
      <inkml:trace xmlns:inkml="http://www.w3.org/2003/InkML" xml:id="stk48" contextRef="#ctx0" brushRef="#br0">22741 9798 0,'-24'0'3,"24"23"10,-23 1-9,-1 0 7,0-1-7,24 25 25,-24-48-25,24 24 14,0-1-6,0 1-6,0 47 23,0-47-15,24-24 182,24 0-194,-1 0 6,1 0-1,-25 0 0,1 0-3,47 0 27,-47 0-23,0 0-8,0 24 92,-1-1-79,-23 1 0,0 0-11,0 23 12,24-47-10,-24 24 9,0 24 13,0-25-20,-47 1 11,-1 23 18,-71-23-30,72-24 0,-24 0 1,47 0 4,0 0-5,0 0 44,1 0-6,-1 0-27,0-24-1,0 24 5</inkml:trace>
    </iact:actionData>
  </iact:action>
  <iact:action type="add" startTime="112337">
    <iact:property name="dataType"/>
    <iact:actionData xml:id="d49">
      <inkml:trace xmlns:inkml="http://www.w3.org/2003/InkML" xml:id="stk49" contextRef="#ctx0" brushRef="#br0">22670 9798 0,'24'0'32,"-1"0"-19,1 23 19,119 1-11,-72-24-10,0 0-3,24 0-1,-24 0-4,214 0 34,-309 47 86</inkml:trace>
    </iact:actionData>
  </iact:action>
  <iact:action type="add" startTime="113231">
    <iact:property name="dataType"/>
    <iact:actionData xml:id="d50">
      <inkml:trace xmlns:inkml="http://www.w3.org/2003/InkML" xml:id="stk50" contextRef="#ctx0" brushRef="#br0">22338 10936 0,'0'24'31,"0"0"-25,23 47 27,-23-47-28,0 23-2,0 1 1,0-1 19,0 0-14,0 1-8,0-24 9,0 23-6,0 48 15,0-71-4,0-1 0,0 1-14,24-24 73</inkml:trace>
    </iact:actionData>
  </iact:action>
  <iact:action type="add" startTime="113921">
    <iact:property name="dataType"/>
    <iact:actionData xml:id="d51">
      <inkml:trace xmlns:inkml="http://www.w3.org/2003/InkML" xml:id="stk51" contextRef="#ctx0" brushRef="#br0">22789 10889 0,'-24'24'15,"0"-24"52,24 23-54,0 1-10,-24 0 14,24-1 0,-23-23-9,23 48 1,0-1-4,-24 1 7,0-1-2,24-23-2,0 0-3,0-1 12,0 1 25,0 0-18,0 0-21,24-24 7,0 0 12,-1 0-8,1 0-2,-24 23-11,24-23 2,0 0 44,-1 0-32,1 0-12,0 0 15,-24-23 24,24 23-23,-1-24 13,1 24-20,-24-24-6,0 0 11,0 1 7,0-1-21,24 0 14,-24 1 3,0-1-14,0 0-2,0 0 11,0 1 4,0-1 18,0 0-29,-24 24 21,0-24-24,24 1 17,-23-1-7,23 0 12,-24 24 9,0 0 9,-23 0-24,23 0-9</inkml:trace>
    </iact:actionData>
  </iact:action>
  <iact:action type="add" startTime="115474">
    <iact:property name="dataType"/>
    <iact:actionData xml:id="d52">
      <inkml:trace xmlns:inkml="http://www.w3.org/2003/InkML" xml:id="stk52" contextRef="#ctx0" brushRef="#br0">22599 11814 0,'0'24'36,"0"0"-18,0 23-2,0-23-6,0-1-6,0 1 13,0 24-6,0-25-8,0 25 22,0-24-16,0-1-8,0 1 28</inkml:trace>
    </iact:actionData>
  </iact:action>
  <iact:action type="add" startTime="116225">
    <iact:property name="dataType"/>
    <iact:actionData xml:id="d53">
      <inkml:trace xmlns:inkml="http://www.w3.org/2003/InkML" xml:id="stk53" contextRef="#ctx0" brushRef="#br0">22860 11719 0,'0'24'40,"0"0"-28,0 23 2,0-23-13,0 0 12,0-1 6,0 1-17,-24-24 9,24 24-7,24-48 158,47 0-109,-47 24-47,0 0 0,47 0 27,-48 0-8,-23 24 9,24-24-32,0 24 15,-24-1 0,24 1-15,-24 0 22,0 0-2,0-1-8,0 1 2,0 0 2,-48 0 3,24-1 6,1 1-25,-1-24 8,0 0 11,-23 24-10,23-24 3,-23 0-7,23 0 3,0 0-6,0 0 10,1 0 0,-1 0 24,0-24-28,24 0 9,-24 24-5,24-23 116,24 23-103</inkml:trace>
    </iact:actionData>
  </iact:action>
  <iact:action type="add" startTime="117720">
    <iact:property name="dataType"/>
    <iact:actionData xml:id="d54">
      <inkml:trace xmlns:inkml="http://www.w3.org/2003/InkML" xml:id="stk54" contextRef="#ctx0" brushRef="#br0">22907 11672 0,'0'-24'45,"48"24"-15,23 0-26,0 0 9,0 0-11,1 0 18,23 0-16,-24-24 0,-24 24 0</inkml:trace>
    </iact:actionData>
  </iact:action>
  <iact:action type="add" startTime="118777">
    <iact:property name="dataType"/>
    <iact:actionData xml:id="d55">
      <inkml:trace xmlns:inkml="http://www.w3.org/2003/InkML" xml:id="stk55" contextRef="#ctx0" brushRef="#br0">22599 11553 0,'0'0'0,"-72"48"12,72-25-8,-47 1 16,23 0 1,24-1-16,0 25-2,-23-24 11,-1-1-12,24 49 19,0-49-15,0 1-2,-24-24 10,24 24-11,0-1 8,0 1-7,0 0 21,0 23-3,0-23-4,0 0 12,0 23 8,24-23-30,-24 0 13,47-1-8,-23-23 0,23 24-10,25 0 18,-25-24-12,-23 0-7,47 24 17,-23-24-9,-25 0-7,1 0 13,0 0 40,0 0-49,47 0-5,0-24 10,-47 24-8,-1 0 9,1 0-11,24 0 22,-1-24-17,-23 24 8,23-24-6,-23 1-3,24-1-2,-25 24 26,-23-24-27,0 1 15,24 23-7,-24-24-2,0 0-3,24 24 23,-24-24-20,24 1-4,-24-1 0,23 0-1,1 0 13,-24 1-1,0-1-9,0 0-3,0-23 35,0 23-23,0 0 2,0-23-10,0 23 11,0 0-4,-24 1 12,1 23-23,-1 0-1,24-24 9,0 0-9,-24 24 10,24-23-8,-24 23 7,1-24-10,-1 0 20,0 24-15,0-24-4,1 24 11,-1 0-12,0-23 13,0 23 7,1 0-17,-49 0 7,49 0-9,-48 0 19,47 0-17,-24 0 0,1 0 8,23 0-11,-23 0 17,23 0-6,0 0-5,0 0 2,1 0 4,-1 0 48,0 0-57,0 0 11,1 0-10,-1 47 11,0-47-9</inkml:trace>
    </iact:actionData>
  </iact:action>
  <iact:action type="add" startTime="120977">
    <iact:property name="dataType"/>
    <iact:actionData xml:id="d56">
      <inkml:trace xmlns:inkml="http://www.w3.org/2003/InkML" xml:id="stk56" contextRef="#ctx0" brushRef="#br0">21744 13095 0,'-47'0'5,"23"0"-1,-47 0 31,47 0-31,-24 0-1,25 0 10,-1 0-10,-23 0 10,23 0-9,-47 0 8,47 0-9,0 0 12,0 0-14,1 0 11,-1 0-8,0 0 12,0 24-4,1-24 5,23 24-13,-24-24 8,24 23-7,-48-23 6,48 24-8,-23 0 14,-1-24-11,-24 47 20,25-47-11,23 24-2,-24-24-9,0 47 14,-23 1-1,23-48-9,24 24-3,-47 23 32,23-23-34,24-1 0,-24 1 1,0 0 22,24 0-21,0-1-3,-23-23 10,23 24-9,0 0 16,0 0 0,0-1-12,0 1 34,0 0-33,0-1 7,0 1-12,0 0 10,23 0-8,-23 23 8,24-47-11,0 24 10,-24-1-7,24 1 11,-24 0-4,23-24-6,1 24 7,24-1 0,-25-23-4,1 24 1,0-24 3,-1 24 23,1-24-31,0 24 18,71-1 2,-71-23-20,-1 24-1,72 0 29,-71-24-26,0 23-2,0-23-2,-1 0 30,49 0 4,-49 0-29,1 0-4,0 0 7,23 0-8,-23 0 14,0 0 3,-1 0-12,1 0 12,0 0-7,0-23-10,-1 23 26,25 0 11,-48-24-38,24 24 2,-24-24 22,23 24-18,1-23 6,0-1-8,0 0 8,-24 0 0,0 1-6,47 23-2,-47-48-2,24 24 10,-1-23 7,1 23-17,-24 1 2,24-1-3,-24 0 31,24 0-26,-24 1-1,0-1 14,0 0-12,23 1 12,-23-25-7,0 24-2,24-23-8,-24-1 11,0 1-3,0 23-9,0 1 21,0-1-17,0 0-5,0 0-2,0-47 29,0 48-8,-24-1-9,1 24-7,23-24 24,-24 24 3,0 0-30,0 0 12,1-24-11,-1 1 7,-23 23-4,-25-48 8,49 48 5,-1 0-14,0-24-1,0 24 119,1 0-112,-1 0 35</inkml:trace>
    </iact:actionData>
  </iact:action>
  <iact:action type="add" startTime="124378">
    <iact:property name="dataType"/>
    <iact:actionData xml:id="d57">
      <inkml:trace xmlns:inkml="http://www.w3.org/2003/InkML" xml:id="stk57" contextRef="#ctx0" brushRef="#br0">16522 13759 0,'0'48'94,"0"-24"-90,0 23 9,0-23-9,0 23 17,0 1-13,0-25-4,0 1 8,0 24-9,0-1 16,0-23-10,0-1 96,0 1-83,0 0-18,0 0 6</inkml:trace>
    </iact:actionData>
  </iact:action>
  <iact:action type="add" startTime="125144">
    <iact:property name="dataType"/>
    <iact:actionData xml:id="d58">
      <inkml:trace xmlns:inkml="http://www.w3.org/2003/InkML" xml:id="stk58" contextRef="#ctx0" brushRef="#br0">16878 13736 0,'0'23'3,"0"25"17,0-24-12,0-1-2,-24 1 10,24 0 13,0-1-1,0 1-25,0 24 13,0-25-3,0-46 105,24 23-114,-1-24 7,1 24-8,-24-24 3,24 24-2,0-24 9,-1 24-10,1 0 19,0 0 77,-24 24-94,24-24 14,-24 24-18,23 0 28,-23-1-12,0 1 4,0 0-7,0 47 21,0-47-27,0-1 15,-23 1-5,23 0-4,-24-24-13,24 24 12,-24-24 180,0 0-174,1-48 16</inkml:trace>
    </iact:actionData>
  </iact:action>
  <iact:action type="add" startTime="126623">
    <iact:property name="dataType"/>
    <iact:actionData xml:id="d59">
      <inkml:trace xmlns:inkml="http://www.w3.org/2003/InkML" xml:id="stk59" contextRef="#ctx0" brushRef="#br0">16949 13783 0,'24'-24'96,"-1"1"-73,1 23-4,-24-24 93,24 24-98</inkml:trace>
    </iact:actionData>
  </iact:action>
  <iact:action type="add" startTime="128001">
    <iact:property name="dataType"/>
    <iact:actionData xml:id="d60">
      <inkml:trace xmlns:inkml="http://www.w3.org/2003/InkML" xml:id="stk60" contextRef="#ctx0" brushRef="#br0">9305 13807 0,'0'24'62,"0"-1"-58,0 1 5,0 0-5,0-1 20,0 25-18,0-24-4,0 23 14,0-23 2,0 0-5,0-1-7,0 1 3,0 0 31</inkml:trace>
    </iact:actionData>
  </iact:action>
  <iact:action type="add" startTime="128724">
    <iact:property name="dataType"/>
    <iact:actionData xml:id="d61">
      <inkml:trace xmlns:inkml="http://www.w3.org/2003/InkML" xml:id="stk61" contextRef="#ctx0" brushRef="#br0">9519 13783 0,'24'0'1,"-24"24"42,0 0-39,0-1 26,0 25-24,0-25-4,0 1 14,0 0 7,23-24 53,-23-24-66,24 24 9,0-24 2,23 24 4,-23 0-20,0 0 10,-24-23-10,47 23 0,-23 0 13,23 0 4,-23 0-13,0 23 7,0 1-13,-1-24 17,1 24-3,0 0 14,-24-1-14,0 1-9,0 0 12,0 0-2,-24-1 8,24 1-22,-24-24 10,1 24 34,-1-24-44,0 0 7,-23 0-5,23 0 3,0 0-6,-23 0 13,23 0-9,0 0 15</inkml:trace>
    </iact:actionData>
  </iact:action>
  <iact:action type="add" startTime="130122">
    <iact:property name="dataType"/>
    <iact:actionData xml:id="d62">
      <inkml:trace xmlns:inkml="http://www.w3.org/2003/InkML" xml:id="stk62" contextRef="#ctx0" brushRef="#br0">9590 13831 0,'24'0'50,"0"0"21,23 0-61,48 0-9,-48 0 10,1 0-7,-24 0 11,-1 0-7</inkml:trace>
    </iact:actionData>
  </iact:action>
  <iact:action type="add" startTime="131230">
    <iact:property name="dataType"/>
    <iact:actionData xml:id="d63">
      <inkml:trace xmlns:inkml="http://www.w3.org/2003/InkML" xml:id="stk63" contextRef="#ctx0" brushRef="#br0">11014 14092 0,'-47'47'139,"23"-23"-131,-23 23-3,23-23 16,0 0-15,-23-24-3,-1 23 22,25 1-19,-25 0 8,1-24-11,-25 24 19,25-1-12,-1-23 8,25 0-4,-25 0-11,24 0 11,1 0-9,-1 0 6,0 0 3,1 0-10,-1 0 10,0 0 13,-23 0-6,23 0-3,0 0 2,0 0-11,1 0 0,-1-23-4,0 23 37,24-24-11</inkml:trace>
    </iact:actionData>
  </iact:action>
  <iact:action type="add" startTime="132148">
    <iact:property name="dataType"/>
    <iact:actionData xml:id="d64">
      <inkml:trace xmlns:inkml="http://www.w3.org/2003/InkML" xml:id="stk64" contextRef="#ctx0" brushRef="#br0">10041 14400 0,'0'47'7,"0"-23"-4,0 0 14,0 0-3,0-1-7,0 1 16,0 0-19,24-48 173,-24 0-163,0 1 1,24-25-12,-24 1 13,0 23 1,0 0-2,0 1-2,0-1-12,0 0 12,0 0 5,0 1-15,0-1 28,0 0 2,23 24-21,-23-24 10,0 1 10,24 23-22,71-48 32,-47 25-32,-25-1-6,25 24 3,-25 0 6,1 0-10,0-24 0,0 24 17,-24-24-12</inkml:trace>
    </iact:actionData>
  </iact:action>
  <iact:action type="add" startTime="133503">
    <iact:property name="dataType"/>
    <iact:actionData xml:id="d65">
      <inkml:trace xmlns:inkml="http://www.w3.org/2003/InkML" xml:id="stk65" contextRef="#ctx0" brushRef="#br0">10397 14495 0,'0'24'38,"48"-1"-9,-25-23-15,1 0-10,24 0 4,-25 24 9,1-24-14,0 0 10,-24 24-10,0-1 65,0 1-40,24-24-11</inkml:trace>
    </iact:actionData>
  </iact:action>
  <iact:action type="add" startTime="134225">
    <iact:property name="dataType"/>
    <iact:actionData xml:id="d66">
      <inkml:trace xmlns:inkml="http://www.w3.org/2003/InkML" xml:id="stk66" contextRef="#ctx0" brushRef="#br0">10516 14305 0,'-24'24'3,"0"-24"5,24 24-4,-23-1 27,-1-23-17,24 24-9,-24-24 25,24 24-27,0-1 7,-24 1 19,24 24-11,0-25-12,-23-23 5,23 24-7,0 0 9,0-1-7,-24 1 9,24 0 15,0 0-23</inkml:trace>
    </iact:actionData>
  </iact:action>
  <iact:action type="add" startTime="135060">
    <iact:property name="dataType"/>
    <iact:actionData xml:id="d67">
      <inkml:trace xmlns:inkml="http://www.w3.org/2003/InkML" xml:id="stk67" contextRef="#ctx0" brushRef="#br0">10801 14353 0,'0'23'28,"0"1"-25,0 0 10,0 23 10,0-23 4,23-24 131,1 0-156,24 0 23,-1 0-20,-23 0 9,0 0-10,-1 0 15,1 0 63,0 24-74,0-1-4,-1 1 7,1 0 5,-24-1 23,0 1-24,0 0 12,0 0-20,-24-24 1,24 23-4,-23 1 13,-1-24-12,0 0 12,24 24-10,-24-24-5,24 24 10,-23-24 13,-1 0 4,-24 0-14,25 0 6,-1-24-14,0 24-2,0 0 6,1 0 5,23-24 29,0 0 42</inkml:trace>
    </iact:actionData>
  </iact:action>
  <iact:action type="add" startTime="136424">
    <iact:property name="dataType"/>
    <iact:actionData xml:id="d68">
      <inkml:trace xmlns:inkml="http://www.w3.org/2003/InkML" xml:id="stk68" contextRef="#ctx0" brushRef="#br0">10824 14305 0,'48'0'97,"-1"0"-86,-23 0-5,24 0 1,-1 0 1,1 0 21</inkml:trace>
    </iact:actionData>
  </iact:action>
  <iact:action type="add" startTime="137771">
    <iact:property name="dataType"/>
    <iact:actionData xml:id="d69">
      <inkml:trace xmlns:inkml="http://www.w3.org/2003/InkML" xml:id="stk69" contextRef="#ctx0" brushRef="#br0">10801 12977 0,'0'0'0,"-24"0"24,0-24-13,24 0 2,-23 24 84,-1 0-77,-24 0-7,25 0-5,-25-24-3,1 24 1,-25-23 7,49 23-11,-1 0 12,0 0-7,0 0 60,1 0-63,-1 0 0,-23 0 14,23 0-8,-24 0 13,48 23-13,-23-23-8,-1 24 17,0-24-9,24 24-4,-24 0 5,24-1-7,-23-23 6,-1 24 10,0 0 2,24-1-18,-24-23 5,24 24 0,0 0 14,-23 0 6,23-1 1</inkml:trace>
    </iact:actionData>
  </iact:action>
  <iact:action type="add" startTime="139145">
    <iact:property name="dataType"/>
    <iact:actionData xml:id="d70">
      <inkml:trace xmlns:inkml="http://www.w3.org/2003/InkML" xml:id="stk70" contextRef="#ctx0" brushRef="#br0">10065 12882 0,'-24'0'45,"24"23"-39,0 1 0,0 0 13,0 0 6,0 23-7,0-23-1,0-1-12,-24 1 1,24 0-2,0 23 30,0-23-22,0 0 4,48-48 144,-24 0-157,-1 1 14,1 23-7,0 0 7,0 0-1,-1 0 9,1 0-7,0 0-14,0 0 84,-1 0-67,1 0-17,0 0-1</inkml:trace>
    </iact:actionData>
  </iact:action>
  <iact:action type="add" startTime="140273">
    <iact:property name="dataType"/>
    <iact:actionData xml:id="d71">
      <inkml:trace xmlns:inkml="http://www.w3.org/2003/InkML" xml:id="stk71" contextRef="#ctx0" brushRef="#br0">10279 12360 0,'0'23'0,"0"1"64,0 0-45,23 0 3,48-1-10,-23 1-6,-24 0-2,47 23 1,-47-23 3,-24 0 9,23-24-10,-23 23 1</inkml:trace>
    </iact:actionData>
  </iact:action>
  <iact:action type="add" startTime="140982">
    <iact:property name="dataType"/>
    <iact:actionData xml:id="d72">
      <inkml:trace xmlns:inkml="http://www.w3.org/2003/InkML" xml:id="stk72" contextRef="#ctx0" brushRef="#br0">10516 12431 0,'-24'24'1,"0"-1"6,1-23-3,-1 24 79,0-24-71,24 24 6,-47 23-16,23-23 12,0-24-13,-71 71 39,95-47-32,24-24 159</inkml:trace>
    </iact:actionData>
  </iact:action>
  <iact:action type="add" startTime="141790">
    <iact:property name="dataType"/>
    <iact:actionData xml:id="d73">
      <inkml:trace xmlns:inkml="http://www.w3.org/2003/InkML" xml:id="stk73" contextRef="#ctx0" brushRef="#br0">10777 12265 0,'0'24'5,"0"-1"-2,0 25 23,0-25-24,0 1 21,0 0-9,0 0 3,0-1-4,24-23 111,-1-23-108,1-1 7,0 24-11,0 0-7,-1 0 2,1 0-3,0 0 31,0 24 30,-24-1-55,0 1 7,23-24-8,-23 24-1,0 0 26,0 23 17,-23-23-17,-1-1-26,0 1 6,24 0 5,-24-24 47,24 24-63,-23-24 22,-1 0-10,0 0 19,0 0-20,-23 0 6,23 0-4,24-24 145</inkml:trace>
    </iact:actionData>
  </iact:action>
  <iact:action type="add" startTime="143385">
    <iact:property name="dataType"/>
    <iact:actionData xml:id="d74">
      <inkml:trace xmlns:inkml="http://www.w3.org/2003/InkML" xml:id="stk74" contextRef="#ctx0" brushRef="#br0">10801 12289 0,'71'0'130,"-47"0"-124,23 0-3,-23 0 14,0 0-2,-1 0-13,1 0 31,0 0-16,0 0 91</inkml:trace>
    </iact:actionData>
  </iact:action>
  <iact:action type="add" startTime="145401">
    <iact:property name="dataType"/>
    <iact:actionData xml:id="d75">
      <inkml:trace xmlns:inkml="http://www.w3.org/2003/InkML" xml:id="stk75" contextRef="#ctx0" brushRef="#br0">14813 14163 0,'23'0'164,"1"71"-140,0-47-21,-1-1 11,1 1-10,0 0 6,0-24 7,-24 24 5,23-24 11,-23 23-22,72-23 10,-49 24-10,1-24-3,24 24-3,-25-1 0,25-23 33,-24 0-32,-1 0 79,25 0-79,-24 0-1,23 0-2,24-23 20,-47 23-16,23 0-5,-23 0 32,-24-24-1,48 0-20,-1 24-12,-23-23 11,23 23-9,-23-24 15,0 24-14,23-48 7,1 25 26,-25 23-22,-23-24-8,24 0-2,0 24 9,-24-24-1,24 24-8,-24-23 13,23 23-6,-23-24-3,24 0 1,0 24 27,-24-23-32</inkml:trace>
    </iact:actionData>
  </iact:action>
  <iact:action type="add" startTime="146696">
    <iact:property name="dataType"/>
    <iact:actionData xml:id="d76">
      <inkml:trace xmlns:inkml="http://www.w3.org/2003/InkML" xml:id="stk76" contextRef="#ctx0" brushRef="#br0">16047 14092 0,'-71'0'120,"23"0"-112,1 0-2,-72 0 16,72 0-18,23 0-2,0 0 12,0 23-11,48-23 203,0 0-204,0 0 9,-1 0-6,1 0 7,24 0-9,-25 0 20,25 0-17,-25 0 10,25 0 50,-24 0-47,-1 0-9,1 0-7,0 0-1,0 0 9,-24 24 278,0 23-286,0-23 10,0 24-10,0-25 12,-24 25-13,24 23 20,0-24-15,0-23-5,0 0 20,0 0-14,0-1 17,0 1-16,-24-24 125</inkml:trace>
    </iact:actionData>
  </iact:action>
  <iact:action type="add" startTime="148354">
    <iact:property name="dataType"/>
    <iact:actionData xml:id="d77">
      <inkml:trace xmlns:inkml="http://www.w3.org/2003/InkML" xml:id="stk77" contextRef="#ctx0" brushRef="#br0">15026 13783 0,'24'0'54,"0"24"-18,-24 0-34,23-24 13,-23 23 0,48-23-13,-48 24 10,24 0-10,-24-1 10,23-23-7,1 48 6,0-48-5,23 24 31,1-1-31,-24 1-2</inkml:trace>
    </iact:actionData>
  </iact:action>
  <iact:action type="add" startTime="149056">
    <iact:property name="dataType"/>
    <iact:actionData xml:id="d78">
      <inkml:trace xmlns:inkml="http://www.w3.org/2003/InkML" xml:id="stk78" contextRef="#ctx0" brushRef="#br0">15287 13759 0,'-23'0'6,"-1"48"2,0-48 10,0 24-9,1-1 10,23 1 20,-24 0-33,0-1 20,24 1-18,-24-24-4,24 24 5,0 0 7,-23-1 3,23 1-16,0 0 28</inkml:trace>
    </iact:actionData>
  </iact:action>
  <iact:action type="add" startTime="149814">
    <iact:property name="dataType"/>
    <iact:actionData xml:id="d79">
      <inkml:trace xmlns:inkml="http://www.w3.org/2003/InkML" xml:id="stk79" contextRef="#ctx0" brushRef="#br0">15430 13712 0,'23'0'89,"-23"-24"-74,24 24 8,0 0-14,0 0 9,-24-23-2,47 23 4,-23 0-12,0 23 29,-24 1-26,23 23 11,-23-23-5,0 0 4,0 0-18,0-1 0,0 1 15,0 0-4,0-1 0,-23-23 0,-1 24 4,24 0 342,0 0-354,0-1 0,0 1 15,0 0 6,-24-24 92,0 24-113,1-24 22,-1 0 42,0 0-55,0 0-13,1 0 15,-1 0 0,0 0 27</inkml:trace>
    </iact:actionData>
  </iact:action>
  <iact:action type="add" startTime="151646">
    <iact:property name="dataType"/>
    <iact:actionData xml:id="d80">
      <inkml:trace xmlns:inkml="http://www.w3.org/2003/InkML" xml:id="stk80" contextRef="#ctx0" brushRef="#br0">14907 12858 0,'24'0'105,"0"-24"-100,23 0-1,-23 1 8,24 23-8,-1-24 9,-23 0-9,0 1 7,71-1 30,-72 0-38,1 24 7,0 0 6,0 0 22,-1 0-12,48 0-5,-47 0-16,24 0 1,118 0 36,-142 0-33,23 0-8,-23 0 0,0 0 4,23 24-1,-23 0 34,-24-1-34,23 1-1,-23 23 20,0-23-13</inkml:trace>
    </iact:actionData>
  </iact:action>
  <iact:action type="add" startTime="152660">
    <iact:property name="dataType"/>
    <iact:actionData xml:id="d81">
      <inkml:trace xmlns:inkml="http://www.w3.org/2003/InkML" xml:id="stk81" contextRef="#ctx0" brushRef="#br0">15928 12550 0,'-24'0'1,"24"23"2,-23-23 4,-1 0-4,24 24 10,0 0 52,0-1-62,0 1 13,0 0-5,0 0 9,24-24-11,-24 47-6,0-23 13,0-1-12,23 1 13,-23 0-5,-47-24 234,-24 0-232,0 0-12,-1 0 8,-23 0 5,48 0-8,23 0 5,0 0 7</inkml:trace>
    </iact:actionData>
  </iact:action>
  <iact:action type="add" startTime="153962">
    <iact:property name="dataType"/>
    <iact:actionData xml:id="d82">
      <inkml:trace xmlns:inkml="http://www.w3.org/2003/InkML" xml:id="stk82" contextRef="#ctx0" brushRef="#br0">15026 12289 0,'48'0'38,"-25"23"-33,1-23 7,24 24-7,-1 0 3,-23-1 10,23-23-1,-47 24-9</inkml:trace>
    </iact:actionData>
  </iact:action>
  <iact:action type="add" startTime="154633">
    <iact:property name="dataType"/>
    <iact:actionData xml:id="d83">
      <inkml:trace xmlns:inkml="http://www.w3.org/2003/InkML" xml:id="stk83" contextRef="#ctx0" brushRef="#br0">15169 12265 0,'0'24'4,"-24"-24"-1,0 23 15,24 1 7,-47-24-2,47 24-15,0-1 7,-24 1 4,0 0-7,24 23 9,-24-47-4,24 24 10</inkml:trace>
    </iact:actionData>
  </iact:action>
  <iact:action type="add" startTime="155345">
    <iact:property name="dataType"/>
    <iact:actionData xml:id="d84">
      <inkml:trace xmlns:inkml="http://www.w3.org/2003/InkML" xml:id="stk84" contextRef="#ctx0" brushRef="#br0">15430 12217 0,'0'-23'8,"0"-1"145,47 24-130,-23 0-3,0 0 34,-1 0-45,1 0-7,24 24 13,-25-24-1,25 23 7,-48 1 24,24 0-15,-24 0-10,0-1-6,0 1 3,0 0-3,0-1-9,0 1 25,-24 0 21,0 0-36,48-1 302,-24 1-297,0 0 26,0 0-35,0-1 26,24 1 43,-24 0-52,0-1 13,0 1-18,0 0 18,-24 0-35,0-1 13,0 1 3,1-24 7,-1 0 33,0 0-50,0 0 21,1 0 4,-1 0-25,0 0 266,0 0-260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24T22:32:2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6572">
    <iact:property name="dataType"/>
    <iact:actionData xml:id="d0">
      <inkml:trace xmlns:inkml="http://www.w3.org/2003/InkML" xml:id="stk0" contextRef="#ctx0" brushRef="#br0">13364 12312 0,'0'0'1,"0"48"1,0-25 11,0 25-10,24 23 11,-24-23-8,24-1 3,-24-23-6,0 23 14,24 24-11,-24-23-1,0-25 3,23 25 0,-23-1-4,0 25 8,0-49-7,0 25 13,0-25 11</inkml:trace>
    </iact:actionData>
  </iact:action>
  <iact:action type="add" startTime="37336">
    <iact:property name="dataType"/>
    <iact:actionData xml:id="d1">
      <inkml:trace xmlns:inkml="http://www.w3.org/2003/InkML" xml:id="stk1" contextRef="#ctx0" brushRef="#br0">14148 12289 0,'71'0'6,"-142"0"-6,213 0 3,-47 0 16,-71 0 55,47-24-55,-23 0-14,23 0 0,143 1 17,-96-1-21,25 24 16,-1 0-12,24 0-2,24 0 3,0 0 5,-24 0-8,0-24 10,-47 24-10,190-47 23,-214 23-21,0 24-2,-48-24 8,-23 24 5,0-23 20,-1 23-20,25 0-3,-25-24-10,25 24 11,23 0-3,-47-24-8,0 24 1,-1 0 7,1 0-6,0 0 8,0 48 82,23-25-89,-47 25 12,24-24-14,-24 23 2,24 0-2,-1 25 9,-23-1-10,24 0 11,0 0-11,-24-47 8,24 23-7,-24 1 9,23-1-10,-23-23 12,24 23-7,0 1-3,-24-25 0,0 25 8,0-24-11,0-1 10,0 1-8,0 24 8,0-25 8,0 1-7,-24-24 89,-23 0-88,-48 0-6,47 0-2,-47 0-5,-142 0 20,118 0-11,-23 0-5,47 0 2,0 0-3,0 0 9,24 24-9,-1-24 9,25 23-3,23-23-2,0 24-4,-23-24 4,-1 0-4,-23 24 14,24-24-12,-48 0-2,24 0 5,23 0 0,-23 0-6,-190 0 17,142 0-12,-47 0-5,47 0 11,-23 0-11,23 0 9,24 0-8,-71 0 17,118 0-14,1 0-4,23 0 10,1 0-9,-1 24 17,0-24-9,0 0 60,-47 0-72,0 0 3,-24 0 0,24 0 11,-24 0-12,-95-24 19,166 24-13,0 0-5,48-24 222</inkml:trace>
    </iact:actionData>
  </iact:action>
  <iact:action type="add" startTime="39375">
    <iact:property name="dataType"/>
    <iact:actionData xml:id="d2">
      <inkml:trace xmlns:inkml="http://www.w3.org/2003/InkML" xml:id="stk2" contextRef="#ctx0" brushRef="#br0">14172 12383 0,'0'72'55,"0"-25"-41,23 1-8,1-1-1,0 24 0,0-47 7,-1 23-9,1 24 11,-24-23-12,24 23 11,-1 0-7,1-23 4,-24-1-7,0 24 9,0 24 14,0-47-17,0-25 5,24-23 40</inkml:trace>
    </iact:actionData>
  </iact:action>
  <iact:action type="add" startTime="40163">
    <iact:property name="dataType"/>
    <iact:actionData xml:id="d3">
      <inkml:trace xmlns:inkml="http://www.w3.org/2003/InkML" xml:id="stk3" contextRef="#ctx0" brushRef="#br0">15074 12265 0,'0'24'16,"0"-1"-2,0 1-11,0 0 12,0 23-12,23 48 20,1-24-20,-24-47 2,0 23 7,24 25-9,0-1 11,-1 0-11,1 95 27,-24-47-27,0-48 6,24 95 14,-24-142-1,24-1-15,-1-46 54,1-25-58</inkml:trace>
    </iact:actionData>
  </iact:action>
  <iact:action type="add" startTime="40934">
    <iact:property name="dataType"/>
    <iact:actionData xml:id="d4">
      <inkml:trace xmlns:inkml="http://www.w3.org/2003/InkML" xml:id="stk4" contextRef="#ctx0" brushRef="#br0">15833 12123 0,'0'23'4,"0"1"4,0 0 8,0 23-13,24-47 13,-24 48-8,0-25-3,0 48-1,0 48 12,0-71-3,0-1-8,0 0 6,0 1-9,0 23 13,0-24-13,0 25 11,0-25-7,0 1 2,0-1-3,24-23 7,-24-1-9,0 1 19,0 0 0</inkml:trace>
    </iact:actionData>
  </iact:action>
  <iact:action type="add" startTime="41699">
    <iact:property name="dataType"/>
    <iact:actionData xml:id="d5">
      <inkml:trace xmlns:inkml="http://www.w3.org/2003/InkML" xml:id="stk5" contextRef="#ctx0" brushRef="#br0">16261 12194 0,'0'23'44,"0"1"-32,0 0-8,0 0-2,0-1 2,0 1 10,23 23-12,-23 1 13,0-1-11,0 1 6,0 23-7,24 24 10,-24-48-9,24 1 9,-24-25-11,0 25 10,0-1-7,0-23 13</inkml:trace>
    </iact:actionData>
  </iact:action>
  <iact:action type="add" startTime="42537">
    <iact:property name="dataType"/>
    <iact:actionData xml:id="d6">
      <inkml:trace xmlns:inkml="http://www.w3.org/2003/InkML" xml:id="stk6" contextRef="#ctx0" brushRef="#br0">13554 13807 0,'0'-24'8,"24"24"16,-24-24 3,48 24-24,-1 0 9,48 0-7,47 0 11,1 0-14,47 0 8,0 0-7,0 0 9,0 0-6,-24 0 4,0 0-6,48 0 18,-96 0-15,-23-23-3,24-1 15,-24 24-4,-24-24-2,-47 24-5,47-47 1,0 47 5,-47 0-13,23-24 13,25 24-7,-25-24 2,1 24-6,-1 0 8,1 0-6,-1 0 9,24 0-10,-47 0 5,23 0-5,-23 0 36,0 0 1,0 0-39,-1 0 11,49-23 6,-25-1-9,1 24-7,46-24 14,-22 24-3,-25-24-12,48 1 12,-47 23-10,-1 0 6,-23 0 6,0 0 53,-1 0-56,1 0 0,0-24 7,0 24-3,23-24-12,0 1 3,1 23 22,-48 23 51,24 1-78,-24 0 11,0-1 1,0 25-12,0-24 13,0-1-14,0 49 10,23 46 21,-23-94-28,24 0 7,-24 23 3,0 24-11,0-47 5,24 23-4,-24-23 8,24 0-10,-24 23 9,0-23-9,0 47 19,23-71-15,-23 24-4,0 0 13,0-1-15,24 1 20,-24 0-14,0 0 11,0-1 1,0 1-6,0 0 41,-24-24-47,-23 0 10,23 0-14,-23 0 12,-25 0-11,1 0 5,0 0-5,-71 0 19,70 0-17,25 0-3,-24 0 9,-1 0-8,-70 0 15,95 0-8,-1 0-6,1 0 4,-1 23-5,1-23 12,-1 0-15,1 0 12,-1 0-7,-70 0 21,70 24-25,1-24 0,-25 0 9,1 0-7,-71 0 16,94 0-11,1 0-5,-48 0 11,47 0-2,-23 0-9,47 0 14,1 0-12,-25 24 0,1-24-4,-24 24 11,-1-24-11,1 0 14,-24 0-13,24 0 8,0 0-6,-1 0 4,-22 23-4,-1 1 6,23-24-6,-23 24 6,24-24-7,0 0 28,23 23-25,-46-23-5,22 0-2,49 0 12,-25 0-9,-23 0 10,47 0-10,-47 0 10,23 24-10,-23-24 10,0 24-8,24-24 6,-25 0-8,25 0 10,23 0-9,0 0 10,1 0 2,-25 0 2,-23 0-1,0 0-4,47 0-5,-23 0-3,-1 0 0,1 0 8,47-24 70,0 0-69,0-70-12,23 70 11,-23 0-10,0-23 12,24 47-13,-24-48 8,24 25-6,-24-25 16,0 1-11,0 23-5,0-47 13,0 47-6,0 0-8,0 1 13,0-25-10,0 1 17,0 23-19,0 0 12,0 0-4,0 1-6,24-1 4,-24-23 18,0 23-25,0 0 3,0 0 6</inkml:trace>
    </iact:actionData>
  </iact:action>
  <iact:action type="add" startTime="45151">
    <iact:property name="dataType"/>
    <iact:actionData xml:id="d7">
      <inkml:trace xmlns:inkml="http://www.w3.org/2003/InkML" xml:id="stk7" contextRef="#ctx0" brushRef="#br0">14100 13736 0,'0'47'26,"0"-23"-22,0 0 0,0 47 17,0-24-11,0 1-3,0-25-1,24 25-2,-24-1 10,0-23-12,0 0 12,0 23-10,0 1 7,0-25-8,0 1 10,0 24-10,0-25 12,24 25 11,-24-25-23,24 25 15,-1-24 4,-23-1-4</inkml:trace>
    </iact:actionData>
  </iact:action>
  <iact:action type="add" startTime="45908">
    <iact:property name="dataType"/>
    <iact:actionData xml:id="d8">
      <inkml:trace xmlns:inkml="http://www.w3.org/2003/InkML" xml:id="stk8" contextRef="#ctx0" brushRef="#br0">14979 13783 0,'0'71'7,"0"-47"5,0 23 7,0-23-13,0 0 3,23 0-7,-23 23 20,24-23-15,-24 0-4,0-1 18,0 25-12,0-25 8,0 1-3,0 0-10,0 0 10,0 23 6,0-23-8,0 0 4,0-1 0,24-23-11,-24 48 11,0-25-7,0 1 7,24 0-12,-1 0 9,-23-1 6</inkml:trace>
    </iact:actionData>
  </iact:action>
  <iact:action type="add" startTime="46689">
    <iact:property name="dataType"/>
    <iact:actionData xml:id="d9">
      <inkml:trace xmlns:inkml="http://www.w3.org/2003/InkML" xml:id="stk9" contextRef="#ctx0" brushRef="#br0">15667 13736 0,'0'23'1,"0"1"25,0 0-10,24-24-1,-24 24-12,0-1 13,0 1-15,0 95 28,0-96-25,24 72 7,-1-47-8,-23 23 19,24-24-17,-24 25-3,24-1 12,-24-48-12,0 25 10,24-24-6,-24 23 6,0-23-7,0-1 6,23-23 76,1 0-85</inkml:trace>
    </iact:actionData>
  </iact:action>
  <iact:action type="add" startTime="47838">
    <iact:property name="dataType"/>
    <iact:actionData xml:id="d10">
      <inkml:trace xmlns:inkml="http://www.w3.org/2003/InkML" xml:id="stk10" contextRef="#ctx0" brushRef="#br0">16569 13617 0,'0'48'124,"0"-25"-118,0 1 3,0 23-4,0-23 9,0 0-12,24 71 17,-24-48-9,0 1-8,24-1 11,-24 1-10,0-1 11,0 0-11,23 25 15,-23-25-9,24-47-4,-24 24 8,0 23-10,0-23 9,0 0-7,0-1 12,0 1-6,0 0 8,0 0 13</inkml:trace>
    </iact:actionData>
  </iact:action>
  <iact:action type="add" startTime="48957">
    <iact:property name="dataType"/>
    <iact:actionData xml:id="d11">
      <inkml:trace xmlns:inkml="http://www.w3.org/2003/InkML" xml:id="stk11" contextRef="#ctx0" brushRef="#br0">13317 14898 0,'24'0'23,"-1"0"-15,1 0-2,47 24 3,-23-24-5,23 24 9,24-1-5,-24-23-1,1 0 1,-1 24 1,24-24-5,47 24 13,-71-24-7,24 0-5,261 0 33,-261 0-34,24 0-2,-24 0 3,119 0 17,-119 0-17,0-24-1,-24 0 8,0 24-9,24-47 18,-48 23-11,1 24-8,-1 0 9,25-24-7,46 24 14,-23-23-4,-71 23-2,71-24-11,-48 24 2,214-24 33,-166 24-29,0-23-2,-23 23-3,-1-24 22,0 0-19,-47 24-3,-1 0 13,1 0 9,0 0 19,23 0-33,-23 0-6,47 0 9,-47 0-10,0 0 8,0 0-6,-1 0 34,25 0-19,-24 0-16,-1 0 12,1 0 15,0 0-28,-24 24 7,24-24-6,47 0 21,-48 0-20,25 0-2,-1 0 8,1 0 14,-48 24 119,0-1-140,0 1 2,0 0-1,0-1 3,0 1-4,0 0 10,0 23-11,0-23 9,0 23-8,0 48 16,0-47-11,0-1-7,0 1 13,0-25-11,0 96 36,0-95-36,0 0-1,0 23 27,0-23-24,0-1 6,-24-23 96,-23 0-104,-96 0 14,96 0-6,-24 0-8,-24 0 6,0 0-4,0 0 6,0 0-10,-71 0 19,94 0-13,1 0-3,0 0 5,23 0-6,-94 0 13,71 0-3,47 0-9,-71 0 3,24 0-4,23 0 8,-47 0-8,-71 0 21,71 0-19,24 0-2,0 0 5,-24 0-3,-47 0 13,70 0-9,25 0-5,-24 0 3,-1 0-4,-70 0 12,47 0 1,48 0-9,-1 0-4,-23 0-1,47 0 10,-47 0-10,0 0 13,23 0-13,-23 0 7,-24 0-7,24 0 10,-24 0-10,0 0 10,24 0-10,-72 0 20,72 0-17,24 0-2,-25 24 7,1-24-6,-71 24 15,118-24-10,-23 0-5,23 0 4,0 0 156,24-24-158,0-23-4,-24 23 1,1-71 14,-1 24-6,24 23-2,0 1-6,0 23 0,0-23 31,0 23-25,0 0 18,0 1 9,0-1-15,0 0 22,24 0-29,-1 1 1,25 23 38</inkml:trace>
    </iact:actionData>
  </iact:action>
  <iact:action type="add" startTime="51529">
    <iact:property name="dataType"/>
    <iact:actionData xml:id="d12">
      <inkml:trace xmlns:inkml="http://www.w3.org/2003/InkML" xml:id="stk12" contextRef="#ctx0" brushRef="#br0">14053 14969 0,'0'24'24,"0"0"-17,0 23 10,0-23-15,0 23 12,24 25 9,-24-49-1,0 1-20,0 0 1,0-1 15,23 1-7,-23 0-7,0 0 17,24-24-13,-24 23 6,24 1 10,-24 0-14,24-24-2,-24 24-2,23-24-2,-23 23 9,24-23 19,0 0 9,0 0-35</inkml:trace>
    </iact:actionData>
  </iact:action>
  <iact:action type="add" startTime="52311">
    <iact:property name="dataType"/>
    <iact:actionData xml:id="d13">
      <inkml:trace xmlns:inkml="http://www.w3.org/2003/InkML" xml:id="stk13" contextRef="#ctx0" brushRef="#br0">14979 15159 0,'0'24'24,"0"0"-14,0-1-8,0 25 18,23-25-10,1 1-5,-24 24 5,0-25-7,48 1 10,-48 0-10,0 0 13,23-24-13,-23 23 6,24-23 79</inkml:trace>
    </iact:actionData>
  </iact:action>
  <iact:action type="add" startTime="52980">
    <iact:property name="dataType"/>
    <iact:actionData xml:id="d14">
      <inkml:trace xmlns:inkml="http://www.w3.org/2003/InkML" xml:id="stk14" contextRef="#ctx0" brushRef="#br0">15881 14969 0,'23'48'13,"-23"-1"2,48 24 4,-48-23-13,0-24-2,47 47 17,-47-24-12,24-23-4,-24 0 4,0 23-5,71 24 37,-71-47-37,24-24 27</inkml:trace>
    </iact:actionData>
  </iact:action>
  <iact:action type="add" startTime="53713">
    <iact:property name="dataType"/>
    <iact:actionData xml:id="d15">
      <inkml:trace xmlns:inkml="http://www.w3.org/2003/InkML" xml:id="stk15" contextRef="#ctx0" brushRef="#br0">16664 14827 0,'0'47'8,"0"-23"-2,24 24 4,-24-1-6,24 24 11,-1-47-9,-23 23 1,24 1-1,0-1 4,-24 1-6,24-25 11,-24 25-6,0-24-5,0 23 0,0-23 39</inkml:trace>
    </iact:actionData>
  </iact:action>
  <iact:action type="add" startTime="54939">
    <iact:property name="dataType"/>
    <iact:actionData xml:id="d16">
      <inkml:trace xmlns:inkml="http://www.w3.org/2003/InkML" xml:id="stk16" contextRef="#ctx0" brushRef="#br0">13744 8327 0,'0'0'1,"-23"0"-1,23 23 8,-24 25 18,24-24-21,0-1 0,0 1 10,0 0 2,0 0 3,0-1-12,0 25-6,0-25-1,0 1 16,0 0-5,0 0-9,0-1 16,24 1 3,23 0-18,-23-24 14,-24 23-11,24-23 2,23 24-6,48 24 20,-48-48-17,1 23 8,-1 1-10,-23-24 9,0 24 10,0-24 23,-1 0-19,1 0-8,0 0 5,0 0-15,-1 0 2,1 0-8,-24-24 15,24 24-5,-1-24 17,25 1-6,-48-1-16,24 0-5,23-23 29,-23 23-16,-24 0-3,24 1 4,-24-1-15,23 0 14,-23 0-14,0 1 27,0-1-26,0 0-1,0 1 7,0-1 8,0 0-14,0 0 22,-47-23-16,23 47 0,0-24-2,-47-23 30,47 47-33,1-24 0,-25 0 25,25 24-24,-1-23-2,0 23 4,24-48-3,-24 48 20,-23 0-19,23-24-2,0 24 10,1 0-10,-25 0 17,24 0-11,-23 0 11,23 0-4,0 24-3,1-24 2,-1 24 1,24 0 3,-24-1 11,1-23-7,23 24-13,-24-24 14,24 24-14,0-1 20,-24-23 6,24 24-33,-24 0 23,24 23 24,0-23-15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microsoft.com/office/2011/relationships/inkAction" Target="../ink/inkAction1.xml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microsoft.com/office/2011/relationships/inkAction" Target="../ink/inkAction2.xml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3.m4a"/><Relationship Id="rId7" Type="http://schemas.openxmlformats.org/officeDocument/2006/relationships/image" Target="../media/image7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microsoft.com/office/2011/relationships/inkAction" Target="../ink/inkAction3.xml"/><Relationship Id="rId5" Type="http://schemas.openxmlformats.org/officeDocument/2006/relationships/image" Target="../media/image6.jp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4.m4a"/><Relationship Id="rId7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5.xml"/><Relationship Id="rId6" Type="http://schemas.microsoft.com/office/2011/relationships/inkAction" Target="../ink/inkAction4.xml"/><Relationship Id="rId5" Type="http://schemas.openxmlformats.org/officeDocument/2006/relationships/image" Target="../media/image9.jp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5.m4a"/><Relationship Id="rId7" Type="http://schemas.openxmlformats.org/officeDocument/2006/relationships/image" Target="../media/image12.png"/><Relationship Id="rId2" Type="http://schemas.microsoft.com/office/2007/relationships/media" Target="../media/media5.m4a"/><Relationship Id="rId1" Type="http://schemas.openxmlformats.org/officeDocument/2006/relationships/tags" Target="../tags/tag6.xml"/><Relationship Id="rId6" Type="http://schemas.microsoft.com/office/2011/relationships/inkAction" Target="../ink/inkAction5.xml"/><Relationship Id="rId5" Type="http://schemas.openxmlformats.org/officeDocument/2006/relationships/image" Target="../media/image11.jp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4.png"/><Relationship Id="rId5" Type="http://schemas.microsoft.com/office/2011/relationships/inkAction" Target="../ink/inkAction6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6.png"/><Relationship Id="rId5" Type="http://schemas.microsoft.com/office/2011/relationships/inkAction" Target="../ink/inkAction7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80A911C-08BE-420E-B191-55684D7BB44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84280" y="3450240"/>
              <a:ext cx="4161960" cy="10936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80A911C-08BE-420E-B191-55684D7BB4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74920" y="3440880"/>
                <a:ext cx="4180680" cy="11124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FFC47F0-C06E-4141-A666-6B0C4AF903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37"/>
    </mc:Choice>
    <mc:Fallback>
      <p:transition spd="slow" advTm="46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B9FF5F4-E66D-4FBB-AE2F-03D887DD792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77600" y="1528560"/>
              <a:ext cx="4888440" cy="1776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B9FF5F4-E66D-4FBB-AE2F-03D887DD792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68240" y="1519200"/>
                <a:ext cx="4907160" cy="1795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9AD75BA-F032-442E-BEA5-5A27E6AB67B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514"/>
    </mc:Choice>
    <mc:Fallback>
      <p:transition spd="slow" advTm="495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A1CFE90-567D-49DF-8200-9EC1D17041A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10680" y="2152080"/>
              <a:ext cx="4597920" cy="22294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A1CFE90-567D-49DF-8200-9EC1D17041A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01320" y="2142720"/>
                <a:ext cx="4616640" cy="2248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B4FE90-A8C7-4D27-A40A-2BB0AA8B28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357"/>
    </mc:Choice>
    <mc:Fallback>
      <p:transition spd="slow" advTm="59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F175275-9359-4E2C-A7E4-72EF744732F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73320" y="1699560"/>
              <a:ext cx="4691880" cy="4056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F175275-9359-4E2C-A7E4-72EF744732F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63960" y="1690200"/>
                <a:ext cx="4710600" cy="40755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0AD1731-DB5E-4157-8935-0820882132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54"/>
    </mc:Choice>
    <mc:Fallback>
      <p:transition spd="slow" advTm="79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A5C1EA2-FFE9-47D4-A82B-A8D5A818259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52600" y="2271600"/>
              <a:ext cx="2957400" cy="8802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A5C1EA2-FFE9-47D4-A82B-A8D5A81825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43240" y="2262240"/>
                <a:ext cx="2976120" cy="8989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CA1D830-0D64-43C6-8DED-D8DBC95FC3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880"/>
    </mc:Choice>
    <mc:Fallback>
      <p:transition spd="slow" advTm="135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2A47B89-2450-4AEB-9889-40E548A5AD2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77400" y="990720"/>
              <a:ext cx="5674680" cy="43304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2A47B89-2450-4AEB-9889-40E548A5AD2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68040" y="981360"/>
                <a:ext cx="5693400" cy="43491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5534DBB-BC3F-4830-843F-D9A45E7906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751"/>
    </mc:Choice>
    <mc:Fallback>
      <p:transition spd="slow" advTm="172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4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60F1FD2-1F99-4053-9BB0-FA6EC91E11C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734360" y="2946240"/>
              <a:ext cx="1623960" cy="2673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60F1FD2-1F99-4053-9BB0-FA6EC91E11C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25000" y="2936880"/>
                <a:ext cx="1642680" cy="2692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CB2F24A-BC69-40AB-80FA-4451233D0D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923"/>
    </mc:Choice>
    <mc:Fallback>
      <p:transition spd="slow" advTm="63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Naomi Akien</cp:lastModifiedBy>
  <cp:revision>28</cp:revision>
  <dcterms:created xsi:type="dcterms:W3CDTF">2019-07-05T11:02:13Z</dcterms:created>
  <dcterms:modified xsi:type="dcterms:W3CDTF">2021-01-24T22:44:52Z</dcterms:modified>
</cp:coreProperties>
</file>