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74" r:id="rId2"/>
    <p:sldId id="270" r:id="rId3"/>
    <p:sldId id="273" r:id="rId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  <p:embeddedFont>
      <p:font typeface="Sassoon Infant Md" panose="02000603050000020003" pitchFamily="50" charset="0"/>
      <p:regular r:id="rId11"/>
    </p:embeddedFont>
    <p:embeddedFont>
      <p:font typeface="Sassoon Infant Rg" panose="02000503030000020003" pitchFamily="50" charset="0"/>
      <p:regular r:id="rId12"/>
      <p:bold r:id="rId1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">
          <p15:clr>
            <a:srgbClr val="A4A3A4"/>
          </p15:clr>
        </p15:guide>
        <p15:guide id="2" pos="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7540"/>
    <a:srgbClr val="D3EF86"/>
    <a:srgbClr val="627B37"/>
    <a:srgbClr val="4A362B"/>
    <a:srgbClr val="A3B85D"/>
    <a:srgbClr val="B7EDFD"/>
    <a:srgbClr val="85969E"/>
    <a:srgbClr val="C2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1566" y="96"/>
      </p:cViewPr>
      <p:guideLst>
        <p:guide orient="horz" pos="73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viewProps" Target="viewProps.xml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8772F3-6638-44AF-A584-E7C01CD35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DF9E5-8FE0-4EF0-B07A-5BD0C2FABEBF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7B69C0-E43D-48D0-B1D8-FEE594460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A8D68-F297-428D-A393-70DB69FB9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D681A-109A-432D-8DB6-B3F4B71389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652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D94DE0-C8C6-41EA-921B-52547AC6A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C3181-E883-425B-B939-E74552CC8BAF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A4F2B-B905-44BC-87A3-57BA5B322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8B2B-D698-4BD5-BE98-F99544563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332B5-262C-4911-9195-F088C77884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43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03CE7-5DDA-4ED1-A913-8D4D4B483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B9F0A-DCD9-455C-A54E-4F3426AD77E7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595EB-3403-4EC2-B0C7-9BB66728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DB7778-49CA-44FE-B8B5-8476AA35F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28760-DFAD-41CE-B1D5-C992BE13F1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239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BE7BAEA-6270-483F-8713-D285BECD3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5E249-9C1B-4A01-BCC5-2F41A0F9FD97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28A27F6-9D4B-4455-9365-8A2EF63E7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258C636-4019-45E4-8962-E2809E5E9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79229-BE15-4185-834E-EA946E8A32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471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A26B9B2-DA41-4CC6-9710-967EBDE4C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4E734-656D-471F-8CBE-55F5B11F9AD4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8629706-A09F-4EA5-A9B1-44DF5CA0F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5511B44-CA05-49A4-878F-5E0C52897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9BFF2-6E45-42FA-8C81-9E88B55340B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918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F0616AA-4282-4381-B076-22C068E6B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8D354-414C-4280-934E-1F4B76E9EC59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98ED501-1D06-44F6-B925-B2C38D871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795AF2D-0D54-4EFA-A01F-A7CCFAB59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03F1F-BF23-4CEB-AF8E-CB6A26856E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745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89217A9-916C-4CAE-9358-D5921E9C4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3F5FB-3FE1-4CC8-9395-200CA808F669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9110238-9470-463C-918F-917F53585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01B647-1824-4790-A3A8-85ACBD6B4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437AF-7412-4759-9452-B40267F2597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12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5A5F58B-0E15-4765-B906-FFCEC013A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AC322-2C28-4E63-B8D8-1CC09AA603C3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7FD0CFA-8D91-4CC5-8C2A-7565340C1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197B3C0-5C21-4EE3-A5E3-3AF8F4C2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F181B-6C35-43B2-ABBF-499A2E834F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287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A5CBFD4-6129-4693-884D-04C6E3C87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55E85-F755-4838-8BBB-C4E9114D2B19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42E735-AC32-402E-A874-8668714E4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54E5038-190B-4619-AE31-C2C22FCE4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087F5-2F03-479D-A694-503E826AB4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948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CF69-E3B4-4880-8E75-DE65DC713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349E8-098F-48AF-B8A6-C5D45F18D8F2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8DD21-C736-4A6E-BAC4-576855086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2ED26-8094-48AC-ACD2-526C460D5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50393-C290-4C91-B89D-170840034A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854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5DC695-905F-42D3-9933-C8E1A7F7C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79FCF-51AC-4D0F-B79B-77E6D4E50E21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86EB4-154D-413E-92F5-ABAA6E2A4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EC8FA4-4199-4912-BAA6-A4444EF6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84199-4F9D-4F25-A968-5C8BA5F47B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506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6171907-33A5-4373-8A83-DC2DC183016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4D3AAA0-C83D-43F8-817B-EBB2A440B78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EF6E79-EB10-4777-BBC0-F48791C37A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C67602-9B35-46B6-8DB7-3530F057C26C}" type="datetimeFigureOut">
              <a:rPr lang="en-GB"/>
              <a:pPr>
                <a:defRPr/>
              </a:pPr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6B659-2282-4505-9D82-FE5FE629BD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E24D17-5BB3-4B25-A770-DBB659D7C8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6A66E79-945E-428C-B31F-AB2981795A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3.m4a"/><Relationship Id="rId7" Type="http://schemas.openxmlformats.org/officeDocument/2006/relationships/image" Target="../media/image8.tmp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7.tmp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9">
            <a:extLst>
              <a:ext uri="{FF2B5EF4-FFF2-40B4-BE49-F238E27FC236}">
                <a16:creationId xmlns:a16="http://schemas.microsoft.com/office/drawing/2014/main" id="{D340BC7E-9E7C-435F-BE92-8032236B635B}"/>
              </a:ext>
            </a:extLst>
          </p:cNvPr>
          <p:cNvSpPr/>
          <p:nvPr/>
        </p:nvSpPr>
        <p:spPr>
          <a:xfrm>
            <a:off x="522287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FEFEA2-D80A-40DF-A968-90D1DC0AD9E7}"/>
              </a:ext>
            </a:extLst>
          </p:cNvPr>
          <p:cNvSpPr txBox="1"/>
          <p:nvPr/>
        </p:nvSpPr>
        <p:spPr>
          <a:xfrm>
            <a:off x="834390" y="1291590"/>
            <a:ext cx="744093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LO To plan a fable</a:t>
            </a:r>
          </a:p>
          <a:p>
            <a:pPr algn="ctr"/>
            <a:endParaRPr lang="en-GB" sz="3600" b="1" u="sng" dirty="0"/>
          </a:p>
          <a:p>
            <a:r>
              <a:rPr lang="en-GB" sz="3600" b="1" dirty="0"/>
              <a:t>Success criteria: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Include a moral/lesson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Include 2 animal characters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Include an appropriate setting to match the characters.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0293AF0-B9B7-4C03-90B3-19A956256C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1153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04"/>
    </mc:Choice>
    <mc:Fallback>
      <p:transition spd="slow" advTm="21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880EB9D-5083-48DE-91BC-84752D98E0EA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627B37"/>
                </a:solidFill>
                <a:latin typeface="Sassoon Infant Md" panose="02000603050000020003" pitchFamily="50" charset="0"/>
              </a:rPr>
              <a:t>Fables</a:t>
            </a:r>
            <a:endParaRPr lang="fr-FR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Short stories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Teach a lesson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 Animal characters with human characteristics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Stress themes such as: the value of cooperation, looking at problems from different viewpoints, rewards if lesson is learned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Lessons may not be stated directly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Listener must find their own lesson in the tale</a:t>
            </a:r>
          </a:p>
        </p:txBody>
      </p:sp>
      <p:pic>
        <p:nvPicPr>
          <p:cNvPr id="7171" name="Picture 14">
            <a:extLst>
              <a:ext uri="{FF2B5EF4-FFF2-40B4-BE49-F238E27FC236}">
                <a16:creationId xmlns:a16="http://schemas.microsoft.com/office/drawing/2014/main" id="{5550444C-168C-4AE6-8044-40775480C5B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6">
            <a:extLst>
              <a:ext uri="{FF2B5EF4-FFF2-40B4-BE49-F238E27FC236}">
                <a16:creationId xmlns:a16="http://schemas.microsoft.com/office/drawing/2014/main" id="{897FB844-1525-4956-89A4-970A171095B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2938" y="3429000"/>
            <a:ext cx="3551237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7">
            <a:extLst>
              <a:ext uri="{FF2B5EF4-FFF2-40B4-BE49-F238E27FC236}">
                <a16:creationId xmlns:a16="http://schemas.microsoft.com/office/drawing/2014/main" id="{BDE92ABF-EF25-4CC7-8C9E-B19E692F507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3638" y="4829175"/>
            <a:ext cx="17526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8">
            <a:extLst>
              <a:ext uri="{FF2B5EF4-FFF2-40B4-BE49-F238E27FC236}">
                <a16:creationId xmlns:a16="http://schemas.microsoft.com/office/drawing/2014/main" id="{EE0CBE70-C125-4891-839E-C0E38F4C258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263" y="4357688"/>
            <a:ext cx="1547812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9586679-2745-4896-A61F-A4168A52E1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3F040D0C-BE6B-427A-BF51-5E5C69081D61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pic>
        <p:nvPicPr>
          <p:cNvPr id="10243" name="Picture 14">
            <a:extLst>
              <a:ext uri="{FF2B5EF4-FFF2-40B4-BE49-F238E27FC236}">
                <a16:creationId xmlns:a16="http://schemas.microsoft.com/office/drawing/2014/main" id="{331F65E8-8E61-4F7C-BFEA-A1E4A384874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5A7E73E-07D4-4F1A-A883-FC81E43AF1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6030" y="875944"/>
            <a:ext cx="1667108" cy="25530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D90507-1F15-4A7D-8099-D187DE538177}"/>
              </a:ext>
            </a:extLst>
          </p:cNvPr>
          <p:cNvSpPr txBox="1"/>
          <p:nvPr/>
        </p:nvSpPr>
        <p:spPr>
          <a:xfrm>
            <a:off x="3379730" y="1143000"/>
            <a:ext cx="495978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Step 1 – choose the moral/lesson you would like to include in your fable.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Step 2 – choose your animal characters. Draw your characters and write adjectives around them.</a:t>
            </a:r>
          </a:p>
          <a:p>
            <a:endParaRPr lang="en-GB" dirty="0"/>
          </a:p>
          <a:p>
            <a:r>
              <a:rPr lang="en-GB" dirty="0"/>
              <a:t>Step 3 – choose your setting. Match it to your characters carefully.</a:t>
            </a:r>
          </a:p>
          <a:p>
            <a:endParaRPr lang="en-GB" dirty="0"/>
          </a:p>
          <a:p>
            <a:r>
              <a:rPr lang="en-GB" dirty="0"/>
              <a:t>Step 4 – draw a story map to show what will happen to your characters to lead to the moral/lesson. Tell your story orally a few times until you are confident with what will happen and make some notes around each picture.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A77788-1245-48BD-A870-30D854C0FFA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0464" y="3635443"/>
            <a:ext cx="1692674" cy="247953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3C1D36B-AA7C-4994-88D2-114D8091FA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964"/>
    </mc:Choice>
    <mc:Fallback>
      <p:transition spd="slow" advTm="144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611</TotalTime>
  <Words>169</Words>
  <Application>Microsoft Office PowerPoint</Application>
  <PresentationFormat>On-screen Show (4:3)</PresentationFormat>
  <Paragraphs>21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Sassoon Infant Rg</vt:lpstr>
      <vt:lpstr>Arial</vt:lpstr>
      <vt:lpstr>Calibri</vt:lpstr>
      <vt:lpstr>Sassoon Infant Md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Seaton</dc:creator>
  <cp:lastModifiedBy>Clare Wragg</cp:lastModifiedBy>
  <cp:revision>62</cp:revision>
  <dcterms:created xsi:type="dcterms:W3CDTF">2014-10-03T07:47:39Z</dcterms:created>
  <dcterms:modified xsi:type="dcterms:W3CDTF">2021-02-23T14:32:13Z</dcterms:modified>
</cp:coreProperties>
</file>