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8" r:id="rId2"/>
    <p:sldId id="264" r:id="rId3"/>
    <p:sldId id="267" r:id="rId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Sassoon Infant Rg" panose="02000503030000020003" charset="0"/>
      <p:regular r:id="rId11"/>
      <p:bold r:id="rId12"/>
    </p:embeddedFont>
    <p:embeddedFont>
      <p:font typeface="Twinkl" panose="020B0604020202020204" charset="0"/>
      <p:regular r:id="rId13"/>
      <p:bold r:id="rId14"/>
    </p:embeddedFont>
    <p:embeddedFont>
      <p:font typeface="Twinkl SemiBold" charset="0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15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font" Target="fonts/font5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089579" y="611823"/>
            <a:ext cx="5828724" cy="5621477"/>
          </a:xfrm>
          <a:prstGeom prst="roundRect">
            <a:avLst>
              <a:gd name="adj" fmla="val 2905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Star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71893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EAR"/>
          <p:cNvSpPr>
            <a:spLocks noChangeArrowheads="1"/>
          </p:cNvSpPr>
          <p:nvPr/>
        </p:nvSpPr>
        <p:spPr bwMode="auto">
          <a:xfrm>
            <a:off x="7117080" y="611823"/>
            <a:ext cx="1117600" cy="1020762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 b="1" dirty="0">
              <a:solidFill>
                <a:schemeClr val="bg1"/>
              </a:solidFill>
              <a:latin typeface="Twinkl SemiBold" pitchFamily="2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/>
                </a:solidFill>
                <a:latin typeface="Twinkl SemiBold" pitchFamily="2" charset="0"/>
              </a:rPr>
              <a:t>CLEAR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 b="1" dirty="0">
              <a:solidFill>
                <a:schemeClr val="bg1"/>
              </a:solidFill>
              <a:latin typeface="Twinkl SemiBold" pitchFamily="2" charset="0"/>
            </a:endParaRPr>
          </a:p>
        </p:txBody>
      </p:sp>
      <p:sp>
        <p:nvSpPr>
          <p:cNvPr id="10" name="Number 1"/>
          <p:cNvSpPr txBox="1">
            <a:spLocks noChangeArrowheads="1"/>
          </p:cNvSpPr>
          <p:nvPr/>
        </p:nvSpPr>
        <p:spPr bwMode="auto">
          <a:xfrm>
            <a:off x="1229783" y="732473"/>
            <a:ext cx="306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</a:t>
            </a:r>
          </a:p>
        </p:txBody>
      </p:sp>
      <p:pic>
        <p:nvPicPr>
          <p:cNvPr id="11" name="Star 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52918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Number 2"/>
          <p:cNvSpPr txBox="1">
            <a:spLocks noChangeArrowheads="1"/>
          </p:cNvSpPr>
          <p:nvPr/>
        </p:nvSpPr>
        <p:spPr bwMode="auto">
          <a:xfrm>
            <a:off x="1802676" y="726123"/>
            <a:ext cx="3465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</a:t>
            </a:r>
          </a:p>
        </p:txBody>
      </p:sp>
      <p:pic>
        <p:nvPicPr>
          <p:cNvPr id="13" name="Star 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32355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Number 3"/>
          <p:cNvSpPr txBox="1">
            <a:spLocks noChangeArrowheads="1"/>
          </p:cNvSpPr>
          <p:nvPr/>
        </p:nvSpPr>
        <p:spPr bwMode="auto">
          <a:xfrm>
            <a:off x="2388488" y="726123"/>
            <a:ext cx="3417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</a:t>
            </a:r>
          </a:p>
        </p:txBody>
      </p:sp>
      <p:pic>
        <p:nvPicPr>
          <p:cNvPr id="15" name="Star 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911793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Number 4"/>
          <p:cNvSpPr txBox="1">
            <a:spLocks noChangeArrowheads="1"/>
          </p:cNvSpPr>
          <p:nvPr/>
        </p:nvSpPr>
        <p:spPr bwMode="auto">
          <a:xfrm>
            <a:off x="2961005" y="726123"/>
            <a:ext cx="363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</a:t>
            </a:r>
          </a:p>
        </p:txBody>
      </p:sp>
      <p:pic>
        <p:nvPicPr>
          <p:cNvPr id="17" name="Star 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91230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Number 5"/>
          <p:cNvSpPr txBox="1">
            <a:spLocks noChangeArrowheads="1"/>
          </p:cNvSpPr>
          <p:nvPr/>
        </p:nvSpPr>
        <p:spPr bwMode="auto">
          <a:xfrm>
            <a:off x="3551300" y="726123"/>
            <a:ext cx="3481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</a:t>
            </a:r>
          </a:p>
        </p:txBody>
      </p:sp>
      <p:pic>
        <p:nvPicPr>
          <p:cNvPr id="19" name="Star 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70668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Number 6"/>
          <p:cNvSpPr txBox="1">
            <a:spLocks noChangeArrowheads="1"/>
          </p:cNvSpPr>
          <p:nvPr/>
        </p:nvSpPr>
        <p:spPr bwMode="auto">
          <a:xfrm>
            <a:off x="4127818" y="726123"/>
            <a:ext cx="36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</a:t>
            </a:r>
          </a:p>
        </p:txBody>
      </p:sp>
      <p:pic>
        <p:nvPicPr>
          <p:cNvPr id="22" name="Star 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51693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Number 7"/>
          <p:cNvSpPr txBox="1">
            <a:spLocks noChangeArrowheads="1"/>
          </p:cNvSpPr>
          <p:nvPr/>
        </p:nvSpPr>
        <p:spPr bwMode="auto">
          <a:xfrm>
            <a:off x="4724525" y="726123"/>
            <a:ext cx="335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</a:t>
            </a:r>
          </a:p>
        </p:txBody>
      </p:sp>
      <p:pic>
        <p:nvPicPr>
          <p:cNvPr id="24" name="Star 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31130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Number 8"/>
          <p:cNvSpPr txBox="1">
            <a:spLocks noChangeArrowheads="1"/>
          </p:cNvSpPr>
          <p:nvPr/>
        </p:nvSpPr>
        <p:spPr bwMode="auto">
          <a:xfrm>
            <a:off x="5294630" y="726123"/>
            <a:ext cx="36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</a:t>
            </a:r>
          </a:p>
        </p:txBody>
      </p:sp>
      <p:pic>
        <p:nvPicPr>
          <p:cNvPr id="26" name="Star 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10568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Number 9"/>
          <p:cNvSpPr txBox="1">
            <a:spLocks noChangeArrowheads="1"/>
          </p:cNvSpPr>
          <p:nvPr/>
        </p:nvSpPr>
        <p:spPr bwMode="auto">
          <a:xfrm>
            <a:off x="5877243" y="726123"/>
            <a:ext cx="361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</a:t>
            </a:r>
          </a:p>
        </p:txBody>
      </p:sp>
      <p:pic>
        <p:nvPicPr>
          <p:cNvPr id="28" name="Star 1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0005" y="738823"/>
            <a:ext cx="436563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Number 10"/>
          <p:cNvSpPr txBox="1">
            <a:spLocks noChangeArrowheads="1"/>
          </p:cNvSpPr>
          <p:nvPr/>
        </p:nvSpPr>
        <p:spPr bwMode="auto">
          <a:xfrm>
            <a:off x="6352501" y="738823"/>
            <a:ext cx="500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10</a:t>
            </a:r>
          </a:p>
        </p:txBody>
      </p:sp>
      <p:pic>
        <p:nvPicPr>
          <p:cNvPr id="30" name="Star 1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52843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Number 11"/>
          <p:cNvSpPr txBox="1">
            <a:spLocks noChangeArrowheads="1"/>
          </p:cNvSpPr>
          <p:nvPr/>
        </p:nvSpPr>
        <p:spPr bwMode="auto">
          <a:xfrm>
            <a:off x="1180775" y="1294448"/>
            <a:ext cx="428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11</a:t>
            </a:r>
          </a:p>
        </p:txBody>
      </p:sp>
      <p:pic>
        <p:nvPicPr>
          <p:cNvPr id="32" name="Star 1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33868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Number 12"/>
          <p:cNvSpPr txBox="1">
            <a:spLocks noChangeArrowheads="1"/>
          </p:cNvSpPr>
          <p:nvPr/>
        </p:nvSpPr>
        <p:spPr bwMode="auto">
          <a:xfrm>
            <a:off x="1722712" y="1284923"/>
            <a:ext cx="468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12</a:t>
            </a:r>
          </a:p>
        </p:txBody>
      </p:sp>
      <p:pic>
        <p:nvPicPr>
          <p:cNvPr id="34" name="Star 1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13305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Number 13"/>
          <p:cNvSpPr txBox="1">
            <a:spLocks noChangeArrowheads="1"/>
          </p:cNvSpPr>
          <p:nvPr/>
        </p:nvSpPr>
        <p:spPr bwMode="auto">
          <a:xfrm>
            <a:off x="2308524" y="1284923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13</a:t>
            </a:r>
          </a:p>
        </p:txBody>
      </p:sp>
      <p:pic>
        <p:nvPicPr>
          <p:cNvPr id="36" name="Star 1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92743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Number 14"/>
          <p:cNvSpPr txBox="1">
            <a:spLocks noChangeArrowheads="1"/>
          </p:cNvSpPr>
          <p:nvPr/>
        </p:nvSpPr>
        <p:spPr bwMode="auto">
          <a:xfrm>
            <a:off x="2882319" y="1284923"/>
            <a:ext cx="48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14</a:t>
            </a:r>
          </a:p>
        </p:txBody>
      </p:sp>
      <p:pic>
        <p:nvPicPr>
          <p:cNvPr id="38" name="Star 1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72180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Number 15"/>
          <p:cNvSpPr txBox="1">
            <a:spLocks noChangeArrowheads="1"/>
          </p:cNvSpPr>
          <p:nvPr/>
        </p:nvSpPr>
        <p:spPr bwMode="auto">
          <a:xfrm>
            <a:off x="3471336" y="1284923"/>
            <a:ext cx="47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15</a:t>
            </a:r>
          </a:p>
        </p:txBody>
      </p:sp>
      <p:pic>
        <p:nvPicPr>
          <p:cNvPr id="40" name="Star 1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51618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Number 16"/>
          <p:cNvSpPr txBox="1">
            <a:spLocks noChangeArrowheads="1"/>
          </p:cNvSpPr>
          <p:nvPr/>
        </p:nvSpPr>
        <p:spPr bwMode="auto">
          <a:xfrm>
            <a:off x="4052337" y="1284923"/>
            <a:ext cx="47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16</a:t>
            </a:r>
          </a:p>
        </p:txBody>
      </p:sp>
      <p:pic>
        <p:nvPicPr>
          <p:cNvPr id="42" name="Star 1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31055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Number 17"/>
          <p:cNvSpPr txBox="1">
            <a:spLocks noChangeArrowheads="1"/>
          </p:cNvSpPr>
          <p:nvPr/>
        </p:nvSpPr>
        <p:spPr bwMode="auto">
          <a:xfrm>
            <a:off x="4644561" y="1284923"/>
            <a:ext cx="457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17</a:t>
            </a:r>
          </a:p>
        </p:txBody>
      </p:sp>
      <p:pic>
        <p:nvPicPr>
          <p:cNvPr id="44" name="Star 1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10493" y="13087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Number 18"/>
          <p:cNvSpPr txBox="1">
            <a:spLocks noChangeArrowheads="1"/>
          </p:cNvSpPr>
          <p:nvPr/>
        </p:nvSpPr>
        <p:spPr bwMode="auto">
          <a:xfrm>
            <a:off x="5213548" y="1284923"/>
            <a:ext cx="484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18</a:t>
            </a:r>
          </a:p>
        </p:txBody>
      </p:sp>
      <p:pic>
        <p:nvPicPr>
          <p:cNvPr id="46" name="Star 1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02630" y="12992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Number 19"/>
          <p:cNvSpPr txBox="1">
            <a:spLocks noChangeArrowheads="1"/>
          </p:cNvSpPr>
          <p:nvPr/>
        </p:nvSpPr>
        <p:spPr bwMode="auto">
          <a:xfrm>
            <a:off x="5801762" y="1284923"/>
            <a:ext cx="47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19</a:t>
            </a:r>
          </a:p>
        </p:txBody>
      </p:sp>
      <p:pic>
        <p:nvPicPr>
          <p:cNvPr id="48" name="Star 2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9530" y="12976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Number 20"/>
          <p:cNvSpPr txBox="1">
            <a:spLocks noChangeArrowheads="1"/>
          </p:cNvSpPr>
          <p:nvPr/>
        </p:nvSpPr>
        <p:spPr bwMode="auto">
          <a:xfrm>
            <a:off x="6351905" y="1280160"/>
            <a:ext cx="541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20</a:t>
            </a:r>
          </a:p>
        </p:txBody>
      </p:sp>
      <p:pic>
        <p:nvPicPr>
          <p:cNvPr id="50" name="Star 2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62368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Number 21"/>
          <p:cNvSpPr txBox="1">
            <a:spLocks noChangeArrowheads="1"/>
          </p:cNvSpPr>
          <p:nvPr/>
        </p:nvSpPr>
        <p:spPr bwMode="auto">
          <a:xfrm>
            <a:off x="1152006" y="1848485"/>
            <a:ext cx="468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21</a:t>
            </a:r>
          </a:p>
        </p:txBody>
      </p:sp>
      <p:pic>
        <p:nvPicPr>
          <p:cNvPr id="52" name="Star 2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43393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Number 22"/>
          <p:cNvSpPr txBox="1">
            <a:spLocks noChangeArrowheads="1"/>
          </p:cNvSpPr>
          <p:nvPr/>
        </p:nvSpPr>
        <p:spPr bwMode="auto">
          <a:xfrm>
            <a:off x="1712200" y="1848485"/>
            <a:ext cx="508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22</a:t>
            </a:r>
          </a:p>
        </p:txBody>
      </p:sp>
      <p:pic>
        <p:nvPicPr>
          <p:cNvPr id="54" name="Star 2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22830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Number 23"/>
          <p:cNvSpPr txBox="1">
            <a:spLocks noChangeArrowheads="1"/>
          </p:cNvSpPr>
          <p:nvPr/>
        </p:nvSpPr>
        <p:spPr bwMode="auto">
          <a:xfrm>
            <a:off x="2298011" y="1848485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23</a:t>
            </a:r>
          </a:p>
        </p:txBody>
      </p:sp>
      <p:pic>
        <p:nvPicPr>
          <p:cNvPr id="56" name="Star 2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902268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Number 24"/>
          <p:cNvSpPr txBox="1">
            <a:spLocks noChangeArrowheads="1"/>
          </p:cNvSpPr>
          <p:nvPr/>
        </p:nvSpPr>
        <p:spPr bwMode="auto">
          <a:xfrm>
            <a:off x="2862580" y="1848485"/>
            <a:ext cx="541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24</a:t>
            </a:r>
          </a:p>
        </p:txBody>
      </p:sp>
      <p:pic>
        <p:nvPicPr>
          <p:cNvPr id="58" name="Star 2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83293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Number 25"/>
          <p:cNvSpPr txBox="1">
            <a:spLocks noChangeArrowheads="1"/>
          </p:cNvSpPr>
          <p:nvPr/>
        </p:nvSpPr>
        <p:spPr bwMode="auto">
          <a:xfrm>
            <a:off x="3461617" y="184848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25</a:t>
            </a:r>
          </a:p>
        </p:txBody>
      </p:sp>
      <p:pic>
        <p:nvPicPr>
          <p:cNvPr id="60" name="Star 2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62730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Number 26"/>
          <p:cNvSpPr txBox="1">
            <a:spLocks noChangeArrowheads="1"/>
          </p:cNvSpPr>
          <p:nvPr/>
        </p:nvSpPr>
        <p:spPr bwMode="auto">
          <a:xfrm>
            <a:off x="4041825" y="1848485"/>
            <a:ext cx="5148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26</a:t>
            </a:r>
          </a:p>
        </p:txBody>
      </p:sp>
      <p:pic>
        <p:nvPicPr>
          <p:cNvPr id="62" name="Star 2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42168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Number 27"/>
          <p:cNvSpPr txBox="1">
            <a:spLocks noChangeArrowheads="1"/>
          </p:cNvSpPr>
          <p:nvPr/>
        </p:nvSpPr>
        <p:spPr bwMode="auto">
          <a:xfrm>
            <a:off x="4634048" y="1848485"/>
            <a:ext cx="497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27</a:t>
            </a:r>
          </a:p>
        </p:txBody>
      </p:sp>
      <p:pic>
        <p:nvPicPr>
          <p:cNvPr id="64" name="Star 2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21605" y="18738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Number 28"/>
          <p:cNvSpPr txBox="1">
            <a:spLocks noChangeArrowheads="1"/>
          </p:cNvSpPr>
          <p:nvPr/>
        </p:nvSpPr>
        <p:spPr bwMode="auto">
          <a:xfrm>
            <a:off x="5196205" y="1848485"/>
            <a:ext cx="539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28</a:t>
            </a:r>
          </a:p>
        </p:txBody>
      </p:sp>
      <p:pic>
        <p:nvPicPr>
          <p:cNvPr id="66" name="Star 2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13743" y="186435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Number 29"/>
          <p:cNvSpPr txBox="1">
            <a:spLocks noChangeArrowheads="1"/>
          </p:cNvSpPr>
          <p:nvPr/>
        </p:nvSpPr>
        <p:spPr bwMode="auto">
          <a:xfrm>
            <a:off x="5792044" y="1848485"/>
            <a:ext cx="5148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29</a:t>
            </a:r>
          </a:p>
        </p:txBody>
      </p:sp>
      <p:pic>
        <p:nvPicPr>
          <p:cNvPr id="68" name="Star 3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409055" y="18611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Number 30"/>
          <p:cNvSpPr txBox="1">
            <a:spLocks noChangeArrowheads="1"/>
          </p:cNvSpPr>
          <p:nvPr/>
        </p:nvSpPr>
        <p:spPr bwMode="auto">
          <a:xfrm>
            <a:off x="6361430" y="184372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30</a:t>
            </a:r>
          </a:p>
        </p:txBody>
      </p:sp>
      <p:pic>
        <p:nvPicPr>
          <p:cNvPr id="70" name="Star 3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71893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Number 31"/>
          <p:cNvSpPr txBox="1">
            <a:spLocks noChangeArrowheads="1"/>
          </p:cNvSpPr>
          <p:nvPr/>
        </p:nvSpPr>
        <p:spPr bwMode="auto">
          <a:xfrm>
            <a:off x="1163936" y="2399348"/>
            <a:ext cx="463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31</a:t>
            </a:r>
          </a:p>
        </p:txBody>
      </p:sp>
      <p:pic>
        <p:nvPicPr>
          <p:cNvPr id="72" name="Star 3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52918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Number 32"/>
          <p:cNvSpPr txBox="1">
            <a:spLocks noChangeArrowheads="1"/>
          </p:cNvSpPr>
          <p:nvPr/>
        </p:nvSpPr>
        <p:spPr bwMode="auto">
          <a:xfrm>
            <a:off x="1724130" y="2399348"/>
            <a:ext cx="503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32</a:t>
            </a:r>
          </a:p>
        </p:txBody>
      </p:sp>
      <p:pic>
        <p:nvPicPr>
          <p:cNvPr id="74" name="Star 3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32355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Number 33"/>
          <p:cNvSpPr txBox="1">
            <a:spLocks noChangeArrowheads="1"/>
          </p:cNvSpPr>
          <p:nvPr/>
        </p:nvSpPr>
        <p:spPr bwMode="auto">
          <a:xfrm>
            <a:off x="2309939" y="2399348"/>
            <a:ext cx="498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33</a:t>
            </a:r>
          </a:p>
        </p:txBody>
      </p:sp>
      <p:pic>
        <p:nvPicPr>
          <p:cNvPr id="76" name="Star 3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911793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Number 34"/>
          <p:cNvSpPr txBox="1">
            <a:spLocks noChangeArrowheads="1"/>
          </p:cNvSpPr>
          <p:nvPr/>
        </p:nvSpPr>
        <p:spPr bwMode="auto">
          <a:xfrm>
            <a:off x="2884530" y="2399348"/>
            <a:ext cx="516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34</a:t>
            </a:r>
          </a:p>
        </p:txBody>
      </p:sp>
      <p:pic>
        <p:nvPicPr>
          <p:cNvPr id="78" name="Star 3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91230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Number 35"/>
          <p:cNvSpPr txBox="1">
            <a:spLocks noChangeArrowheads="1"/>
          </p:cNvSpPr>
          <p:nvPr/>
        </p:nvSpPr>
        <p:spPr bwMode="auto">
          <a:xfrm>
            <a:off x="3473546" y="2399348"/>
            <a:ext cx="505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35</a:t>
            </a:r>
          </a:p>
        </p:txBody>
      </p:sp>
      <p:pic>
        <p:nvPicPr>
          <p:cNvPr id="80" name="Star 3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72255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Number 36"/>
          <p:cNvSpPr txBox="1">
            <a:spLocks noChangeArrowheads="1"/>
          </p:cNvSpPr>
          <p:nvPr/>
        </p:nvSpPr>
        <p:spPr bwMode="auto">
          <a:xfrm>
            <a:off x="4053755" y="2399348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36</a:t>
            </a:r>
          </a:p>
        </p:txBody>
      </p:sp>
      <p:pic>
        <p:nvPicPr>
          <p:cNvPr id="82" name="Star 3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51693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Number 37"/>
          <p:cNvSpPr txBox="1">
            <a:spLocks noChangeArrowheads="1"/>
          </p:cNvSpPr>
          <p:nvPr/>
        </p:nvSpPr>
        <p:spPr bwMode="auto">
          <a:xfrm>
            <a:off x="4645978" y="2399348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37</a:t>
            </a:r>
          </a:p>
        </p:txBody>
      </p:sp>
      <p:pic>
        <p:nvPicPr>
          <p:cNvPr id="84" name="Star 3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31130" y="24247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Number 38"/>
          <p:cNvSpPr txBox="1">
            <a:spLocks noChangeArrowheads="1"/>
          </p:cNvSpPr>
          <p:nvPr/>
        </p:nvSpPr>
        <p:spPr bwMode="auto">
          <a:xfrm>
            <a:off x="5205730" y="239934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38</a:t>
            </a:r>
          </a:p>
        </p:txBody>
      </p:sp>
      <p:pic>
        <p:nvPicPr>
          <p:cNvPr id="86" name="Star 3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23268" y="2413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Number 39"/>
          <p:cNvSpPr txBox="1">
            <a:spLocks noChangeArrowheads="1"/>
          </p:cNvSpPr>
          <p:nvPr/>
        </p:nvSpPr>
        <p:spPr bwMode="auto">
          <a:xfrm>
            <a:off x="5803973" y="2399348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39</a:t>
            </a:r>
          </a:p>
        </p:txBody>
      </p:sp>
      <p:pic>
        <p:nvPicPr>
          <p:cNvPr id="88" name="Star 4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418580" y="24120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Number 40"/>
          <p:cNvSpPr txBox="1">
            <a:spLocks noChangeArrowheads="1"/>
          </p:cNvSpPr>
          <p:nvPr/>
        </p:nvSpPr>
        <p:spPr bwMode="auto">
          <a:xfrm>
            <a:off x="6364946" y="2394585"/>
            <a:ext cx="553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40</a:t>
            </a:r>
          </a:p>
        </p:txBody>
      </p:sp>
      <p:pic>
        <p:nvPicPr>
          <p:cNvPr id="90" name="Star 4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62368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Number 41"/>
          <p:cNvSpPr txBox="1">
            <a:spLocks noChangeArrowheads="1"/>
          </p:cNvSpPr>
          <p:nvPr/>
        </p:nvSpPr>
        <p:spPr bwMode="auto">
          <a:xfrm>
            <a:off x="1145594" y="2983548"/>
            <a:ext cx="481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41</a:t>
            </a:r>
          </a:p>
        </p:txBody>
      </p:sp>
      <p:pic>
        <p:nvPicPr>
          <p:cNvPr id="92" name="Star 4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43393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Number 42"/>
          <p:cNvSpPr txBox="1">
            <a:spLocks noChangeArrowheads="1"/>
          </p:cNvSpPr>
          <p:nvPr/>
        </p:nvSpPr>
        <p:spPr bwMode="auto">
          <a:xfrm>
            <a:off x="1695767" y="298354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42</a:t>
            </a:r>
          </a:p>
        </p:txBody>
      </p:sp>
      <p:pic>
        <p:nvPicPr>
          <p:cNvPr id="94" name="Star 4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22830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" name="Number 43"/>
          <p:cNvSpPr txBox="1">
            <a:spLocks noChangeArrowheads="1"/>
          </p:cNvSpPr>
          <p:nvPr/>
        </p:nvSpPr>
        <p:spPr bwMode="auto">
          <a:xfrm>
            <a:off x="2291599" y="2983548"/>
            <a:ext cx="516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43</a:t>
            </a:r>
          </a:p>
        </p:txBody>
      </p:sp>
      <p:pic>
        <p:nvPicPr>
          <p:cNvPr id="96" name="Star 4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902268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Number 44"/>
          <p:cNvSpPr txBox="1">
            <a:spLocks noChangeArrowheads="1"/>
          </p:cNvSpPr>
          <p:nvPr/>
        </p:nvSpPr>
        <p:spPr bwMode="auto">
          <a:xfrm>
            <a:off x="2862580" y="298354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44</a:t>
            </a:r>
          </a:p>
        </p:txBody>
      </p:sp>
      <p:pic>
        <p:nvPicPr>
          <p:cNvPr id="98" name="Star 4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83293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Number 45"/>
          <p:cNvSpPr txBox="1">
            <a:spLocks noChangeArrowheads="1"/>
          </p:cNvSpPr>
          <p:nvPr/>
        </p:nvSpPr>
        <p:spPr bwMode="auto">
          <a:xfrm>
            <a:off x="3446780" y="298354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45</a:t>
            </a:r>
          </a:p>
        </p:txBody>
      </p:sp>
      <p:pic>
        <p:nvPicPr>
          <p:cNvPr id="100" name="Star 4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62730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" name="Number 46"/>
          <p:cNvSpPr txBox="1">
            <a:spLocks noChangeArrowheads="1"/>
          </p:cNvSpPr>
          <p:nvPr/>
        </p:nvSpPr>
        <p:spPr bwMode="auto">
          <a:xfrm>
            <a:off x="4029393" y="298354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46</a:t>
            </a:r>
          </a:p>
        </p:txBody>
      </p:sp>
      <p:pic>
        <p:nvPicPr>
          <p:cNvPr id="102" name="Star 4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42168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Number 47"/>
          <p:cNvSpPr txBox="1">
            <a:spLocks noChangeArrowheads="1"/>
          </p:cNvSpPr>
          <p:nvPr/>
        </p:nvSpPr>
        <p:spPr bwMode="auto">
          <a:xfrm>
            <a:off x="4627635" y="2983548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47</a:t>
            </a:r>
          </a:p>
        </p:txBody>
      </p:sp>
      <p:pic>
        <p:nvPicPr>
          <p:cNvPr id="104" name="Star 4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21605" y="30089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Number 48"/>
          <p:cNvSpPr txBox="1">
            <a:spLocks noChangeArrowheads="1"/>
          </p:cNvSpPr>
          <p:nvPr/>
        </p:nvSpPr>
        <p:spPr bwMode="auto">
          <a:xfrm>
            <a:off x="5196205" y="298354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48</a:t>
            </a:r>
          </a:p>
        </p:txBody>
      </p:sp>
      <p:pic>
        <p:nvPicPr>
          <p:cNvPr id="106" name="Star 4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13743" y="29994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Number 49"/>
          <p:cNvSpPr txBox="1">
            <a:spLocks noChangeArrowheads="1"/>
          </p:cNvSpPr>
          <p:nvPr/>
        </p:nvSpPr>
        <p:spPr bwMode="auto">
          <a:xfrm>
            <a:off x="5778817" y="298354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49</a:t>
            </a:r>
          </a:p>
        </p:txBody>
      </p:sp>
      <p:pic>
        <p:nvPicPr>
          <p:cNvPr id="108" name="Star 5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409055" y="29978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Number 50"/>
          <p:cNvSpPr txBox="1">
            <a:spLocks noChangeArrowheads="1"/>
          </p:cNvSpPr>
          <p:nvPr/>
        </p:nvSpPr>
        <p:spPr bwMode="auto">
          <a:xfrm>
            <a:off x="6361430" y="298037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50</a:t>
            </a:r>
          </a:p>
        </p:txBody>
      </p:sp>
      <p:pic>
        <p:nvPicPr>
          <p:cNvPr id="110" name="Star 5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52843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" name="Number 51"/>
          <p:cNvSpPr txBox="1">
            <a:spLocks noChangeArrowheads="1"/>
          </p:cNvSpPr>
          <p:nvPr/>
        </p:nvSpPr>
        <p:spPr bwMode="auto">
          <a:xfrm>
            <a:off x="1140886" y="3547110"/>
            <a:ext cx="47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51</a:t>
            </a:r>
          </a:p>
        </p:txBody>
      </p:sp>
      <p:pic>
        <p:nvPicPr>
          <p:cNvPr id="112" name="Star 5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33868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Number 52"/>
          <p:cNvSpPr txBox="1">
            <a:spLocks noChangeArrowheads="1"/>
          </p:cNvSpPr>
          <p:nvPr/>
        </p:nvSpPr>
        <p:spPr bwMode="auto">
          <a:xfrm>
            <a:off x="1701873" y="3547110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52</a:t>
            </a:r>
          </a:p>
        </p:txBody>
      </p:sp>
      <p:pic>
        <p:nvPicPr>
          <p:cNvPr id="114" name="Star 5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13305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Number 53"/>
          <p:cNvSpPr txBox="1">
            <a:spLocks noChangeArrowheads="1"/>
          </p:cNvSpPr>
          <p:nvPr/>
        </p:nvSpPr>
        <p:spPr bwMode="auto">
          <a:xfrm>
            <a:off x="2287684" y="3547110"/>
            <a:ext cx="505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53</a:t>
            </a:r>
          </a:p>
        </p:txBody>
      </p:sp>
      <p:pic>
        <p:nvPicPr>
          <p:cNvPr id="116" name="Star 5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92743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Number 54"/>
          <p:cNvSpPr txBox="1">
            <a:spLocks noChangeArrowheads="1"/>
          </p:cNvSpPr>
          <p:nvPr/>
        </p:nvSpPr>
        <p:spPr bwMode="auto">
          <a:xfrm>
            <a:off x="2853055" y="3547110"/>
            <a:ext cx="539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54</a:t>
            </a:r>
          </a:p>
        </p:txBody>
      </p:sp>
      <p:pic>
        <p:nvPicPr>
          <p:cNvPr id="118" name="Star 5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72180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" name="Number 55"/>
          <p:cNvSpPr txBox="1">
            <a:spLocks noChangeArrowheads="1"/>
          </p:cNvSpPr>
          <p:nvPr/>
        </p:nvSpPr>
        <p:spPr bwMode="auto">
          <a:xfrm>
            <a:off x="3450497" y="3547110"/>
            <a:ext cx="5116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55</a:t>
            </a:r>
          </a:p>
        </p:txBody>
      </p:sp>
      <p:pic>
        <p:nvPicPr>
          <p:cNvPr id="120" name="Star 5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51618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Number 56"/>
          <p:cNvSpPr txBox="1">
            <a:spLocks noChangeArrowheads="1"/>
          </p:cNvSpPr>
          <p:nvPr/>
        </p:nvSpPr>
        <p:spPr bwMode="auto">
          <a:xfrm>
            <a:off x="4031499" y="3547110"/>
            <a:ext cx="516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56</a:t>
            </a:r>
          </a:p>
        </p:txBody>
      </p:sp>
      <p:pic>
        <p:nvPicPr>
          <p:cNvPr id="122" name="Star 5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31055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Number 57"/>
          <p:cNvSpPr txBox="1">
            <a:spLocks noChangeArrowheads="1"/>
          </p:cNvSpPr>
          <p:nvPr/>
        </p:nvSpPr>
        <p:spPr bwMode="auto">
          <a:xfrm>
            <a:off x="4623720" y="3547110"/>
            <a:ext cx="498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57</a:t>
            </a:r>
          </a:p>
        </p:txBody>
      </p:sp>
      <p:pic>
        <p:nvPicPr>
          <p:cNvPr id="124" name="Star 5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10493" y="35725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Number 58"/>
          <p:cNvSpPr txBox="1">
            <a:spLocks noChangeArrowheads="1"/>
          </p:cNvSpPr>
          <p:nvPr/>
        </p:nvSpPr>
        <p:spPr bwMode="auto">
          <a:xfrm>
            <a:off x="5185092" y="3547110"/>
            <a:ext cx="541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58</a:t>
            </a:r>
          </a:p>
        </p:txBody>
      </p:sp>
      <p:pic>
        <p:nvPicPr>
          <p:cNvPr id="126" name="Star 5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802630" y="35629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" name="Number 59"/>
          <p:cNvSpPr txBox="1">
            <a:spLocks noChangeArrowheads="1"/>
          </p:cNvSpPr>
          <p:nvPr/>
        </p:nvSpPr>
        <p:spPr bwMode="auto">
          <a:xfrm>
            <a:off x="5780924" y="3547110"/>
            <a:ext cx="516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59</a:t>
            </a:r>
          </a:p>
        </p:txBody>
      </p:sp>
      <p:pic>
        <p:nvPicPr>
          <p:cNvPr id="128" name="Star 6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9530" y="356139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Number 60"/>
          <p:cNvSpPr txBox="1">
            <a:spLocks noChangeArrowheads="1"/>
          </p:cNvSpPr>
          <p:nvPr/>
        </p:nvSpPr>
        <p:spPr bwMode="auto">
          <a:xfrm>
            <a:off x="6349102" y="3543935"/>
            <a:ext cx="546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60</a:t>
            </a:r>
          </a:p>
        </p:txBody>
      </p:sp>
      <p:pic>
        <p:nvPicPr>
          <p:cNvPr id="130" name="Star 6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43318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" name="Number 61"/>
          <p:cNvSpPr txBox="1">
            <a:spLocks noChangeArrowheads="1"/>
          </p:cNvSpPr>
          <p:nvPr/>
        </p:nvSpPr>
        <p:spPr bwMode="auto">
          <a:xfrm>
            <a:off x="1128956" y="4091623"/>
            <a:ext cx="47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61</a:t>
            </a:r>
          </a:p>
        </p:txBody>
      </p:sp>
      <p:pic>
        <p:nvPicPr>
          <p:cNvPr id="132" name="Star 6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24343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Number 62"/>
          <p:cNvSpPr txBox="1">
            <a:spLocks noChangeArrowheads="1"/>
          </p:cNvSpPr>
          <p:nvPr/>
        </p:nvSpPr>
        <p:spPr bwMode="auto">
          <a:xfrm>
            <a:off x="1689150" y="4091623"/>
            <a:ext cx="5148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62</a:t>
            </a:r>
          </a:p>
        </p:txBody>
      </p:sp>
      <p:pic>
        <p:nvPicPr>
          <p:cNvPr id="134" name="Star 6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03780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Number 63"/>
          <p:cNvSpPr txBox="1">
            <a:spLocks noChangeArrowheads="1"/>
          </p:cNvSpPr>
          <p:nvPr/>
        </p:nvSpPr>
        <p:spPr bwMode="auto">
          <a:xfrm>
            <a:off x="2274960" y="4091623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63</a:t>
            </a:r>
          </a:p>
        </p:txBody>
      </p:sp>
      <p:pic>
        <p:nvPicPr>
          <p:cNvPr id="136" name="Star 6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83218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Number 64"/>
          <p:cNvSpPr txBox="1">
            <a:spLocks noChangeArrowheads="1"/>
          </p:cNvSpPr>
          <p:nvPr/>
        </p:nvSpPr>
        <p:spPr bwMode="auto">
          <a:xfrm>
            <a:off x="2843530" y="4091623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64</a:t>
            </a:r>
          </a:p>
        </p:txBody>
      </p:sp>
      <p:pic>
        <p:nvPicPr>
          <p:cNvPr id="138" name="Star 6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62655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Number 65"/>
          <p:cNvSpPr txBox="1">
            <a:spLocks noChangeArrowheads="1"/>
          </p:cNvSpPr>
          <p:nvPr/>
        </p:nvSpPr>
        <p:spPr bwMode="auto">
          <a:xfrm>
            <a:off x="3438568" y="4091623"/>
            <a:ext cx="516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65</a:t>
            </a:r>
          </a:p>
        </p:txBody>
      </p:sp>
      <p:pic>
        <p:nvPicPr>
          <p:cNvPr id="140" name="Star 6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42093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1" name="Number 66"/>
          <p:cNvSpPr txBox="1">
            <a:spLocks noChangeArrowheads="1"/>
          </p:cNvSpPr>
          <p:nvPr/>
        </p:nvSpPr>
        <p:spPr bwMode="auto">
          <a:xfrm>
            <a:off x="4008755" y="409162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66</a:t>
            </a:r>
          </a:p>
        </p:txBody>
      </p:sp>
      <p:pic>
        <p:nvPicPr>
          <p:cNvPr id="142" name="Star 6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21530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" name="Number 67"/>
          <p:cNvSpPr txBox="1">
            <a:spLocks noChangeArrowheads="1"/>
          </p:cNvSpPr>
          <p:nvPr/>
        </p:nvSpPr>
        <p:spPr bwMode="auto">
          <a:xfrm>
            <a:off x="4610998" y="4091623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67</a:t>
            </a:r>
          </a:p>
        </p:txBody>
      </p:sp>
      <p:pic>
        <p:nvPicPr>
          <p:cNvPr id="144" name="Star 6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00968" y="41170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" name="Number 68"/>
          <p:cNvSpPr txBox="1">
            <a:spLocks noChangeArrowheads="1"/>
          </p:cNvSpPr>
          <p:nvPr/>
        </p:nvSpPr>
        <p:spPr bwMode="auto">
          <a:xfrm>
            <a:off x="5175567" y="409162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68</a:t>
            </a:r>
          </a:p>
        </p:txBody>
      </p:sp>
      <p:pic>
        <p:nvPicPr>
          <p:cNvPr id="146" name="Star 6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793105" y="410749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Number 69"/>
          <p:cNvSpPr txBox="1">
            <a:spLocks noChangeArrowheads="1"/>
          </p:cNvSpPr>
          <p:nvPr/>
        </p:nvSpPr>
        <p:spPr bwMode="auto">
          <a:xfrm>
            <a:off x="5759768" y="4091623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69</a:t>
            </a:r>
          </a:p>
        </p:txBody>
      </p:sp>
      <p:pic>
        <p:nvPicPr>
          <p:cNvPr id="148" name="Star 7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0005" y="41043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Number 70"/>
          <p:cNvSpPr txBox="1">
            <a:spLocks noChangeArrowheads="1"/>
          </p:cNvSpPr>
          <p:nvPr/>
        </p:nvSpPr>
        <p:spPr bwMode="auto">
          <a:xfrm>
            <a:off x="6342380" y="4086860"/>
            <a:ext cx="539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70</a:t>
            </a:r>
          </a:p>
        </p:txBody>
      </p:sp>
      <p:pic>
        <p:nvPicPr>
          <p:cNvPr id="150" name="Star 7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43318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" name="Number 71"/>
          <p:cNvSpPr txBox="1">
            <a:spLocks noChangeArrowheads="1"/>
          </p:cNvSpPr>
          <p:nvPr/>
        </p:nvSpPr>
        <p:spPr bwMode="auto">
          <a:xfrm>
            <a:off x="1137773" y="4674235"/>
            <a:ext cx="457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71</a:t>
            </a:r>
          </a:p>
        </p:txBody>
      </p:sp>
      <p:pic>
        <p:nvPicPr>
          <p:cNvPr id="152" name="Star 7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24343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" name="Number 72"/>
          <p:cNvSpPr txBox="1">
            <a:spLocks noChangeArrowheads="1"/>
          </p:cNvSpPr>
          <p:nvPr/>
        </p:nvSpPr>
        <p:spPr bwMode="auto">
          <a:xfrm>
            <a:off x="1697967" y="4674235"/>
            <a:ext cx="4972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72</a:t>
            </a:r>
          </a:p>
        </p:txBody>
      </p:sp>
      <p:pic>
        <p:nvPicPr>
          <p:cNvPr id="154" name="Star 7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03780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" name="Number 73"/>
          <p:cNvSpPr txBox="1">
            <a:spLocks noChangeArrowheads="1"/>
          </p:cNvSpPr>
          <p:nvPr/>
        </p:nvSpPr>
        <p:spPr bwMode="auto">
          <a:xfrm>
            <a:off x="2283778" y="467423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73</a:t>
            </a:r>
          </a:p>
        </p:txBody>
      </p:sp>
      <p:pic>
        <p:nvPicPr>
          <p:cNvPr id="156" name="Star 7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83218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Number 74"/>
          <p:cNvSpPr txBox="1">
            <a:spLocks noChangeArrowheads="1"/>
          </p:cNvSpPr>
          <p:nvPr/>
        </p:nvSpPr>
        <p:spPr bwMode="auto">
          <a:xfrm>
            <a:off x="2858367" y="467423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74</a:t>
            </a:r>
          </a:p>
        </p:txBody>
      </p:sp>
      <p:pic>
        <p:nvPicPr>
          <p:cNvPr id="158" name="Star 7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62655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Number 75"/>
          <p:cNvSpPr txBox="1">
            <a:spLocks noChangeArrowheads="1"/>
          </p:cNvSpPr>
          <p:nvPr/>
        </p:nvSpPr>
        <p:spPr bwMode="auto">
          <a:xfrm>
            <a:off x="3447383" y="4674235"/>
            <a:ext cx="498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75</a:t>
            </a:r>
          </a:p>
        </p:txBody>
      </p:sp>
      <p:pic>
        <p:nvPicPr>
          <p:cNvPr id="160" name="Star 7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42093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" name="Number 76"/>
          <p:cNvSpPr txBox="1">
            <a:spLocks noChangeArrowheads="1"/>
          </p:cNvSpPr>
          <p:nvPr/>
        </p:nvSpPr>
        <p:spPr bwMode="auto">
          <a:xfrm>
            <a:off x="4027592" y="4674235"/>
            <a:ext cx="503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76</a:t>
            </a:r>
          </a:p>
        </p:txBody>
      </p:sp>
      <p:pic>
        <p:nvPicPr>
          <p:cNvPr id="162" name="Star 7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21530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Number 77"/>
          <p:cNvSpPr txBox="1">
            <a:spLocks noChangeArrowheads="1"/>
          </p:cNvSpPr>
          <p:nvPr/>
        </p:nvSpPr>
        <p:spPr bwMode="auto">
          <a:xfrm>
            <a:off x="4619815" y="4674235"/>
            <a:ext cx="4860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77</a:t>
            </a:r>
          </a:p>
        </p:txBody>
      </p:sp>
      <p:pic>
        <p:nvPicPr>
          <p:cNvPr id="164" name="Star 7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00968" y="469963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Number 78"/>
          <p:cNvSpPr txBox="1">
            <a:spLocks noChangeArrowheads="1"/>
          </p:cNvSpPr>
          <p:nvPr/>
        </p:nvSpPr>
        <p:spPr bwMode="auto">
          <a:xfrm>
            <a:off x="5189595" y="4674235"/>
            <a:ext cx="513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78</a:t>
            </a:r>
          </a:p>
        </p:txBody>
      </p:sp>
      <p:pic>
        <p:nvPicPr>
          <p:cNvPr id="166" name="Star 7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793105" y="46901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Number 79"/>
          <p:cNvSpPr txBox="1">
            <a:spLocks noChangeArrowheads="1"/>
          </p:cNvSpPr>
          <p:nvPr/>
        </p:nvSpPr>
        <p:spPr bwMode="auto">
          <a:xfrm>
            <a:off x="5777811" y="4674235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79</a:t>
            </a:r>
          </a:p>
        </p:txBody>
      </p:sp>
      <p:pic>
        <p:nvPicPr>
          <p:cNvPr id="168" name="Star 8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0005" y="468852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" name="Number 80"/>
          <p:cNvSpPr txBox="1">
            <a:spLocks noChangeArrowheads="1"/>
          </p:cNvSpPr>
          <p:nvPr/>
        </p:nvSpPr>
        <p:spPr bwMode="auto">
          <a:xfrm>
            <a:off x="6333974" y="4669473"/>
            <a:ext cx="556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80</a:t>
            </a:r>
          </a:p>
        </p:txBody>
      </p:sp>
      <p:pic>
        <p:nvPicPr>
          <p:cNvPr id="170" name="Star 8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43318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Number 81"/>
          <p:cNvSpPr txBox="1">
            <a:spLocks noChangeArrowheads="1"/>
          </p:cNvSpPr>
          <p:nvPr/>
        </p:nvSpPr>
        <p:spPr bwMode="auto">
          <a:xfrm>
            <a:off x="1143198" y="5220335"/>
            <a:ext cx="484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81</a:t>
            </a:r>
          </a:p>
        </p:txBody>
      </p:sp>
      <p:pic>
        <p:nvPicPr>
          <p:cNvPr id="172" name="Star 8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24343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" name="Number 82"/>
          <p:cNvSpPr txBox="1">
            <a:spLocks noChangeArrowheads="1"/>
          </p:cNvSpPr>
          <p:nvPr/>
        </p:nvSpPr>
        <p:spPr bwMode="auto">
          <a:xfrm>
            <a:off x="1676718" y="522509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82</a:t>
            </a:r>
          </a:p>
        </p:txBody>
      </p:sp>
      <p:pic>
        <p:nvPicPr>
          <p:cNvPr id="174" name="Star 8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303780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" name="Number 83"/>
          <p:cNvSpPr txBox="1">
            <a:spLocks noChangeArrowheads="1"/>
          </p:cNvSpPr>
          <p:nvPr/>
        </p:nvSpPr>
        <p:spPr bwMode="auto">
          <a:xfrm>
            <a:off x="2298727" y="5234623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83</a:t>
            </a:r>
          </a:p>
        </p:txBody>
      </p:sp>
      <p:pic>
        <p:nvPicPr>
          <p:cNvPr id="176" name="Star 8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83218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Number 84"/>
          <p:cNvSpPr txBox="1">
            <a:spLocks noChangeArrowheads="1"/>
          </p:cNvSpPr>
          <p:nvPr/>
        </p:nvSpPr>
        <p:spPr bwMode="auto">
          <a:xfrm>
            <a:off x="2859405" y="5223510"/>
            <a:ext cx="5413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84</a:t>
            </a:r>
          </a:p>
        </p:txBody>
      </p:sp>
      <p:pic>
        <p:nvPicPr>
          <p:cNvPr id="178" name="Star 8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62655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" name="Number 85"/>
          <p:cNvSpPr txBox="1">
            <a:spLocks noChangeArrowheads="1"/>
          </p:cNvSpPr>
          <p:nvPr/>
        </p:nvSpPr>
        <p:spPr bwMode="auto">
          <a:xfrm>
            <a:off x="3426142" y="522509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85</a:t>
            </a:r>
          </a:p>
        </p:txBody>
      </p:sp>
      <p:pic>
        <p:nvPicPr>
          <p:cNvPr id="180" name="Star 8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42093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" name="Number 86"/>
          <p:cNvSpPr txBox="1">
            <a:spLocks noChangeArrowheads="1"/>
          </p:cNvSpPr>
          <p:nvPr/>
        </p:nvSpPr>
        <p:spPr bwMode="auto">
          <a:xfrm>
            <a:off x="4008755" y="522509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86</a:t>
            </a:r>
          </a:p>
        </p:txBody>
      </p:sp>
      <p:pic>
        <p:nvPicPr>
          <p:cNvPr id="182" name="Star 8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21530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" name="Number 87"/>
          <p:cNvSpPr txBox="1">
            <a:spLocks noChangeArrowheads="1"/>
          </p:cNvSpPr>
          <p:nvPr/>
        </p:nvSpPr>
        <p:spPr bwMode="auto">
          <a:xfrm>
            <a:off x="4606189" y="5225098"/>
            <a:ext cx="5132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87</a:t>
            </a:r>
          </a:p>
        </p:txBody>
      </p:sp>
      <p:pic>
        <p:nvPicPr>
          <p:cNvPr id="184" name="Star 8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200968" y="524890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Number 88"/>
          <p:cNvSpPr txBox="1">
            <a:spLocks noChangeArrowheads="1"/>
          </p:cNvSpPr>
          <p:nvPr/>
        </p:nvSpPr>
        <p:spPr bwMode="auto">
          <a:xfrm>
            <a:off x="5175567" y="5225098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88</a:t>
            </a:r>
          </a:p>
        </p:txBody>
      </p:sp>
      <p:pic>
        <p:nvPicPr>
          <p:cNvPr id="186" name="Star 8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793105" y="5239384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" name="Number 89"/>
          <p:cNvSpPr txBox="1">
            <a:spLocks noChangeArrowheads="1"/>
          </p:cNvSpPr>
          <p:nvPr/>
        </p:nvSpPr>
        <p:spPr bwMode="auto">
          <a:xfrm>
            <a:off x="5759768" y="5225098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89</a:t>
            </a:r>
          </a:p>
        </p:txBody>
      </p:sp>
      <p:pic>
        <p:nvPicPr>
          <p:cNvPr id="188" name="Star 9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90005" y="523779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" name="Number 90"/>
          <p:cNvSpPr txBox="1">
            <a:spLocks noChangeArrowheads="1"/>
          </p:cNvSpPr>
          <p:nvPr/>
        </p:nvSpPr>
        <p:spPr bwMode="auto">
          <a:xfrm>
            <a:off x="6338782" y="5220335"/>
            <a:ext cx="546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90</a:t>
            </a:r>
          </a:p>
        </p:txBody>
      </p:sp>
      <p:pic>
        <p:nvPicPr>
          <p:cNvPr id="190" name="Star 91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133793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" name="Number 91"/>
          <p:cNvSpPr txBox="1">
            <a:spLocks noChangeArrowheads="1"/>
          </p:cNvSpPr>
          <p:nvPr/>
        </p:nvSpPr>
        <p:spPr bwMode="auto">
          <a:xfrm>
            <a:off x="1118637" y="5748973"/>
            <a:ext cx="474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91</a:t>
            </a:r>
          </a:p>
        </p:txBody>
      </p:sp>
      <p:pic>
        <p:nvPicPr>
          <p:cNvPr id="192" name="Star 92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1713230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Number 92"/>
          <p:cNvSpPr txBox="1">
            <a:spLocks noChangeArrowheads="1"/>
          </p:cNvSpPr>
          <p:nvPr/>
        </p:nvSpPr>
        <p:spPr bwMode="auto">
          <a:xfrm>
            <a:off x="1679625" y="5748973"/>
            <a:ext cx="5148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92</a:t>
            </a:r>
          </a:p>
        </p:txBody>
      </p:sp>
      <p:pic>
        <p:nvPicPr>
          <p:cNvPr id="194" name="Star 93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294255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" name="Number 93"/>
          <p:cNvSpPr txBox="1">
            <a:spLocks noChangeArrowheads="1"/>
          </p:cNvSpPr>
          <p:nvPr/>
        </p:nvSpPr>
        <p:spPr bwMode="auto">
          <a:xfrm>
            <a:off x="2264642" y="5748973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93</a:t>
            </a:r>
          </a:p>
        </p:txBody>
      </p:sp>
      <p:pic>
        <p:nvPicPr>
          <p:cNvPr id="196" name="Star 94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2873693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Number 94"/>
          <p:cNvSpPr txBox="1">
            <a:spLocks noChangeArrowheads="1"/>
          </p:cNvSpPr>
          <p:nvPr/>
        </p:nvSpPr>
        <p:spPr bwMode="auto">
          <a:xfrm>
            <a:off x="2832417" y="574897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94</a:t>
            </a:r>
          </a:p>
        </p:txBody>
      </p:sp>
      <p:pic>
        <p:nvPicPr>
          <p:cNvPr id="198" name="Star 95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3453130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" name="Number 95"/>
          <p:cNvSpPr txBox="1">
            <a:spLocks noChangeArrowheads="1"/>
          </p:cNvSpPr>
          <p:nvPr/>
        </p:nvSpPr>
        <p:spPr bwMode="auto">
          <a:xfrm>
            <a:off x="3428249" y="5748973"/>
            <a:ext cx="516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95</a:t>
            </a:r>
          </a:p>
        </p:txBody>
      </p:sp>
      <p:pic>
        <p:nvPicPr>
          <p:cNvPr id="200" name="Star 96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032568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Number 96"/>
          <p:cNvSpPr txBox="1">
            <a:spLocks noChangeArrowheads="1"/>
          </p:cNvSpPr>
          <p:nvPr/>
        </p:nvSpPr>
        <p:spPr bwMode="auto">
          <a:xfrm>
            <a:off x="3999230" y="574897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96</a:t>
            </a:r>
          </a:p>
        </p:txBody>
      </p:sp>
      <p:pic>
        <p:nvPicPr>
          <p:cNvPr id="202" name="Star 97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4612005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" name="Number 97"/>
          <p:cNvSpPr txBox="1">
            <a:spLocks noChangeArrowheads="1"/>
          </p:cNvSpPr>
          <p:nvPr/>
        </p:nvSpPr>
        <p:spPr bwMode="auto">
          <a:xfrm>
            <a:off x="4601473" y="5748973"/>
            <a:ext cx="503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97</a:t>
            </a:r>
          </a:p>
        </p:txBody>
      </p:sp>
      <p:pic>
        <p:nvPicPr>
          <p:cNvPr id="204" name="Star 98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191443" y="5774373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" name="Number 98"/>
          <p:cNvSpPr txBox="1">
            <a:spLocks noChangeArrowheads="1"/>
          </p:cNvSpPr>
          <p:nvPr/>
        </p:nvSpPr>
        <p:spPr bwMode="auto">
          <a:xfrm>
            <a:off x="5166043" y="5748973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98</a:t>
            </a:r>
          </a:p>
        </p:txBody>
      </p:sp>
      <p:pic>
        <p:nvPicPr>
          <p:cNvPr id="206" name="Star 99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5783580" y="5764848"/>
            <a:ext cx="436563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Number 99"/>
          <p:cNvSpPr txBox="1">
            <a:spLocks noChangeArrowheads="1"/>
          </p:cNvSpPr>
          <p:nvPr/>
        </p:nvSpPr>
        <p:spPr bwMode="auto">
          <a:xfrm>
            <a:off x="5748655" y="5748973"/>
            <a:ext cx="541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Twinkl SemiBold" pitchFamily="2" charset="0"/>
              </a:rPr>
              <a:t>99</a:t>
            </a:r>
          </a:p>
        </p:txBody>
      </p:sp>
      <p:pic>
        <p:nvPicPr>
          <p:cNvPr id="208" name="Star 100" descr="Z:\# Action Folder!\PDF &amp; Preview\PNG\smiley-st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2697">
            <a:off x="6378893" y="5763259"/>
            <a:ext cx="436563" cy="41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" name="Number 100"/>
          <p:cNvSpPr txBox="1">
            <a:spLocks noChangeArrowheads="1"/>
          </p:cNvSpPr>
          <p:nvPr/>
        </p:nvSpPr>
        <p:spPr bwMode="auto">
          <a:xfrm>
            <a:off x="6270943" y="5802948"/>
            <a:ext cx="627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000" b="1" dirty="0">
                <a:latin typeface="Twinkl SemiBold" pitchFamily="2" charset="0"/>
              </a:rPr>
              <a:t>100</a:t>
            </a:r>
          </a:p>
        </p:txBody>
      </p:sp>
      <p:cxnSp>
        <p:nvCxnSpPr>
          <p:cNvPr id="210" name="Straight Connector 209"/>
          <p:cNvCxnSpPr/>
          <p:nvPr/>
        </p:nvCxnSpPr>
        <p:spPr>
          <a:xfrm>
            <a:off x="46136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>
            <a:off x="1089579" y="1194138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/>
          <p:nvPr/>
        </p:nvCxnSpPr>
        <p:spPr>
          <a:xfrm>
            <a:off x="51968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>
            <a:off x="57800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/>
          <p:cNvCxnSpPr/>
          <p:nvPr/>
        </p:nvCxnSpPr>
        <p:spPr>
          <a:xfrm>
            <a:off x="6363242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>
            <a:off x="40304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/>
          <p:cNvCxnSpPr/>
          <p:nvPr/>
        </p:nvCxnSpPr>
        <p:spPr>
          <a:xfrm>
            <a:off x="34472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Straight Connector 216"/>
          <p:cNvCxnSpPr/>
          <p:nvPr/>
        </p:nvCxnSpPr>
        <p:spPr>
          <a:xfrm>
            <a:off x="28640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17"/>
          <p:cNvCxnSpPr/>
          <p:nvPr/>
        </p:nvCxnSpPr>
        <p:spPr>
          <a:xfrm>
            <a:off x="22808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/>
          <p:nvPr/>
        </p:nvCxnSpPr>
        <p:spPr>
          <a:xfrm>
            <a:off x="1697643" y="611823"/>
            <a:ext cx="9525" cy="562147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219"/>
          <p:cNvCxnSpPr/>
          <p:nvPr/>
        </p:nvCxnSpPr>
        <p:spPr>
          <a:xfrm>
            <a:off x="1089579" y="1758351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>
            <a:off x="1089579" y="2322564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/>
          <p:nvPr/>
        </p:nvCxnSpPr>
        <p:spPr>
          <a:xfrm>
            <a:off x="1089579" y="2886776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/>
          <p:cNvCxnSpPr/>
          <p:nvPr/>
        </p:nvCxnSpPr>
        <p:spPr>
          <a:xfrm>
            <a:off x="1089579" y="3450988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/>
          <p:cNvCxnSpPr/>
          <p:nvPr/>
        </p:nvCxnSpPr>
        <p:spPr>
          <a:xfrm>
            <a:off x="1089579" y="4015200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/>
          <p:cNvCxnSpPr/>
          <p:nvPr/>
        </p:nvCxnSpPr>
        <p:spPr>
          <a:xfrm>
            <a:off x="1089579" y="4579412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225"/>
          <p:cNvCxnSpPr/>
          <p:nvPr/>
        </p:nvCxnSpPr>
        <p:spPr>
          <a:xfrm>
            <a:off x="1089579" y="5143624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/>
          <p:nvPr/>
        </p:nvCxnSpPr>
        <p:spPr>
          <a:xfrm>
            <a:off x="1089579" y="5707838"/>
            <a:ext cx="582872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357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8" fill="hold">
                      <p:stCondLst>
                        <p:cond delay="0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5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372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3" fill="hold">
                      <p:stCondLst>
                        <p:cond delay="0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1"/>
                  </p:tgtEl>
                </p:cond>
              </p:nextCondLst>
            </p:seq>
            <p:seq concurrent="1" nextAc="seek">
              <p:cTn id="382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3" fill="hold">
                      <p:stCondLst>
                        <p:cond delay="0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402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3" fill="hold">
                      <p:stCondLst>
                        <p:cond delay="0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412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3" fill="hold">
                      <p:stCondLst>
                        <p:cond delay="0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427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8" fill="hold">
                      <p:stCondLst>
                        <p:cond delay="0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432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3" fill="hold">
                      <p:stCondLst>
                        <p:cond delay="0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437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8" fill="hold">
                      <p:stCondLst>
                        <p:cond delay="0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442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3" fill="hold">
                      <p:stCondLst>
                        <p:cond delay="0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447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8" fill="hold">
                      <p:stCondLst>
                        <p:cond delay="0"/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462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3" fill="hold">
                      <p:stCondLst>
                        <p:cond delay="0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472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3" fill="hold">
                      <p:stCondLst>
                        <p:cond delay="0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477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8" fill="hold">
                      <p:stCondLst>
                        <p:cond delay="0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487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8" fill="hold">
                      <p:stCondLst>
                        <p:cond delay="0"/>
                      </p:stCondLst>
                      <p:childTnLst>
                        <p:par>
                          <p:cTn id="489" fill="hold">
                            <p:stCondLst>
                              <p:cond delay="0"/>
                            </p:stCondLst>
                            <p:childTnLst>
                              <p:par>
                                <p:cTn id="4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>
                      <p:stCondLst>
                        <p:cond delay="0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50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3" fill="hold">
                      <p:stCondLst>
                        <p:cond delay="0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7</TotalTime>
  <Words>101</Words>
  <Application>Microsoft Office PowerPoint</Application>
  <PresentationFormat>On-screen Show (4:3)</PresentationFormat>
  <Paragraphs>102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Sassoon Infant Rg</vt:lpstr>
      <vt:lpstr>Twinkl</vt:lpstr>
      <vt:lpstr>Calibri</vt:lpstr>
      <vt:lpstr>Arial</vt:lpstr>
      <vt:lpstr>Twinkl SemiBold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Twinkl</dc:creator>
  <cp:lastModifiedBy>Christina Weerasekera</cp:lastModifiedBy>
  <cp:revision>4</cp:revision>
  <dcterms:created xsi:type="dcterms:W3CDTF">2017-01-28T14:23:21Z</dcterms:created>
  <dcterms:modified xsi:type="dcterms:W3CDTF">2020-06-11T11:23:52Z</dcterms:modified>
</cp:coreProperties>
</file>