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ink/ink1.xml" ContentType="application/inkml+xml"/>
  <Override PartName="/ppt/ink/inkAction1.xml" ContentType="application/vnd.ms-office.inkAction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4"/>
  </p:sldMasterIdLst>
  <p:sldIdLst>
    <p:sldId id="299" r:id="rId5"/>
    <p:sldId id="292" r:id="rId6"/>
    <p:sldId id="288" r:id="rId7"/>
    <p:sldId id="282" r:id="rId8"/>
    <p:sldId id="281" r:id="rId9"/>
    <p:sldId id="289" r:id="rId10"/>
    <p:sldId id="300" r:id="rId11"/>
    <p:sldId id="301" r:id="rId12"/>
    <p:sldId id="302" r:id="rId13"/>
    <p:sldId id="303" r:id="rId14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19">
          <p15:clr>
            <a:srgbClr val="A4A3A4"/>
          </p15:clr>
        </p15:guide>
        <p15:guide id="2" pos="93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7E01"/>
    <a:srgbClr val="B70005"/>
    <a:srgbClr val="01415B"/>
    <a:srgbClr val="F54C00"/>
    <a:srgbClr val="740160"/>
    <a:srgbClr val="D6621A"/>
    <a:srgbClr val="CE5300"/>
    <a:srgbClr val="D65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119"/>
        <p:guide pos="93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1-08T10:26:12.247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10905 9751 0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1-08T10:24:50.667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55" units="cm"/>
      <inkml:brushProperty name="height" value="0.055" units="cm"/>
    </inkml:brush>
  </inkml:definitions>
  <iact:action type="add" startTime="18167">
    <iact:property name="dataType"/>
    <iact:actionData xml:id="d0">
      <inkml:trace xmlns:inkml="http://www.w3.org/2003/InkML" xml:id="stk0" contextRef="#ctx0" brushRef="#br0">10870 9647 0,'0'34'131,"0"1"-86,35 0-33,0 0 3,0-35-1,0 0 31,-35-35-32,0 0 1,0 0 2,0 1-4,0-1 17,0 70 143,0 34-157,0 1 6,0-35-10,0-70 132</inkml:trace>
    </iact:actionData>
  </iact:action>
  <iact:action type="add" startTime="40631">
    <iact:property name="dataType"/>
    <iact:actionData xml:id="d1">
      <inkml:trace xmlns:inkml="http://www.w3.org/2003/InkML" xml:id="stk1" contextRef="#ctx0" brushRef="#br0">11811 8671 0,'0'0'1,"0"35"13,0 0-2,0 0 2,0 0 1,35-35 15,0 0-16,0 0 3,0 0 41,-35-35 26,0 0-70,0 0 19,-70 35-22,0 0 3,35 0 1,-34 0 0,34 0-2,0 0 14,0 0-12,0 0 15,35 35-16,0 0 13,0 0 16,0 0-15,35-35-12,70 34-2,-1-34 18,-69 0-5,0 0-12,0 0-2,-35-34 2,0-1 14,0 0-12,0 0-7,0 0 5,0 0 0,-35 35 1,0 0-1,0 0 13,0 0-15,1 0 2,34 70 85,0-35-71,69 0-2,-34-35 1,0 0-14,0 0 15,-35-70 31,0 35-45,0 0 0,-70 1 0,0 34 13,36 0-13,-1 0 15,0 0-13,0 0 25,35 34-15,0 1-13,35-35 1,0 35-1,0-35 0,-1 0 0,1 0 1,-35-35 114,-35 35-98,1 0 26</inkml:trace>
    </iact:actionData>
  </iact:action>
  <iact:action type="add" startTime="57764">
    <iact:property name="dataType"/>
    <iact:actionData xml:id="d2">
      <inkml:trace xmlns:inkml="http://www.w3.org/2003/InkML" xml:id="stk2" contextRef="#ctx0" brushRef="#br0">12856 7627 0,'0'69'16,"0"-34"-4,35-35 16,0 0-17,0 0 4,0 0 2,35-104 9,-36-1-12,36 1 0,-70 69-1,0 0 1,0-35 1,0 36 25,-70 34-24,36 0-1,-1 0 0,-35-35 3,0 35-3,35 0-4,-34 0 4,34 0 0,0 0 13,0 0-13,35 69-2,0-34 1,0 0 0,0 35 0,0 34 1,35-69-2,35 35 2,-35-70 3,-1 34-2,1-34-4,0 0 0,0 0 2,0 0 1,35-34-1,-70-36 2,0 35-5,0 0 3,0 1 1,0-36 13,-70 70-12,35 0 0,0 0-6,0 0 5,-34 0-2,34 0 18,0 0-18,35 70 102,0-36-98,0 1-6,35-35 5,0 0-2,34 0 1,-34 0-3,0 0 5,-35-35-2,35-34 2,-35-1-6,0 35 3,-35 0 15,0 35-1,0 0-11,35 35 185,0 0-170,0 0-6,35-35 15,-35 35-27,0 0 58,0-1-15</inkml:trace>
    </iact:actionData>
  </iact:action>
  <iact:action type="add" startTime="61473">
    <iact:property name="dataType"/>
    <iact:actionData xml:id="d3">
      <inkml:trace xmlns:inkml="http://www.w3.org/2003/InkML" xml:id="stk3" contextRef="#ctx0" brushRef="#br0">14808 7522 0,'0'-35'197,"0"-34"-184,0 34 16,0 0-15,0 0 0,34 35 2,-34-35 41,0 1-43,0 68 143,0 1-130,0 0-13,0 0 2,0 35 13,0-1-15,0-34 12,0 0-11,0 0 73,0-1-26,0-68 51,0-1-96,0-70-3,0 71-1,0-1 1,0-35 1,0 35-1,0 0 15,0 1 0,0-1 16,35 35-1,0-35 53,-35 0-83,35 35 0,0 0 88,0 0-15,0 35-70,-35 0 24,34 0-27,-34-1 15,0 1 1,0 0-18,0 0 16,0 0 0,0 0 2,0-1-16,0 1 60,0 0-30,0 0-15,0 0 0,35-1 25,-35-68 119,0-1-159,0-35 0,0 1-2,0 34 19,0 0-18,0 0 2,0 0 72,0 0-57,0 1 70,35 34-67,0 0-20,0 0 28,0 0-26,-1 0 17,1 0 24,0 0-13,0 0 15,-35 34 26,0 1-71,35-35 16,-35 35-16,0 35 17,0-35 11,0-1-11,0 1-14,35-35 10,-1 0 41,1 0-26,-35-35 47,0 1-74,0-1 15,0 0-5,0 0-9,0 0 29,0 0-14,35 1-2,-35-1 15,35 0-27,0 35 25,35 0 13,-36 0-41,1 0 1,35 0 0,34-35 2,-69 0-1,35 35 0,-35 0 11,0 0 33,-70 0 157,-35 0-202,0 0 4,36 0-9,-1 0 6,0 35-2,0-35 1,0 0 1,35 35-3,-35-35 4,1 0 12,34 35 15,0 0 27,0-1-54,0 1 26,0 0-27,0 0 13,0 0 4,0 34-18,0-34 26,0 35-24,34-70 57,1-70-28,0 1-33,0 34 3,0-70 0,0 70 1,-35 1-2,0-1 16,0 0-17,0 0 46,34 35 145,1 35-176,-35 0-13,35 34 0,-35 36 2,35-35-6,-35-36 3,0 1 14,0 0-12,35-35 14,0 0-1,-1 0 1,1 0 0,0 0-2,-35-70 59,0-34-73,0 69 1,0-35 1,0 1-1,0 34 0,0 0 0,0 0 14,0 70 110,0 0-125,0 35 0,0 69 1,0-69-1,0-1 11,35 1-9,-35-35 13,0-1 11,0-103 145,0-1-169,0-69 2,0 34-5,0 71 0,0-1 1,0 0 1,0 0-1,0 0 17,0 0-4,35 35-14,-35-34 2,35 34 2,0 0 9,-1 0 31,1 0-16,0 0 2,0 0-29,0 0 14,-35 34 18,0 1-17,0 0-1,35 0-14,-35 0-1,0 34 4,0 1-2,34-70-4,-34 35 4,0 35 0,35-36 15,-35 1-16,0 0 2,35-35 11,0 0-12,0 0 14,0 0-12,-1 0 12,1 0-3,0 0-12,0 0 17,-35-35 11,35-34-30,-35 34 4,0-35-2,0 0 0,0 1 1,0-1 1,0 0 0,0 36-1,0-1-4,0 0 2,0-35 34,0 35-17,0 1 11,0-1-12,0 0 0,0 70 110,0 0-124,0-1 16,0 1-17,0 0 3,0 0 0,0 35-2,0-36-3,0 1 2,0 35 0,0-35 14,0 0-13,0-1 13,0 1 15,0 0-11,0 0 9,0 0-11,35-35-16,0 0 58,-1 0-29,1 0 1,-35-35 69,0 0-98,0-35 1,0-34 12,0 34-11,0 35 10,0 1-14,0-1 29,0 0-28,0 0 14,0 0 16,0 0-14,0 1 71,0 68 130,0 1-217,0 0 2,0 0-2,0 0 4,0 34-6,0 36 2,0-70 1,0 34 0,0 1 3,0-35 34,0 0-20,0 0-4,35-35-14,-35 34 13,35 1-11,0 0 1,0-35 25,-1 0-11,1 0-2,0 0-17,70-35 2,-36-34 0,-69-1 0,35 70 2,0-70-3,-35 35 0,0 1 2,0-106 0,0 71-1,0 34 3,0 0-4,0-35 3,0 35 12,0 1-15,-35 34 62,0 0-47,0 0-15,1 0 2,-1 0 0,0 34 2,0 36-3,0 0 0,0 174 2,35-140 0,0-34-4,0-35 3,0-1 0,0 1 0,0 0-1,0 0 0,35 0 1,0-1-3,35-34 18,34 35-16,-34 0 3,0-35-5,-1 0 4,1 0-5,-35 0 17,0 0-14,0 0 1</inkml:trace>
    </iact:actionData>
  </iact:action>
  <iact:action type="add" startTime="72166">
    <iact:property name="dataType"/>
    <iact:actionData xml:id="d4">
      <inkml:trace xmlns:inkml="http://www.w3.org/2003/InkML" xml:id="stk4" contextRef="#ctx0" brushRef="#br0">16724 7035 0,'35'0'57,"0"0"-15,-1 0 16,1 0-12,0 0-5,0 0-26,0 0 2,0 0 101,34 0-50</inkml:trace>
    </iact:actionData>
  </iact:action>
  <iact:action type="add" startTime="90914">
    <iact:property name="dataType"/>
    <iact:actionData xml:id="d5">
      <inkml:trace xmlns:inkml="http://www.w3.org/2003/InkML" xml:id="stk5" contextRef="#ctx0" brushRef="#br0">14215 5676 0,'0'35'129,"0"0"-74,-35-35-41,35 35 1,-34-35 1,34 35-4,0-1 3,-35-34 0,0 35-2,0 0 2,35 0 0,0 35 14,0-36-16,0 1 33,0 0-34,0 0 3,0 35 17,0-36-19,0 1 19,35 0-18,0-35-1,-35 35 3,35-35-4,-1 0 5,1 0 12,0 0 26,0 0-39,0 0 39,0-35-41,0 0 1,-35 0 26,34 1-24,-34-1-4,0-35 3,35 0-4,-35 36 16,0-1-11,0 0-3,0 0 16,0 0-18,35 35 2,-35-35 0,0 70 184,0 0-183,0 0 1,35 69-3,-35-69 1,0 35 0,0-35 1,0 0-4,0-1 2,0 1 1,0 0 28,0-70 87,0 0-114,0 1 1,0-36-2,0 35 1,0-35-3,0 1 1,0 34 1,0 0 16,0 0-14,35 35 82,0 0-84,34 0-1,1-35 1,0 1 1,-1-1 0,-34 0 1,0 35-5,0 0 3,0 0 48,0 0-19,-1 0-14,-34 35 129,0 0-114,0-1-30,0 1 16,0 35-15,0-35-1,0 34 12,0-34-11,0 0 1,0 0-3,0 0 1,35 0 31,0-35-14,0 0 9,0 0-24,0 0-2,-1-35 29,71-35-29,-1-34 1,-34-1-1,-35 35 0,-35 1 0,35 69-1,-35-35 2,0 0 0,0 0-1,0 1 0,0-1-1,0 0 4,0 0 7,0 0 4,0 70 76,0 35-62,0-35-24,0 34-5,0 1 0,0-1 2,0 1-2,0-35 2,0 0 0,0 0 1,0-1-3,35 1 1,0-35 28,-1 0 3,1 0 8,0 0-38,-35 35 0,35-70 55,-35-69-56,0-1 1,35 36-1,-35-1 12,35 35 1,-1 0 33,1 1-47,0-1 18,0 35-18,0 0 28,34 0-12,-34 0-14,35 0 1,-35 0 0,0 0 26,-70 0 131,0 0-158,0 0-2,0 0 2,0 0-2,1 0 2,-1 0 31,0 0-7,35 35 36,0-1-3,0 1-58,0 35 0,0-35 15,0-1-16,35 1 44,0-35-16,-1 70 3,-34-35-30,35-35 4,-35 35-6,0-1 4,0 1 13,0 0 43,-35-35 27,1 0-70,-1 0 1,0 0-16,0 0 16,35 35-14,70-35 256,-1 0-258,-34 0 1,0 0-1,0 0 14,0-35 58,0 0-71,0 35 0,-35-35-1,34 1 0,-34-1 17,0-35-17,0 35-2,35-34 3,-35-1 1,0 35-3,35 0 1,-35-34 5,35 34 9,-35 0-12,0 0-7,0 0 21,0 1-13,0-36 10,0 0-12,0 1-2,0-1 5,0 0-7,0 35 32,0 1-16,0 103 162,0 36-173,0-1-1,0 1-3,0-36 18,0-34-16,0 0 1,0 35-1,0-35 3,0 34-2,0 1 1,0-1 11,0 1-13,0-35 3,0 35-4,0-36 2,70-34 185,-36 0-185,36 0 0,0 0 1,-1 0-2,-34-34 15,0 34-17,35 0 91,0 0-86</inkml:trace>
    </iact:actionData>
  </iact:action>
  <iact:action type="add" startTime="98441">
    <iact:property name="dataType"/>
    <iact:actionData xml:id="d6">
      <inkml:trace xmlns:inkml="http://www.w3.org/2003/InkML" xml:id="stk6" contextRef="#ctx0" brushRef="#br0">16515 5328 0,'35'0'120,"69"0"-110,-34 0 5,0 0 0,34 0 0,-34 0 1,-35 0 11,0 0-15,-1 0 19</inkml:trace>
    </iact:actionData>
  </iact:action>
  <iact:action type="add" startTime="6330">
    <iact:property name="dataType"/>
    <iact:actionData xml:id="d7">
      <inkml:trace xmlns:inkml="http://www.w3.org/2003/InkML" xml:id="stk7" contextRef="#ctx0" brushRef="#br0">15295 9995 0,'35'-35'181,"0"35"-157,-35-35-5,0 0-5,0 1 14,35-1-17,-35 0 3,0 0 5,0-35-5,0 1-3,0-1 17,35 35-14,0 0 18,-35 1-22,34 34 6,1-35-3,0 35 1,0-35 1,0 35 12,0 0-12,-35-35 5,69 0 9,-34 35-20,0-35 9,-35 1-3,70-1-2,-70 0 4,35 0-6,-35 0 7,34 35 6,-34 35 265,-34-35-269,-1 35-12,0-35 27,0 35-26,-35 0 5,70-1 4,-34-34 0,-1 0-7,35 35 9,0 0 2,-35-35 9,0 35 23,35 0-11,0 0-14,0-1 14,0 1-29,0 0 1,0 0 13,35 0-12,-35 0 1,0-1-7,35 1 7,0-35 8,-35 35 17,34-35-27,1 35 0,0-35 19,0 35 10,0-35-30,0 0 4,-1 0 24,1-35 56,-35-35-84,35 35 4,-35-69-4,35-1-2,0 36 6,-35 34 6,35 0 33,-1 0-38,1 0 3,0 35 37,0 0-2,0 0-42,35 0-1,-36 0 17,1 0-20,0 0 7,-70 0 152,-34 0-157,34 0-4,-35 0 9,35 0-3,0 0 12,0 0-18,35 35 136,0 0-130,0 0-1,0 0 19,0 0-24,35-1 4,0 1 3,-35 0-2,35 0 2,0-35 0,-35 35-7,35 0 5,34-35 0,1 0 59,-35 0-59,0 0 1,0 0-3,-1-35 57,-34 0-51,0 0-7,0 0 3,0 0-1,0-34 4,0 34-5,0 0 18,0 0-16,-34 35 60,-1 0-47,0 0-13,0 0 104,0 0-94,70 0 92,70 0-99,-1 0-3,-69 0 0,0 0 1,0 0-1,-1 0 1,-34 35 162,0 0-163,0 0 4,0 34-8,0 1 18,0 0-8,0-1 5,0-208 208,0-35-219,0 35-1,0 34 1,0 36 4,35 103 464,-35 1-467,244 0 409,-104-35-409,-36 0-4</inkml:trace>
    </iact:actionData>
  </iact:action>
  <iact:action type="remove" startTime="14687">
    <iact:property name="style" value="instant"/>
    <iact:actionData xml:id="d8" ref="#d7"/>
  </iact:action>
  <iact:action type="add" startTime="14703">
    <iact:property name="dataType" value="strokeEraser"/>
    <iact:actionData xml:id="d9">
      <inkml:trace xmlns:inkml="http://www.w3.org/2003/InkML" xml:id="stk8" contextRef="#ctx0" brushRef="#br1">26863 13756 0,'-104'0'21,"69"0"-8,0 0 4,0 0-1,175 0 33,138-34-37,175-36 2,70 0 0,313 1 1,-243 34-2,-245 35 3,-209-35 1,-69 35-1,-140 0 79,-139 0-75,35 0-11,-140 35 6,210-35 0,-1 0-1,1 0 16,69 0-29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5656" y="188640"/>
            <a:ext cx="5542334" cy="1542033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94ED19B-B815-413B-811F-3797853B233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29056BA-EBF0-4537-AD6F-76A2B321184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F8C2D23-2293-40A9-A5FD-F4598DD511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511A8E-D7A8-4218-AD18-215C370A603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9052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rgs">
            <a:extLst>
              <a:ext uri="{FF2B5EF4-FFF2-40B4-BE49-F238E27FC236}">
                <a16:creationId xmlns:a16="http://schemas.microsoft.com/office/drawing/2014/main" id="{949457CD-E550-44FD-964E-3E9DEFDAA80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190501"/>
            <a:ext cx="5496272" cy="143829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3BB5E3E-7F1F-4F0F-A916-239438D38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6C1E294-650D-4003-970C-1EBBD7CA4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BB8D269-5E5D-41BB-BCA3-A2A195FAB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5FC2EF8-CD83-449B-91FA-2727864435B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43495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rgs">
            <a:extLst>
              <a:ext uri="{FF2B5EF4-FFF2-40B4-BE49-F238E27FC236}">
                <a16:creationId xmlns:a16="http://schemas.microsoft.com/office/drawing/2014/main" id="{9CD5F597-FBB4-4B24-B2E4-EE09517CE8A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190500"/>
            <a:ext cx="5424264" cy="14383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44825"/>
            <a:ext cx="3429000" cy="41749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1844825"/>
            <a:ext cx="3429000" cy="41749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914AA10D-30AE-4F22-BCF5-9C26E046D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B7F37AA9-C631-41E8-9D5C-45DADAF63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5E5AE89-FE72-4985-B285-8F0619F5D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A50BBA0-E0E8-4F37-B597-808B797EF0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15634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5" descr="rgs">
            <a:extLst>
              <a:ext uri="{FF2B5EF4-FFF2-40B4-BE49-F238E27FC236}">
                <a16:creationId xmlns:a16="http://schemas.microsoft.com/office/drawing/2014/main" id="{A0F056C8-DF42-4332-8BF2-65574790051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188912"/>
            <a:ext cx="5472608" cy="1439887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28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12578"/>
            <a:ext cx="4040188" cy="368071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728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12578"/>
            <a:ext cx="4041775" cy="368071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65F829D9-95FE-4B43-8D8A-1FC90B256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D30591BF-A5FB-40B7-8372-10510B3C2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F7419EA2-0564-4D6A-8CAA-6499AFE46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9E80C37-9FA2-4B41-B36A-51C8FA9255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67573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 descr="rgs">
            <a:extLst>
              <a:ext uri="{FF2B5EF4-FFF2-40B4-BE49-F238E27FC236}">
                <a16:creationId xmlns:a16="http://schemas.microsoft.com/office/drawing/2014/main" id="{0A153230-056A-4161-A48D-B736482B6B0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206902"/>
            <a:ext cx="5424264" cy="1421898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1ADB6DB7-2FE4-4DA3-99F5-FC6FC965F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EA67711-9EF5-44B6-A4B8-646DEC21E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350B2ADE-1902-4293-8121-CC963C116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3900DE-20D3-493E-9836-B99F04B9F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8324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67D943B-AF3B-43DC-849C-2CF7F3927B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847B8055-69EB-41CD-9806-0F29C192A5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20EBE218-BA00-41AC-B984-25A68CA99E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27B3EB-D93B-41CE-A821-FEECD57FB29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5959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7028184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88913"/>
            <a:ext cx="5227984" cy="45386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7028184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ACD2F8-8E98-4288-95B6-CACA09C2B43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3C95EC8-C2E6-4C12-ACD3-500DB1F963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FF0F29-752E-4C90-B33A-CCE54E72AD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A26CB4-3140-4E00-B640-165DE9601C2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4367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B460590-5A7C-4CD3-89A8-7D78BFFBED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F673417-FB07-4500-A158-1FE2B18F58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B6B15D1-E218-488D-9750-81F502E39E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8A5AFC-4C00-475B-A060-EA2B1E2419B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1346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188913"/>
            <a:ext cx="5471889" cy="1439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485925" y="1844824"/>
            <a:ext cx="3429000" cy="41749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7325" y="1844824"/>
            <a:ext cx="3429000" cy="41749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934260-7F52-46D3-A5B5-678099EB0CC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02EFEF-BBE3-48BB-864E-106AA0781F1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C250AA-B750-41AF-B8F5-F841011B90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50D0-7618-4338-A394-25F70C0FBF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78256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259172F-256A-4A98-BC56-30C500EBEA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476375" y="188913"/>
            <a:ext cx="5472113" cy="1411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EBE1D5C-14FB-4465-813C-C89C5A8D21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2060575"/>
            <a:ext cx="7010400" cy="395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6084" name="Rectangle 4">
            <a:extLst>
              <a:ext uri="{FF2B5EF4-FFF2-40B4-BE49-F238E27FC236}">
                <a16:creationId xmlns:a16="http://schemas.microsoft.com/office/drawing/2014/main" id="{22A1BEA0-A144-43A0-9279-86CD827CDA3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6085" name="Rectangle 5">
            <a:extLst>
              <a:ext uri="{FF2B5EF4-FFF2-40B4-BE49-F238E27FC236}">
                <a16:creationId xmlns:a16="http://schemas.microsoft.com/office/drawing/2014/main" id="{7D1F55D8-B725-4AFA-8A14-C0627280065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6086" name="Rectangle 6">
            <a:extLst>
              <a:ext uri="{FF2B5EF4-FFF2-40B4-BE49-F238E27FC236}">
                <a16:creationId xmlns:a16="http://schemas.microsoft.com/office/drawing/2014/main" id="{F7BB54CE-202D-4E21-815B-C60C6BE63FF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fld id="{996FF7A9-912B-425A-B0A1-E2B21BECB03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31" name="Line 7">
            <a:extLst>
              <a:ext uri="{FF2B5EF4-FFF2-40B4-BE49-F238E27FC236}">
                <a16:creationId xmlns:a16="http://schemas.microsoft.com/office/drawing/2014/main" id="{48FD0E5C-1A98-4044-8518-F8DB414B110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71600" y="304800"/>
            <a:ext cx="0" cy="1295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2" name="Oval 8">
            <a:extLst>
              <a:ext uri="{FF2B5EF4-FFF2-40B4-BE49-F238E27FC236}">
                <a16:creationId xmlns:a16="http://schemas.microsoft.com/office/drawing/2014/main" id="{3908CF5A-526C-4C9C-A357-59F72F1CD8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itchFamily="18" charset="0"/>
              <a:cs typeface="Arial" charset="0"/>
            </a:endParaRPr>
          </a:p>
        </p:txBody>
      </p:sp>
      <p:sp>
        <p:nvSpPr>
          <p:cNvPr id="1033" name="Oval 9">
            <a:extLst>
              <a:ext uri="{FF2B5EF4-FFF2-40B4-BE49-F238E27FC236}">
                <a16:creationId xmlns:a16="http://schemas.microsoft.com/office/drawing/2014/main" id="{8F07E9B1-77EA-46FB-BC74-AAFB182BD3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itchFamily="18" charset="0"/>
              <a:cs typeface="Arial" charset="0"/>
            </a:endParaRPr>
          </a:p>
        </p:txBody>
      </p:sp>
      <p:sp>
        <p:nvSpPr>
          <p:cNvPr id="1034" name="Oval 10">
            <a:extLst>
              <a:ext uri="{FF2B5EF4-FFF2-40B4-BE49-F238E27FC236}">
                <a16:creationId xmlns:a16="http://schemas.microsoft.com/office/drawing/2014/main" id="{DBF9938D-C3F9-4B69-A1D8-F63843FD27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itchFamily="18" charset="0"/>
              <a:cs typeface="Arial" charset="0"/>
            </a:endParaRPr>
          </a:p>
        </p:txBody>
      </p:sp>
      <p:pic>
        <p:nvPicPr>
          <p:cNvPr id="1035" name="Picture 15" descr="rgs">
            <a:extLst>
              <a:ext uri="{FF2B5EF4-FFF2-40B4-BE49-F238E27FC236}">
                <a16:creationId xmlns:a16="http://schemas.microsoft.com/office/drawing/2014/main" id="{D5432D48-D446-468A-9081-EE781D867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10" r:id="rId2"/>
    <p:sldLayoutId id="2147483711" r:id="rId3"/>
    <p:sldLayoutId id="2147483712" r:id="rId4"/>
    <p:sldLayoutId id="2147483713" r:id="rId5"/>
    <p:sldLayoutId id="2147483706" r:id="rId6"/>
    <p:sldLayoutId id="2147483707" r:id="rId7"/>
    <p:sldLayoutId id="2147483708" r:id="rId8"/>
    <p:sldLayoutId id="2147483709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Helvetic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Helvetic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Helvetic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Helvetic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Helvetic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Helvetic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Helvetic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Helvetic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54C00"/>
        </a:buClr>
        <a:buSzPct val="70000"/>
        <a:buFont typeface="Wingdings" panose="05000000000000000000" pitchFamily="2" charset="2"/>
        <a:buChar char="¢"/>
        <a:defRPr sz="30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1415B"/>
        </a:buClr>
        <a:buSzPct val="75000"/>
        <a:buFont typeface="Wingdings" panose="05000000000000000000" pitchFamily="2" charset="2"/>
        <a:buChar char="l"/>
        <a:defRPr sz="28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B70005"/>
        </a:buClr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797E01"/>
        </a:buClr>
        <a:buChar char="•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11/relationships/inkAction" Target="../ink/inkAction1.xml"/><Relationship Id="rId3" Type="http://schemas.openxmlformats.org/officeDocument/2006/relationships/audio" Target="../media/media2.m4a"/><Relationship Id="rId7" Type="http://schemas.openxmlformats.org/officeDocument/2006/relationships/image" Target="../media/image4.emf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customXml" Target="../ink/ink1.xml"/><Relationship Id="rId5" Type="http://schemas.openxmlformats.org/officeDocument/2006/relationships/image" Target="../media/image3.jpeg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tags" Target="../tags/tag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FF44DBA9-972C-4CA6-95E5-38C6D5103A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188913"/>
            <a:ext cx="5472113" cy="1439862"/>
          </a:xfrm>
        </p:spPr>
        <p:txBody>
          <a:bodyPr/>
          <a:lstStyle/>
          <a:p>
            <a:pPr eaLnBrk="1" hangingPunct="1"/>
            <a:r>
              <a:rPr lang="en-GB" altLang="en-US" sz="3600" b="1"/>
              <a:t>Lesson three: The formation of mountains</a:t>
            </a:r>
            <a:endParaRPr lang="en-US" altLang="en-US" sz="3600" b="1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2AE45154-C6E1-42D3-B23F-4181F1CF3BF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485900" y="1844675"/>
            <a:ext cx="3429000" cy="417512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600"/>
              <a:t> </a:t>
            </a:r>
            <a:endParaRPr lang="en-US" altLang="en-US" sz="2600"/>
          </a:p>
        </p:txBody>
      </p:sp>
      <p:sp>
        <p:nvSpPr>
          <p:cNvPr id="6148" name="Oval 4">
            <a:extLst>
              <a:ext uri="{FF2B5EF4-FFF2-40B4-BE49-F238E27FC236}">
                <a16:creationId xmlns:a16="http://schemas.microsoft.com/office/drawing/2014/main" id="{AEC46457-CB88-4539-8B78-326FD047E8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924175"/>
            <a:ext cx="2665413" cy="2663825"/>
          </a:xfrm>
          <a:prstGeom prst="ellipse">
            <a:avLst/>
          </a:prstGeom>
          <a:solidFill>
            <a:srgbClr val="F54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solidFill>
                <a:schemeClr val="tx1"/>
              </a:solidFill>
            </a:endParaRPr>
          </a:p>
        </p:txBody>
      </p:sp>
      <p:sp>
        <p:nvSpPr>
          <p:cNvPr id="6149" name="Oval 5">
            <a:extLst>
              <a:ext uri="{FF2B5EF4-FFF2-40B4-BE49-F238E27FC236}">
                <a16:creationId xmlns:a16="http://schemas.microsoft.com/office/drawing/2014/main" id="{06EE15C1-FC90-45D2-B895-A29D845040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2924175"/>
            <a:ext cx="2592388" cy="2663825"/>
          </a:xfrm>
          <a:prstGeom prst="ellipse">
            <a:avLst/>
          </a:prstGeom>
          <a:solidFill>
            <a:srgbClr val="01415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336699"/>
              </a:solidFill>
              <a:latin typeface="Arial" panose="020B0604020202020204" pitchFamily="34" charset="0"/>
            </a:endParaRPr>
          </a:p>
        </p:txBody>
      </p:sp>
      <p:sp>
        <p:nvSpPr>
          <p:cNvPr id="6150" name="Oval 6">
            <a:extLst>
              <a:ext uri="{FF2B5EF4-FFF2-40B4-BE49-F238E27FC236}">
                <a16:creationId xmlns:a16="http://schemas.microsoft.com/office/drawing/2014/main" id="{40678A87-2287-43A8-B404-2C2658C9F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2924175"/>
            <a:ext cx="2627312" cy="2663825"/>
          </a:xfrm>
          <a:prstGeom prst="ellipse">
            <a:avLst/>
          </a:prstGeom>
          <a:solidFill>
            <a:srgbClr val="B7000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solidFill>
                <a:schemeClr val="tx1"/>
              </a:solidFill>
            </a:endParaRPr>
          </a:p>
        </p:txBody>
      </p:sp>
      <p:sp>
        <p:nvSpPr>
          <p:cNvPr id="6151" name="Text Box 10">
            <a:extLst>
              <a:ext uri="{FF2B5EF4-FFF2-40B4-BE49-F238E27FC236}">
                <a16:creationId xmlns:a16="http://schemas.microsoft.com/office/drawing/2014/main" id="{6E8A384B-3CD7-4D04-984A-60A6B7399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3932238"/>
            <a:ext cx="21605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46D3864-CA81-4739-8E41-2E3469ECD1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54"/>
    </mc:Choice>
    <mc:Fallback>
      <p:transition spd="slow" advTm="6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8ED46E1A-AB9F-4BA5-9C1F-6E940BF6F5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300038"/>
            <a:ext cx="5422900" cy="1319212"/>
          </a:xfrm>
          <a:solidFill>
            <a:srgbClr val="F54C00"/>
          </a:solidFill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bg1"/>
                </a:solidFill>
              </a:rPr>
              <a:t>The structure of the Earth</a:t>
            </a:r>
            <a:br>
              <a:rPr lang="en-US" altLang="en-US"/>
            </a:br>
            <a:endParaRPr lang="en-GB" altLang="en-US" b="1">
              <a:solidFill>
                <a:schemeClr val="bg1"/>
              </a:solidFill>
            </a:endParaRPr>
          </a:p>
        </p:txBody>
      </p:sp>
      <p:pic>
        <p:nvPicPr>
          <p:cNvPr id="7171" name="Picture 2">
            <a:extLst>
              <a:ext uri="{FF2B5EF4-FFF2-40B4-BE49-F238E27FC236}">
                <a16:creationId xmlns:a16="http://schemas.microsoft.com/office/drawing/2014/main" id="{A34DD17A-6B8D-4F92-A910-8BF5DC405C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676400"/>
            <a:ext cx="7086600" cy="398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89CA17A-E28A-466E-A69D-1896467737F2}"/>
                  </a:ext>
                </a:extLst>
              </p14:cNvPr>
              <p14:cNvContentPartPr/>
              <p14:nvPr/>
            </p14:nvContentPartPr>
            <p14:xfrm>
              <a:off x="3925800" y="3510360"/>
              <a:ext cx="360" cy="3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89CA17A-E28A-466E-A69D-1896467737F2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916440" y="3501000"/>
                <a:ext cx="19080" cy="19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0D985C1-0FF7-47CB-90FF-E8CCAEFEED4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913200" y="1805400"/>
              <a:ext cx="2534400" cy="17305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0D985C1-0FF7-47CB-90FF-E8CCAEFEED4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903840" y="1796040"/>
                <a:ext cx="2553120" cy="17492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5414B7E-2852-4765-9FA5-FAAC608F7A7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754"/>
    </mc:Choice>
    <mc:Fallback>
      <p:transition spd="slow" advTm="147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31CA3CA1-DFF6-4F11-B70B-3E76E51F3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300038"/>
            <a:ext cx="5422900" cy="1319212"/>
          </a:xfrm>
          <a:prstGeom prst="rect">
            <a:avLst/>
          </a:prstGeom>
          <a:solidFill>
            <a:srgbClr val="01415B"/>
          </a:solidFill>
          <a:ln>
            <a:noFill/>
          </a:ln>
          <a:effectLst/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b="1" kern="0" dirty="0">
                <a:solidFill>
                  <a:schemeClr val="bg1"/>
                </a:solidFill>
              </a:rPr>
              <a:t>The Earth’s major plates</a:t>
            </a:r>
          </a:p>
        </p:txBody>
      </p:sp>
      <p:pic>
        <p:nvPicPr>
          <p:cNvPr id="8195" name="Picture 2">
            <a:extLst>
              <a:ext uri="{FF2B5EF4-FFF2-40B4-BE49-F238E27FC236}">
                <a16:creationId xmlns:a16="http://schemas.microsoft.com/office/drawing/2014/main" id="{337F42D3-3507-48A6-B161-CF5E696391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05000"/>
            <a:ext cx="7772400" cy="391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8D84AA3-F99E-46D2-8C66-D5745E3C653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69"/>
    </mc:Choice>
    <mc:Fallback>
      <p:transition spd="slow" advTm="165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DC299DE0-34CE-4C44-AA22-87D66C39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300038"/>
            <a:ext cx="5422900" cy="1319212"/>
          </a:xfrm>
          <a:prstGeom prst="rect">
            <a:avLst/>
          </a:prstGeom>
          <a:solidFill>
            <a:srgbClr val="B70005"/>
          </a:solidFill>
          <a:ln>
            <a:noFill/>
          </a:ln>
          <a:effectLst/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b="1" kern="0" dirty="0">
                <a:solidFill>
                  <a:schemeClr val="bg1"/>
                </a:solidFill>
              </a:rPr>
              <a:t>Convection currents</a:t>
            </a:r>
          </a:p>
        </p:txBody>
      </p:sp>
      <p:pic>
        <p:nvPicPr>
          <p:cNvPr id="9219" name="Picture 2">
            <a:extLst>
              <a:ext uri="{FF2B5EF4-FFF2-40B4-BE49-F238E27FC236}">
                <a16:creationId xmlns:a16="http://schemas.microsoft.com/office/drawing/2014/main" id="{874816D3-5E75-4357-A821-28B7B6D23A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905000"/>
            <a:ext cx="7696200" cy="432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44C5D6D-786E-407E-A095-C3E3E107FE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412"/>
    </mc:Choice>
    <mc:Fallback>
      <p:transition spd="slow" advTm="46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CC58043C-C00E-4708-9475-20B286A59B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300038"/>
            <a:ext cx="5422900" cy="1319212"/>
          </a:xfrm>
          <a:prstGeom prst="rect">
            <a:avLst/>
          </a:prstGeom>
          <a:solidFill>
            <a:srgbClr val="797E01"/>
          </a:solidFill>
          <a:ln>
            <a:noFill/>
          </a:ln>
          <a:effectLst/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b="1" kern="0" dirty="0">
                <a:solidFill>
                  <a:schemeClr val="bg1"/>
                </a:solidFill>
              </a:rPr>
              <a:t>Fold mountains</a:t>
            </a:r>
          </a:p>
        </p:txBody>
      </p:sp>
      <p:pic>
        <p:nvPicPr>
          <p:cNvPr id="10243" name="Picture 2">
            <a:extLst>
              <a:ext uri="{FF2B5EF4-FFF2-40B4-BE49-F238E27FC236}">
                <a16:creationId xmlns:a16="http://schemas.microsoft.com/office/drawing/2014/main" id="{162093A5-F3AE-4EBD-AB02-AF306EC400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057400"/>
            <a:ext cx="8001000" cy="450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416C420-6966-4E36-81A2-C1E33783D6F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563"/>
    </mc:Choice>
    <mc:Fallback>
      <p:transition spd="slow" advTm="925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3C6BBC8A-2FA2-443D-A917-93E2D7A09E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300038"/>
            <a:ext cx="5422900" cy="1319212"/>
          </a:xfrm>
          <a:prstGeom prst="rect">
            <a:avLst/>
          </a:prstGeom>
          <a:solidFill>
            <a:srgbClr val="740160"/>
          </a:solidFill>
          <a:ln>
            <a:noFill/>
          </a:ln>
          <a:effectLst/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b="1" kern="0" dirty="0">
                <a:solidFill>
                  <a:schemeClr val="bg1"/>
                </a:solidFill>
              </a:rPr>
              <a:t>Fold mountain rock formation </a:t>
            </a:r>
          </a:p>
        </p:txBody>
      </p:sp>
      <p:pic>
        <p:nvPicPr>
          <p:cNvPr id="11267" name="Picture 2" descr="6936561165_727248dd8d_b">
            <a:extLst>
              <a:ext uri="{FF2B5EF4-FFF2-40B4-BE49-F238E27FC236}">
                <a16:creationId xmlns:a16="http://schemas.microsoft.com/office/drawing/2014/main" id="{62A57045-A33F-4981-B67D-EA4196AD0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150" y="1752600"/>
            <a:ext cx="5719763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2">
            <a:extLst>
              <a:ext uri="{FF2B5EF4-FFF2-40B4-BE49-F238E27FC236}">
                <a16:creationId xmlns:a16="http://schemas.microsoft.com/office/drawing/2014/main" id="{FB3D3653-13D7-4DA1-8315-5165ECF59D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0" y="5902325"/>
            <a:ext cx="2627313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900">
                <a:solidFill>
                  <a:schemeClr val="tx1"/>
                </a:solidFill>
              </a:rPr>
              <a:t>Zagros Mountains © Stefan Jürgenson , Flickr</a:t>
            </a:r>
            <a:endParaRPr lang="en-US" altLang="en-US" sz="900">
              <a:solidFill>
                <a:schemeClr val="tx1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E4597E3-055C-4C67-92EE-C2FA72DF35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394"/>
    </mc:Choice>
    <mc:Fallback>
      <p:transition spd="slow" advTm="693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716CE8DE-56A3-4310-B504-4D5315DB0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375" y="190500"/>
            <a:ext cx="5495925" cy="1438275"/>
          </a:xfrm>
          <a:solidFill>
            <a:srgbClr val="F54C00"/>
          </a:solidFill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Fault block mountains </a:t>
            </a:r>
          </a:p>
        </p:txBody>
      </p:sp>
      <p:pic>
        <p:nvPicPr>
          <p:cNvPr id="12291" name="Picture 3">
            <a:extLst>
              <a:ext uri="{FF2B5EF4-FFF2-40B4-BE49-F238E27FC236}">
                <a16:creationId xmlns:a16="http://schemas.microsoft.com/office/drawing/2014/main" id="{4C4052C1-95D9-41A1-A64E-3F2E1D81A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76400"/>
            <a:ext cx="8305800" cy="467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FF6E59F-64D1-4475-9CDA-DF9E2FE662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014"/>
    </mc:Choice>
    <mc:Fallback>
      <p:transition spd="slow" advTm="55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1A93ABDC-7881-4163-8D99-37AF6CADF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375" y="190500"/>
            <a:ext cx="5495925" cy="1438275"/>
          </a:xfrm>
          <a:solidFill>
            <a:srgbClr val="01415B"/>
          </a:solidFill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Fault block mountains</a:t>
            </a:r>
          </a:p>
        </p:txBody>
      </p:sp>
      <p:pic>
        <p:nvPicPr>
          <p:cNvPr id="13315" name="Picture 2" descr="89406558_9ef6b929c1_b">
            <a:extLst>
              <a:ext uri="{FF2B5EF4-FFF2-40B4-BE49-F238E27FC236}">
                <a16:creationId xmlns:a16="http://schemas.microsoft.com/office/drawing/2014/main" id="{A6C9874D-0E9C-46D9-8DD1-14E7E2F80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952625"/>
            <a:ext cx="6530975" cy="425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4">
            <a:extLst>
              <a:ext uri="{FF2B5EF4-FFF2-40B4-BE49-F238E27FC236}">
                <a16:creationId xmlns:a16="http://schemas.microsoft.com/office/drawing/2014/main" id="{F9528BB4-3F53-44D8-AAFE-DC2ED56AFC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5688" y="6210300"/>
            <a:ext cx="2627312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900">
                <a:solidFill>
                  <a:schemeClr val="tx1"/>
                </a:solidFill>
              </a:rPr>
              <a:t>Sierra Nevada from the east © Mary, Flickr</a:t>
            </a:r>
            <a:endParaRPr lang="en-US" altLang="en-US" sz="900">
              <a:solidFill>
                <a:schemeClr val="tx1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077A4BF-CF01-453C-8ABE-66E665D6F1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35"/>
    </mc:Choice>
    <mc:Fallback>
      <p:transition spd="slow" advTm="59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177AA01A-4B75-415E-9204-B133C6AFE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375" y="190500"/>
            <a:ext cx="5495925" cy="1438275"/>
          </a:xfrm>
          <a:solidFill>
            <a:srgbClr val="B70005"/>
          </a:solidFill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Dome mountains</a:t>
            </a:r>
          </a:p>
        </p:txBody>
      </p:sp>
      <p:pic>
        <p:nvPicPr>
          <p:cNvPr id="14339" name="Picture 3">
            <a:extLst>
              <a:ext uri="{FF2B5EF4-FFF2-40B4-BE49-F238E27FC236}">
                <a16:creationId xmlns:a16="http://schemas.microsoft.com/office/drawing/2014/main" id="{B5365680-3576-45B7-A33A-A6436B340D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28800"/>
            <a:ext cx="7543800" cy="424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CE8B4BD-2769-436F-B667-369A02D6E9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806"/>
    </mc:Choice>
    <mc:Fallback>
      <p:transition spd="slow" advTm="40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E369D600-B5F4-4455-8173-DFA6D4F19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375" y="190500"/>
            <a:ext cx="5495925" cy="1438275"/>
          </a:xfrm>
          <a:solidFill>
            <a:srgbClr val="797E01"/>
          </a:solidFill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Dome mountains</a:t>
            </a:r>
          </a:p>
        </p:txBody>
      </p:sp>
      <p:pic>
        <p:nvPicPr>
          <p:cNvPr id="15363" name="Picture 2" descr="11229414374_cf378a8124_z">
            <a:extLst>
              <a:ext uri="{FF2B5EF4-FFF2-40B4-BE49-F238E27FC236}">
                <a16:creationId xmlns:a16="http://schemas.microsoft.com/office/drawing/2014/main" id="{F647663D-C215-4212-9C27-AAE2C53471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514600"/>
            <a:ext cx="3770313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3">
            <a:extLst>
              <a:ext uri="{FF2B5EF4-FFF2-40B4-BE49-F238E27FC236}">
                <a16:creationId xmlns:a16="http://schemas.microsoft.com/office/drawing/2014/main" id="{6AB71DD4-EFD7-40C3-B316-292338EE1D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6388" y="5032375"/>
            <a:ext cx="22193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900">
                <a:solidFill>
                  <a:schemeClr val="tx1"/>
                </a:solidFill>
              </a:rPr>
              <a:t>Mount Rushmore © Flickr, Paul Weimer</a:t>
            </a:r>
            <a:endParaRPr lang="en-US" altLang="en-US" sz="900">
              <a:solidFill>
                <a:schemeClr val="tx1"/>
              </a:solidFill>
            </a:endParaRPr>
          </a:p>
        </p:txBody>
      </p:sp>
      <p:pic>
        <p:nvPicPr>
          <p:cNvPr id="15365" name="Picture 3" descr="6906485245_cb4d4de8fa_b">
            <a:extLst>
              <a:ext uri="{FF2B5EF4-FFF2-40B4-BE49-F238E27FC236}">
                <a16:creationId xmlns:a16="http://schemas.microsoft.com/office/drawing/2014/main" id="{A7D304ED-1B05-4645-8A2B-6E4F7EECE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466975"/>
            <a:ext cx="396240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Rectangle 4">
            <a:extLst>
              <a:ext uri="{FF2B5EF4-FFF2-40B4-BE49-F238E27FC236}">
                <a16:creationId xmlns:a16="http://schemas.microsoft.com/office/drawing/2014/main" id="{368FB8A2-1355-4362-A1C7-9EFFDAFFA6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0488" y="5111750"/>
            <a:ext cx="1789112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900">
                <a:solidFill>
                  <a:schemeClr val="tx1"/>
                </a:solidFill>
              </a:rPr>
              <a:t>Bear Butte © Flickr, bl0ndeeo2 </a:t>
            </a:r>
            <a:endParaRPr lang="en-US" altLang="en-US" sz="900">
              <a:solidFill>
                <a:schemeClr val="tx1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9B8D5B8-6C0A-4A21-99C1-09CBB4EFC32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341"/>
    </mc:Choice>
    <mc:Fallback>
      <p:transition spd="slow" advTm="48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RGS-IBG Powerpoint template">
  <a:themeElements>
    <a:clrScheme name="RGS-IBG master slide 8">
      <a:dk1>
        <a:srgbClr val="000000"/>
      </a:dk1>
      <a:lt1>
        <a:srgbClr val="FFFFFF"/>
      </a:lt1>
      <a:dk2>
        <a:srgbClr val="000000"/>
      </a:dk2>
      <a:lt2>
        <a:srgbClr val="666699"/>
      </a:lt2>
      <a:accent1>
        <a:srgbClr val="FF9900"/>
      </a:accent1>
      <a:accent2>
        <a:srgbClr val="FF0000"/>
      </a:accent2>
      <a:accent3>
        <a:srgbClr val="FFFFFF"/>
      </a:accent3>
      <a:accent4>
        <a:srgbClr val="000000"/>
      </a:accent4>
      <a:accent5>
        <a:srgbClr val="FFCAAA"/>
      </a:accent5>
      <a:accent6>
        <a:srgbClr val="E70000"/>
      </a:accent6>
      <a:hlink>
        <a:srgbClr val="336699"/>
      </a:hlink>
      <a:folHlink>
        <a:srgbClr val="808080"/>
      </a:folHlink>
    </a:clrScheme>
    <a:fontScheme name="RGS-IBG master slide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GS-IBG master slide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GS-IBG master slide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GS-IBG master slide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GS-IBG master slide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2C33DD6170A94E8396739AAD02B95F" ma:contentTypeVersion="13" ma:contentTypeDescription="Create a new document." ma:contentTypeScope="" ma:versionID="14b428dbe874c36f01cf1005a7798b0c">
  <xsd:schema xmlns:xsd="http://www.w3.org/2001/XMLSchema" xmlns:xs="http://www.w3.org/2001/XMLSchema" xmlns:p="http://schemas.microsoft.com/office/2006/metadata/properties" xmlns:ns3="d75e34e4-aa54-41e9-91cb-d2cf73cea0b8" xmlns:ns4="62437322-bad3-419d-8831-0280f3a5551b" targetNamespace="http://schemas.microsoft.com/office/2006/metadata/properties" ma:root="true" ma:fieldsID="9a94771b079b0fbd4b525ff3f69f53b5" ns3:_="" ns4:_="">
    <xsd:import namespace="d75e34e4-aa54-41e9-91cb-d2cf73cea0b8"/>
    <xsd:import namespace="62437322-bad3-419d-8831-0280f3a5551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5e34e4-aa54-41e9-91cb-d2cf73cea0b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437322-bad3-419d-8831-0280f3a555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2463740-7CB5-4586-B14D-CDFC725812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5e34e4-aa54-41e9-91cb-d2cf73cea0b8"/>
    <ds:schemaRef ds:uri="62437322-bad3-419d-8831-0280f3a555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35B5BA4-F6DE-4F7B-AABB-19F40507C6C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E6C8D9C-462F-49AA-B806-FDABB45178CF}">
  <ds:schemaRefs>
    <ds:schemaRef ds:uri="http://purl.org/dc/dcmitype/"/>
    <ds:schemaRef ds:uri="http://schemas.microsoft.com/office/2006/metadata/properties"/>
    <ds:schemaRef ds:uri="http://www.w3.org/XML/1998/namespace"/>
    <ds:schemaRef ds:uri="62437322-bad3-419d-8831-0280f3a5551b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d75e34e4-aa54-41e9-91cb-d2cf73cea0b8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RGS-IBG Powerpoint template</Template>
  <TotalTime>84</TotalTime>
  <Words>65</Words>
  <Application>Microsoft Office PowerPoint</Application>
  <PresentationFormat>On-screen Show (4:3)</PresentationFormat>
  <Paragraphs>15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Helvetica</vt:lpstr>
      <vt:lpstr>Arial</vt:lpstr>
      <vt:lpstr>Wingdings</vt:lpstr>
      <vt:lpstr>Calibri</vt:lpstr>
      <vt:lpstr>Times New Roman</vt:lpstr>
      <vt:lpstr>RGS-IBG Powerpoint template</vt:lpstr>
      <vt:lpstr>Lesson three: The formation of mountains</vt:lpstr>
      <vt:lpstr>The structure of the Earth </vt:lpstr>
      <vt:lpstr>PowerPoint Presentation</vt:lpstr>
      <vt:lpstr>PowerPoint Presentation</vt:lpstr>
      <vt:lpstr>PowerPoint Presentation</vt:lpstr>
      <vt:lpstr>PowerPoint Presentation</vt:lpstr>
      <vt:lpstr>Fault block mountains </vt:lpstr>
      <vt:lpstr>Fault block mountains</vt:lpstr>
      <vt:lpstr>Dome mountains</vt:lpstr>
      <vt:lpstr>Dome mountains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formation of mountains</dc:title>
  <dc:creator>Esther Batterham</dc:creator>
  <cp:lastModifiedBy>Suzanne Phillips</cp:lastModifiedBy>
  <cp:revision>5</cp:revision>
  <dcterms:created xsi:type="dcterms:W3CDTF">2014-11-26T16:38:38Z</dcterms:created>
  <dcterms:modified xsi:type="dcterms:W3CDTF">2021-01-08T11:11:55Z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0x010100452C33DD6170A94E8396739AAD02B95F</vt:lpwstr>
  </property>
</Properties>
</file>