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4" r:id="rId2"/>
    <p:sldId id="273" r:id="rId3"/>
    <p:sldId id="269" r:id="rId4"/>
    <p:sldId id="270" r:id="rId5"/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0160000" cy="7620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4ECAF-479A-4515-8353-8588055C4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DF17CB-62FC-451E-931A-09D66A9056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C024E-CEA5-4081-8204-37DD50F40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183EA-EA74-4821-9D22-BA0271CA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9FEFB-0A51-458B-9745-6013D01E5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725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843-0654-400C-91A2-DB241005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CE93AD-A00C-4829-A347-DA68C96396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A51EAD-C361-42ED-8244-858B49A83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452203-F025-4687-92C3-581F3EDE9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5B26B-2112-45DC-BC68-4318D0512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94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991B6-28F3-484E-A910-DF5D357E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3D8249-C267-4EDD-81F5-BBC54FF90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1A1E47-12F0-4ED4-8E35-4E5D764B4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17FED-C051-4206-B3FA-B41D25D36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40DFF-6CAE-4E15-9872-EF9B142D4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3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45319-9598-4F23-8161-69AC3FBCA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27DA8-C43A-49CB-BF6D-E12CA07302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A5A945-705E-4660-9E35-6F22B74CDA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656669-95B7-4879-8100-AEE671A7A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43698-3C22-4AFB-8D0A-835577717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5514CE-D26B-4C1F-9B4B-7D62C4521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2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E0A59-2320-4B40-817F-61D7E76F2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D67EC-541A-4FD3-9452-D81B2DED6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800DE9-AC27-4964-8BFF-10A28EC268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0D63D6-BAF1-4CCC-A438-7A49C8C6F6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882D0C-7794-4941-B18E-9FD96DACCB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6BD597-CD61-4207-996A-FFFCD10FD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04D535-8F93-461B-8071-77B6899B0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39D355-79DD-41BF-830A-3F1B8E8A2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19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F1E73-CE5E-4AD6-B3C5-C57FD984A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8CB27E-9737-4FB7-B1A5-AE21FE59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C01017-3092-4054-B5B5-DB17E5A63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13A14-B198-4EC3-BC23-90DE04C5D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47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6E785B-D7A4-4544-B7EC-F6ABC36C5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8433F4-FC3E-425C-8343-FCE1FF067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A89FD7-A4B2-4E19-A2BB-3F744CEB0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520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B2632-5291-48DD-B1DD-3B02F7410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0BF0A5-F377-459C-9E56-38F7F9952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57BB8D-F276-4403-BC0A-8B32CAA34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3311B-EDC4-4541-84DE-E711F0C8B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5C066-6257-4DB6-9FAA-82D8B6296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F8C461-4405-4CEC-80F8-44BAEB5BB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44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BB274-D7A4-442F-8EAA-8C05D7BD3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0236B-4F5E-46F9-A72E-01CB0839C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AFDC47-E120-4850-8C14-142F88794C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A48DD-4CC5-4E66-83FC-786A623DA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8E868-D1D2-4DE4-90F7-D0CD3E4AE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2A2FED-9E01-4373-88E4-819F0C5C3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0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5F53D-F541-4E32-8CE7-F75BF655F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0CA260-F4EF-4258-A6C2-0855780D7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86CA7-26EF-498C-B6D4-BB3EA023A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47112-5758-428B-B3AB-1B1559C6A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06C73-60EA-4365-B6F2-2445F2D92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712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BF8615-BEB2-4CE2-B719-188F293EE0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C728E6-0467-43BF-9EB3-1054F0E698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9A812-C6F9-418C-8887-725D970FB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2AE88-C2F7-403F-A612-C88D9B8F8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6BD7B-13DE-4D85-89B7-AA69E8A73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99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0F49B1-902F-466C-930A-E21541C00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CF9FC-664B-4B4F-A7F7-291D7B3B98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8C5C3-1C52-4B3F-B112-B1E67F73AC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B9049-BFF1-403E-BB74-AC3806AD06B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3A188-2B94-47E1-819F-10E9F26F85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0F1D8-3FBE-4588-AA99-A1302234D7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6E8C-3161-41FC-B095-F6785BD56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392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audio" Target="../media/media1.m4a"/><Relationship Id="rId21" Type="http://schemas.openxmlformats.org/officeDocument/2006/relationships/image" Target="../media/image17.png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microsoft.com/office/2007/relationships/media" Target="../media/media1.m4a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7.png"/><Relationship Id="rId3" Type="http://schemas.openxmlformats.org/officeDocument/2006/relationships/audio" Target="../media/media2.m4a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7.png"/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12" Type="http://schemas.openxmlformats.org/officeDocument/2006/relationships/image" Target="../media/image15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11" Type="http://schemas.openxmlformats.org/officeDocument/2006/relationships/image" Target="../media/image14.png"/><Relationship Id="rId5" Type="http://schemas.openxmlformats.org/officeDocument/2006/relationships/image" Target="../media/image4.pn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.png"/><Relationship Id="rId18" Type="http://schemas.openxmlformats.org/officeDocument/2006/relationships/image" Target="../media/image1.png"/><Relationship Id="rId3" Type="http://schemas.openxmlformats.org/officeDocument/2006/relationships/audio" Target="../media/media4.m4a"/><Relationship Id="rId21" Type="http://schemas.openxmlformats.org/officeDocument/2006/relationships/image" Target="../media/image17.pn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17" Type="http://schemas.openxmlformats.org/officeDocument/2006/relationships/image" Target="../media/image16.png"/><Relationship Id="rId2" Type="http://schemas.microsoft.com/office/2007/relationships/media" Target="../media/media4.m4a"/><Relationship Id="rId16" Type="http://schemas.openxmlformats.org/officeDocument/2006/relationships/image" Target="../media/image3.png"/><Relationship Id="rId20" Type="http://schemas.openxmlformats.org/officeDocument/2006/relationships/image" Target="../media/image15.png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6.png"/><Relationship Id="rId15" Type="http://schemas.openxmlformats.org/officeDocument/2006/relationships/image" Target="../media/image2.png"/><Relationship Id="rId10" Type="http://schemas.openxmlformats.org/officeDocument/2006/relationships/image" Target="../media/image11.png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Relationship Id="rId1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5.m4a"/><Relationship Id="rId7" Type="http://schemas.openxmlformats.org/officeDocument/2006/relationships/image" Target="../media/image20.jp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audio" Target="../media/media6.m4a"/><Relationship Id="rId7" Type="http://schemas.openxmlformats.org/officeDocument/2006/relationships/image" Target="../media/image21.jp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audio" Target="../media/media7.m4a"/><Relationship Id="rId7" Type="http://schemas.openxmlformats.org/officeDocument/2006/relationships/image" Target="../media/image20.jp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1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audio" Target="../media/media8.m4a"/><Relationship Id="rId7" Type="http://schemas.openxmlformats.org/officeDocument/2006/relationships/image" Target="../media/image22.jp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0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9.m4a"/><Relationship Id="rId7" Type="http://schemas.openxmlformats.org/officeDocument/2006/relationships/image" Target="../media/image21.jp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0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10.m4a"/><Relationship Id="rId7" Type="http://schemas.openxmlformats.org/officeDocument/2006/relationships/image" Target="../media/image21.jp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F78FD0D7-655C-4FD6-B96A-31D11D875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222" y="301420"/>
            <a:ext cx="9133417" cy="1104194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altLang="en-US" dirty="0">
                <a:latin typeface="Comic Sans MS" panose="030F0702030302020204" pitchFamily="66" charset="0"/>
              </a:rPr>
            </a:br>
            <a:br>
              <a:rPr lang="en-GB" altLang="en-US" dirty="0">
                <a:latin typeface="Comic Sans MS" panose="030F0702030302020204" pitchFamily="66" charset="0"/>
              </a:rPr>
            </a:br>
            <a:br>
              <a:rPr lang="en-GB" altLang="en-US" dirty="0">
                <a:latin typeface="Comic Sans MS" panose="030F0702030302020204" pitchFamily="66" charset="0"/>
              </a:rPr>
            </a:br>
            <a:r>
              <a:rPr lang="en-GB" altLang="en-US" sz="4000" dirty="0">
                <a:latin typeface="Comic Sans MS" panose="030F0702030302020204" pitchFamily="66" charset="0"/>
              </a:rPr>
              <a:t>We are learning</a:t>
            </a:r>
            <a:br>
              <a:rPr lang="en-GB" altLang="en-US" sz="4000" dirty="0">
                <a:latin typeface="Comic Sans MS" panose="030F0702030302020204" pitchFamily="66" charset="0"/>
              </a:rPr>
            </a:br>
            <a:br>
              <a:rPr lang="en-GB" altLang="en-US" sz="4000" dirty="0">
                <a:latin typeface="Comic Sans MS" panose="030F0702030302020204" pitchFamily="66" charset="0"/>
              </a:rPr>
            </a:br>
            <a:r>
              <a:rPr lang="en-GB" altLang="en-US" sz="4000" dirty="0">
                <a:latin typeface="Comic Sans MS" panose="030F0702030302020204" pitchFamily="66" charset="0"/>
              </a:rPr>
              <a:t>To recognise coins. </a:t>
            </a:r>
            <a:br>
              <a:rPr lang="en-GB" altLang="en-US" sz="4000" dirty="0">
                <a:latin typeface="Comic Sans MS" panose="030F0702030302020204" pitchFamily="66" charset="0"/>
              </a:rPr>
            </a:br>
            <a:r>
              <a:rPr lang="en-GB" altLang="en-US" sz="4000" dirty="0">
                <a:latin typeface="Comic Sans MS" panose="030F0702030302020204" pitchFamily="66" charset="0"/>
              </a:rPr>
              <a:t>To add coins to find a total.</a:t>
            </a:r>
            <a:br>
              <a:rPr lang="en-GB" altLang="en-US" sz="4000" dirty="0">
                <a:latin typeface="Comic Sans MS" panose="030F0702030302020204" pitchFamily="66" charset="0"/>
              </a:rPr>
            </a:br>
            <a:endParaRPr lang="en-GB" altLang="en-US" sz="4000" dirty="0">
              <a:latin typeface="Comic Sans MS" panose="030F0702030302020204" pitchFamily="66" charset="0"/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82E26315-32FF-41F4-B8B8-78A9D53DB1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138" y="4923217"/>
            <a:ext cx="1197681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>
            <a:extLst>
              <a:ext uri="{FF2B5EF4-FFF2-40B4-BE49-F238E27FC236}">
                <a16:creationId xmlns:a16="http://schemas.microsoft.com/office/drawing/2014/main" id="{574873DD-E91A-4102-9078-BC5F92427D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6276">
            <a:off x="2304597" y="5055509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>
            <a:extLst>
              <a:ext uri="{FF2B5EF4-FFF2-40B4-BE49-F238E27FC236}">
                <a16:creationId xmlns:a16="http://schemas.microsoft.com/office/drawing/2014/main" id="{474479DD-CC98-4D75-8053-973F986795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986" y="4459314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>
            <a:extLst>
              <a:ext uri="{FF2B5EF4-FFF2-40B4-BE49-F238E27FC236}">
                <a16:creationId xmlns:a16="http://schemas.microsoft.com/office/drawing/2014/main" id="{436F2BF1-6967-4EF8-AB99-E4132B7F41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832" y="5983315"/>
            <a:ext cx="1199444" cy="1197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6">
            <a:extLst>
              <a:ext uri="{FF2B5EF4-FFF2-40B4-BE49-F238E27FC236}">
                <a16:creationId xmlns:a16="http://schemas.microsoft.com/office/drawing/2014/main" id="{2FA45390-517D-480B-9F87-3849D33CA8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458" y="3640870"/>
            <a:ext cx="1199444" cy="1197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7">
            <a:extLst>
              <a:ext uri="{FF2B5EF4-FFF2-40B4-BE49-F238E27FC236}">
                <a16:creationId xmlns:a16="http://schemas.microsoft.com/office/drawing/2014/main" id="{8B47730B-A96A-4104-95D9-EA22D3856E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8749">
            <a:off x="5253819" y="5295397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8">
            <a:extLst>
              <a:ext uri="{FF2B5EF4-FFF2-40B4-BE49-F238E27FC236}">
                <a16:creationId xmlns:a16="http://schemas.microsoft.com/office/drawing/2014/main" id="{C8A19B57-2360-4CD3-82A2-779EA027F37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5205">
            <a:off x="4267805" y="4140051"/>
            <a:ext cx="1199444" cy="119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9">
            <a:extLst>
              <a:ext uri="{FF2B5EF4-FFF2-40B4-BE49-F238E27FC236}">
                <a16:creationId xmlns:a16="http://schemas.microsoft.com/office/drawing/2014/main" id="{A4318196-BD35-4F0D-847E-F29890B6B20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416" y="476623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0">
            <a:extLst>
              <a:ext uri="{FF2B5EF4-FFF2-40B4-BE49-F238E27FC236}">
                <a16:creationId xmlns:a16="http://schemas.microsoft.com/office/drawing/2014/main" id="{BECC38E4-D6B8-4FB7-B883-4313796A1B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88" y="420355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1">
            <a:extLst>
              <a:ext uri="{FF2B5EF4-FFF2-40B4-BE49-F238E27FC236}">
                <a16:creationId xmlns:a16="http://schemas.microsoft.com/office/drawing/2014/main" id="{D943D4D3-63D9-4E5F-9485-F6421759118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374" y="3520925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2">
            <a:extLst>
              <a:ext uri="{FF2B5EF4-FFF2-40B4-BE49-F238E27FC236}">
                <a16:creationId xmlns:a16="http://schemas.microsoft.com/office/drawing/2014/main" id="{5EEE7180-4CE7-400A-8258-7FE883D3F81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152" y="6119134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13">
            <a:extLst>
              <a:ext uri="{FF2B5EF4-FFF2-40B4-BE49-F238E27FC236}">
                <a16:creationId xmlns:a16="http://schemas.microsoft.com/office/drawing/2014/main" id="{59CE93A6-FB72-4E64-92F5-ADA4F57B81E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166" y="5440036"/>
            <a:ext cx="1197681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14">
            <a:extLst>
              <a:ext uri="{FF2B5EF4-FFF2-40B4-BE49-F238E27FC236}">
                <a16:creationId xmlns:a16="http://schemas.microsoft.com/office/drawing/2014/main" id="{6E2CB056-43D1-411D-BB6F-52BFAC7994D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263" y="3561495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15">
            <a:extLst>
              <a:ext uri="{FF2B5EF4-FFF2-40B4-BE49-F238E27FC236}">
                <a16:creationId xmlns:a16="http://schemas.microsoft.com/office/drawing/2014/main" id="{E084EA7E-5D6C-4703-A4EE-2E68E8454B9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680" y="5942745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16">
            <a:extLst>
              <a:ext uri="{FF2B5EF4-FFF2-40B4-BE49-F238E27FC236}">
                <a16:creationId xmlns:a16="http://schemas.microsoft.com/office/drawing/2014/main" id="{5FFF6724-6695-41A6-A335-1857A32A001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680" y="4155926"/>
            <a:ext cx="1199444" cy="1197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Picture 17">
            <a:extLst>
              <a:ext uri="{FF2B5EF4-FFF2-40B4-BE49-F238E27FC236}">
                <a16:creationId xmlns:a16="http://schemas.microsoft.com/office/drawing/2014/main" id="{714F9072-804E-4E8E-AFE6-5CD73FDF1A6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986" y="3341009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5F5C03-6004-449A-9DBD-B9DC8F29D1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84"/>
    </mc:Choice>
    <mc:Fallback>
      <p:transition spd="slow" advTm="9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1214E0E3-E7F6-477A-ADC9-8DABF4A4E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algn="ctr" eaLnBrk="1" hangingPunct="1"/>
            <a:r>
              <a:rPr lang="en-GB" altLang="en-US"/>
              <a:t>Coins</a:t>
            </a:r>
            <a:br>
              <a:rPr lang="en-GB" altLang="en-US"/>
            </a:br>
            <a:r>
              <a:rPr lang="en-GB" altLang="en-US" sz="3111"/>
              <a:t>What Do They Look Like?</a:t>
            </a:r>
            <a:endParaRPr lang="en-GB" altLang="en-US" sz="4000"/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D70C2A86-50AA-40D8-9060-29E5C1AD54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306" y="2702278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>
            <a:extLst>
              <a:ext uri="{FF2B5EF4-FFF2-40B4-BE49-F238E27FC236}">
                <a16:creationId xmlns:a16="http://schemas.microsoft.com/office/drawing/2014/main" id="{1278AAEC-1815-402F-9EAD-427C8788AD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306" y="395993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F53A7677-63DA-4164-963E-3878E81A45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945" y="3959931"/>
            <a:ext cx="1197681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5">
            <a:extLst>
              <a:ext uri="{FF2B5EF4-FFF2-40B4-BE49-F238E27FC236}">
                <a16:creationId xmlns:a16="http://schemas.microsoft.com/office/drawing/2014/main" id="{41D9285F-8E96-4CE4-81CD-010A940F9D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945" y="2702278"/>
            <a:ext cx="1197681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6">
            <a:extLst>
              <a:ext uri="{FF2B5EF4-FFF2-40B4-BE49-F238E27FC236}">
                <a16:creationId xmlns:a16="http://schemas.microsoft.com/office/drawing/2014/main" id="{4EB4856D-6E08-4B34-80DD-B7E279213B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820" y="2702278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7">
            <a:extLst>
              <a:ext uri="{FF2B5EF4-FFF2-40B4-BE49-F238E27FC236}">
                <a16:creationId xmlns:a16="http://schemas.microsoft.com/office/drawing/2014/main" id="{F80E3745-5CDA-4A5B-972E-1376667E4A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820" y="395993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8">
            <a:extLst>
              <a:ext uri="{FF2B5EF4-FFF2-40B4-BE49-F238E27FC236}">
                <a16:creationId xmlns:a16="http://schemas.microsoft.com/office/drawing/2014/main" id="{CC01C008-178B-43CF-9A25-BC57A972C0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695" y="395993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9">
            <a:extLst>
              <a:ext uri="{FF2B5EF4-FFF2-40B4-BE49-F238E27FC236}">
                <a16:creationId xmlns:a16="http://schemas.microsoft.com/office/drawing/2014/main" id="{68727681-9083-49C4-88CA-8198E1B501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695" y="2702278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185A22BC-4FAD-4F27-B046-0778E0B16663}"/>
              </a:ext>
            </a:extLst>
          </p:cNvPr>
          <p:cNvSpPr/>
          <p:nvPr/>
        </p:nvSpPr>
        <p:spPr>
          <a:xfrm>
            <a:off x="2880432" y="4711348"/>
            <a:ext cx="469194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EBE3EC8-45DD-4FAB-A88C-F42635A979BF}"/>
              </a:ext>
            </a:extLst>
          </p:cNvPr>
          <p:cNvSpPr/>
          <p:nvPr/>
        </p:nvSpPr>
        <p:spPr>
          <a:xfrm>
            <a:off x="4166306" y="4741334"/>
            <a:ext cx="469194" cy="370417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FFCFF34-B2F7-43DD-A653-41AA9FBCA1CB}"/>
              </a:ext>
            </a:extLst>
          </p:cNvPr>
          <p:cNvSpPr/>
          <p:nvPr/>
        </p:nvSpPr>
        <p:spPr>
          <a:xfrm>
            <a:off x="5453945" y="4589640"/>
            <a:ext cx="469194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C329FB-75E8-4B4B-822F-A7495F904BFA}"/>
              </a:ext>
            </a:extLst>
          </p:cNvPr>
          <p:cNvSpPr/>
          <p:nvPr/>
        </p:nvSpPr>
        <p:spPr>
          <a:xfrm>
            <a:off x="6739821" y="4725459"/>
            <a:ext cx="469194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43F07E-A02B-456C-A000-300C99583227}"/>
              </a:ext>
            </a:extLst>
          </p:cNvPr>
          <p:cNvSpPr txBox="1"/>
          <p:nvPr/>
        </p:nvSpPr>
        <p:spPr>
          <a:xfrm>
            <a:off x="2684639" y="5219348"/>
            <a:ext cx="86077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1p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A702511-447E-498E-B785-0A14507ACEE2}"/>
              </a:ext>
            </a:extLst>
          </p:cNvPr>
          <p:cNvSpPr txBox="1"/>
          <p:nvPr/>
        </p:nvSpPr>
        <p:spPr>
          <a:xfrm>
            <a:off x="3972279" y="5219348"/>
            <a:ext cx="85901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2p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553B3C-D055-4047-AE72-21A51C1070DC}"/>
              </a:ext>
            </a:extLst>
          </p:cNvPr>
          <p:cNvSpPr txBox="1"/>
          <p:nvPr/>
        </p:nvSpPr>
        <p:spPr>
          <a:xfrm>
            <a:off x="5258154" y="5162903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5p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4C4024-542C-4692-966F-92C8B79C9213}"/>
              </a:ext>
            </a:extLst>
          </p:cNvPr>
          <p:cNvSpPr txBox="1"/>
          <p:nvPr/>
        </p:nvSpPr>
        <p:spPr>
          <a:xfrm>
            <a:off x="6501694" y="5224639"/>
            <a:ext cx="94720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10p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A587197-9D79-49A0-B916-0B6F154506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60"/>
    </mc:Choice>
    <mc:Fallback>
      <p:transition spd="slow" advTm="37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FEC51D74-726F-4D3D-9A13-9C487A6E41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222" y="2536472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2">
            <a:extLst>
              <a:ext uri="{FF2B5EF4-FFF2-40B4-BE49-F238E27FC236}">
                <a16:creationId xmlns:a16="http://schemas.microsoft.com/office/drawing/2014/main" id="{12B473D5-C654-4293-B8AA-33F8C1157D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222" y="3810000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6">
            <a:extLst>
              <a:ext uri="{FF2B5EF4-FFF2-40B4-BE49-F238E27FC236}">
                <a16:creationId xmlns:a16="http://schemas.microsoft.com/office/drawing/2014/main" id="{4E98BC49-C1A4-4898-A71F-A408A8ABC4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014" y="2577042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7">
            <a:extLst>
              <a:ext uri="{FF2B5EF4-FFF2-40B4-BE49-F238E27FC236}">
                <a16:creationId xmlns:a16="http://schemas.microsoft.com/office/drawing/2014/main" id="{8C5E2C7F-DAE5-46A1-BBE9-20CDDE6B97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014" y="3776487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4">
            <a:extLst>
              <a:ext uri="{FF2B5EF4-FFF2-40B4-BE49-F238E27FC236}">
                <a16:creationId xmlns:a16="http://schemas.microsoft.com/office/drawing/2014/main" id="{03D37068-DBC6-4449-A8B1-C7D8C2EFB7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042" y="2587626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5">
            <a:extLst>
              <a:ext uri="{FF2B5EF4-FFF2-40B4-BE49-F238E27FC236}">
                <a16:creationId xmlns:a16="http://schemas.microsoft.com/office/drawing/2014/main" id="{2D04289E-E158-4AC2-A5A7-FDE586DFCC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042" y="3866445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2">
            <a:extLst>
              <a:ext uri="{FF2B5EF4-FFF2-40B4-BE49-F238E27FC236}">
                <a16:creationId xmlns:a16="http://schemas.microsoft.com/office/drawing/2014/main" id="{FC388730-9D0C-4120-BF8A-0E30AC48419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834" y="2748139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3">
            <a:extLst>
              <a:ext uri="{FF2B5EF4-FFF2-40B4-BE49-F238E27FC236}">
                <a16:creationId xmlns:a16="http://schemas.microsoft.com/office/drawing/2014/main" id="{CA6C7901-D556-4489-8E1E-E4947DF8AC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834" y="3889376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6" name="Title 20">
            <a:extLst>
              <a:ext uri="{FF2B5EF4-FFF2-40B4-BE49-F238E27FC236}">
                <a16:creationId xmlns:a16="http://schemas.microsoft.com/office/drawing/2014/main" id="{CD80B4CA-A0AF-4881-96F4-9425645E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algn="ctr" eaLnBrk="1" hangingPunct="1"/>
            <a:r>
              <a:rPr lang="en-GB" altLang="en-US"/>
              <a:t>Coins</a:t>
            </a:r>
            <a:br>
              <a:rPr lang="en-GB" altLang="en-US"/>
            </a:br>
            <a:r>
              <a:rPr lang="en-GB" altLang="en-US" sz="3111"/>
              <a:t>What Do They Look Like?</a:t>
            </a:r>
            <a:endParaRPr lang="en-GB" altLang="en-US" sz="40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9B51D87-5BDF-47B8-BB6C-F8FD3D8CA821}"/>
              </a:ext>
            </a:extLst>
          </p:cNvPr>
          <p:cNvSpPr/>
          <p:nvPr/>
        </p:nvSpPr>
        <p:spPr>
          <a:xfrm>
            <a:off x="2756960" y="4637264"/>
            <a:ext cx="469194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DC71DC9-8AAC-45F7-A8E6-C084E1CBC4EE}"/>
              </a:ext>
            </a:extLst>
          </p:cNvPr>
          <p:cNvSpPr/>
          <p:nvPr/>
        </p:nvSpPr>
        <p:spPr>
          <a:xfrm>
            <a:off x="4085167" y="4706056"/>
            <a:ext cx="469194" cy="370417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FF36AB-75E4-48E2-B53F-B895706F3B4A}"/>
              </a:ext>
            </a:extLst>
          </p:cNvPr>
          <p:cNvSpPr/>
          <p:nvPr/>
        </p:nvSpPr>
        <p:spPr>
          <a:xfrm>
            <a:off x="5316361" y="4519084"/>
            <a:ext cx="664987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8EE3DF-DF0E-415A-A4D4-8604F7AE43B1}"/>
              </a:ext>
            </a:extLst>
          </p:cNvPr>
          <p:cNvSpPr txBox="1"/>
          <p:nvPr/>
        </p:nvSpPr>
        <p:spPr>
          <a:xfrm>
            <a:off x="2455334" y="5145264"/>
            <a:ext cx="107244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167" dirty="0">
                <a:latin typeface="+mj-lt"/>
              </a:rPr>
              <a:t>20p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9668C6-A137-48AC-8487-18A2B299C391}"/>
              </a:ext>
            </a:extLst>
          </p:cNvPr>
          <p:cNvSpPr txBox="1"/>
          <p:nvPr/>
        </p:nvSpPr>
        <p:spPr>
          <a:xfrm>
            <a:off x="3827640" y="5145265"/>
            <a:ext cx="98601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167" dirty="0">
                <a:latin typeface="+mj-lt"/>
              </a:rPr>
              <a:t>50p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92F780-0855-4213-B981-5441A5D7AFF4}"/>
              </a:ext>
            </a:extLst>
          </p:cNvPr>
          <p:cNvSpPr txBox="1"/>
          <p:nvPr/>
        </p:nvSpPr>
        <p:spPr>
          <a:xfrm>
            <a:off x="5219348" y="5088820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£1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2A608C-7F76-408E-B953-D86720488156}"/>
              </a:ext>
            </a:extLst>
          </p:cNvPr>
          <p:cNvSpPr txBox="1"/>
          <p:nvPr/>
        </p:nvSpPr>
        <p:spPr>
          <a:xfrm>
            <a:off x="6503459" y="5150556"/>
            <a:ext cx="94720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latin typeface="+mj-lt"/>
              </a:rPr>
              <a:t>£2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CB935B0-1E8B-485F-8A9A-A6C924959FFB}"/>
              </a:ext>
            </a:extLst>
          </p:cNvPr>
          <p:cNvSpPr/>
          <p:nvPr/>
        </p:nvSpPr>
        <p:spPr>
          <a:xfrm>
            <a:off x="6517570" y="3845278"/>
            <a:ext cx="918986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35E7F8-F004-4C4E-B1AF-7835EC7B30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70"/>
    </mc:Choice>
    <mc:Fallback>
      <p:transition spd="slow" advTm="27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B5D9E2DC-5DE7-431E-9DB6-B59B832ED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algn="ctr" eaLnBrk="1" hangingPunct="1"/>
            <a:r>
              <a:rPr lang="en-GB" altLang="en-US"/>
              <a:t>Coins</a:t>
            </a:r>
            <a:br>
              <a:rPr lang="en-GB" altLang="en-US"/>
            </a:br>
            <a:r>
              <a:rPr lang="en-GB" altLang="en-US" sz="3111"/>
              <a:t>What Do They Look Like?</a:t>
            </a:r>
            <a:endParaRPr lang="en-GB" altLang="en-US" sz="4000"/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BAEE6DAC-7574-4806-8DDE-E916391AF4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72" y="2702278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>
            <a:extLst>
              <a:ext uri="{FF2B5EF4-FFF2-40B4-BE49-F238E27FC236}">
                <a16:creationId xmlns:a16="http://schemas.microsoft.com/office/drawing/2014/main" id="{86BB617A-304F-4E52-90F6-14A99FBA76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72" y="3959931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>
            <a:extLst>
              <a:ext uri="{FF2B5EF4-FFF2-40B4-BE49-F238E27FC236}">
                <a16:creationId xmlns:a16="http://schemas.microsoft.com/office/drawing/2014/main" id="{CF91C7F0-7C92-495E-8721-D81878249E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6" y="3959931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>
            <a:extLst>
              <a:ext uri="{FF2B5EF4-FFF2-40B4-BE49-F238E27FC236}">
                <a16:creationId xmlns:a16="http://schemas.microsoft.com/office/drawing/2014/main" id="{8D52A8B7-A43D-4BAF-9DB1-E8A18D3A4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6" y="2702278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6">
            <a:extLst>
              <a:ext uri="{FF2B5EF4-FFF2-40B4-BE49-F238E27FC236}">
                <a16:creationId xmlns:a16="http://schemas.microsoft.com/office/drawing/2014/main" id="{5773ACC4-56B7-42AA-BCA1-E28FFCA321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514" y="2702278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7">
            <a:extLst>
              <a:ext uri="{FF2B5EF4-FFF2-40B4-BE49-F238E27FC236}">
                <a16:creationId xmlns:a16="http://schemas.microsoft.com/office/drawing/2014/main" id="{CE8838C3-370A-4604-A0C3-BB723C7A9D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514" y="3959931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8">
            <a:extLst>
              <a:ext uri="{FF2B5EF4-FFF2-40B4-BE49-F238E27FC236}">
                <a16:creationId xmlns:a16="http://schemas.microsoft.com/office/drawing/2014/main" id="{1B90BD34-FFEB-4C79-8B4F-ECFF541187A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903" y="3959931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9">
            <a:extLst>
              <a:ext uri="{FF2B5EF4-FFF2-40B4-BE49-F238E27FC236}">
                <a16:creationId xmlns:a16="http://schemas.microsoft.com/office/drawing/2014/main" id="{81E8FC0B-522B-42CC-90C5-ECC58AF7DAC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903" y="2702278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28CA5079-3A7B-463C-8137-7BC66C549DEA}"/>
              </a:ext>
            </a:extLst>
          </p:cNvPr>
          <p:cNvSpPr/>
          <p:nvPr/>
        </p:nvSpPr>
        <p:spPr>
          <a:xfrm>
            <a:off x="1060099" y="4711348"/>
            <a:ext cx="469194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894F18-E050-47B0-B104-FA876802BA96}"/>
              </a:ext>
            </a:extLst>
          </p:cNvPr>
          <p:cNvSpPr/>
          <p:nvPr/>
        </p:nvSpPr>
        <p:spPr>
          <a:xfrm>
            <a:off x="2125487" y="4741334"/>
            <a:ext cx="469194" cy="370417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2CCC158-C403-4D3C-A696-F31B6B452457}"/>
              </a:ext>
            </a:extLst>
          </p:cNvPr>
          <p:cNvSpPr/>
          <p:nvPr/>
        </p:nvSpPr>
        <p:spPr>
          <a:xfrm>
            <a:off x="3190876" y="4589640"/>
            <a:ext cx="469194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CDC6F64-9189-45C2-84A2-E5CCC62236DC}"/>
              </a:ext>
            </a:extLst>
          </p:cNvPr>
          <p:cNvSpPr/>
          <p:nvPr/>
        </p:nvSpPr>
        <p:spPr>
          <a:xfrm>
            <a:off x="4256265" y="4725459"/>
            <a:ext cx="469194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8320E8-411A-441D-9A29-4E9D9D5400FA}"/>
              </a:ext>
            </a:extLst>
          </p:cNvPr>
          <p:cNvSpPr txBox="1"/>
          <p:nvPr/>
        </p:nvSpPr>
        <p:spPr>
          <a:xfrm>
            <a:off x="866070" y="5219348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1p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3ED1A4-39C4-4E3A-BE85-C2A340B070EE}"/>
              </a:ext>
            </a:extLst>
          </p:cNvPr>
          <p:cNvSpPr txBox="1"/>
          <p:nvPr/>
        </p:nvSpPr>
        <p:spPr>
          <a:xfrm>
            <a:off x="1931459" y="5219348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2p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2E0626-8C08-4330-84DC-DC05A9128A5A}"/>
              </a:ext>
            </a:extLst>
          </p:cNvPr>
          <p:cNvSpPr txBox="1"/>
          <p:nvPr/>
        </p:nvSpPr>
        <p:spPr>
          <a:xfrm>
            <a:off x="2996848" y="5162903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5p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D435F3-B235-4C48-BD46-40BB5A3F48C9}"/>
              </a:ext>
            </a:extLst>
          </p:cNvPr>
          <p:cNvSpPr txBox="1"/>
          <p:nvPr/>
        </p:nvSpPr>
        <p:spPr>
          <a:xfrm>
            <a:off x="4018139" y="5224639"/>
            <a:ext cx="94720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10p</a:t>
            </a:r>
          </a:p>
        </p:txBody>
      </p:sp>
      <p:pic>
        <p:nvPicPr>
          <p:cNvPr id="20499" name="Picture 18">
            <a:extLst>
              <a:ext uri="{FF2B5EF4-FFF2-40B4-BE49-F238E27FC236}">
                <a16:creationId xmlns:a16="http://schemas.microsoft.com/office/drawing/2014/main" id="{57B21AA7-05DB-4FC1-8805-DF9D47872E6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459" y="2536472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19">
            <a:extLst>
              <a:ext uri="{FF2B5EF4-FFF2-40B4-BE49-F238E27FC236}">
                <a16:creationId xmlns:a16="http://schemas.microsoft.com/office/drawing/2014/main" id="{FDBDC7ED-BC8A-486D-8AA1-C28FBEF145D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459" y="3810000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Picture 21">
            <a:extLst>
              <a:ext uri="{FF2B5EF4-FFF2-40B4-BE49-F238E27FC236}">
                <a16:creationId xmlns:a16="http://schemas.microsoft.com/office/drawing/2014/main" id="{3CA5D593-4FB2-40EB-990D-A4DBCF31E3A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070" y="2577042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2" name="Picture 22">
            <a:extLst>
              <a:ext uri="{FF2B5EF4-FFF2-40B4-BE49-F238E27FC236}">
                <a16:creationId xmlns:a16="http://schemas.microsoft.com/office/drawing/2014/main" id="{9D8658AC-648F-43A8-BD5E-7D4FB9783C6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070" y="3776487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Picture 23">
            <a:extLst>
              <a:ext uri="{FF2B5EF4-FFF2-40B4-BE49-F238E27FC236}">
                <a16:creationId xmlns:a16="http://schemas.microsoft.com/office/drawing/2014/main" id="{FB46065B-14A7-4024-946B-FC35C48D1E9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06" y="2587626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Picture 24">
            <a:extLst>
              <a:ext uri="{FF2B5EF4-FFF2-40B4-BE49-F238E27FC236}">
                <a16:creationId xmlns:a16="http://schemas.microsoft.com/office/drawing/2014/main" id="{1E08C015-4ACC-4587-903C-19F6AD78CCF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792" y="3866445"/>
            <a:ext cx="1199444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Picture 25">
            <a:extLst>
              <a:ext uri="{FF2B5EF4-FFF2-40B4-BE49-F238E27FC236}">
                <a16:creationId xmlns:a16="http://schemas.microsoft.com/office/drawing/2014/main" id="{CB6B8D2C-E06B-4A84-B212-B95D278981B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292" y="2748139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6" name="Picture 26">
            <a:extLst>
              <a:ext uri="{FF2B5EF4-FFF2-40B4-BE49-F238E27FC236}">
                <a16:creationId xmlns:a16="http://schemas.microsoft.com/office/drawing/2014/main" id="{3A251259-6BAD-4CDD-A494-C4A35D14011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292" y="3889376"/>
            <a:ext cx="1197680" cy="119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9010ED62-7544-4BF0-BDE5-952DDD1CF43C}"/>
              </a:ext>
            </a:extLst>
          </p:cNvPr>
          <p:cNvSpPr/>
          <p:nvPr/>
        </p:nvSpPr>
        <p:spPr>
          <a:xfrm>
            <a:off x="5323417" y="4637264"/>
            <a:ext cx="467431" cy="372180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E15A4B5-9C96-425B-B9DF-506B025D0B5F}"/>
              </a:ext>
            </a:extLst>
          </p:cNvPr>
          <p:cNvSpPr/>
          <p:nvPr/>
        </p:nvSpPr>
        <p:spPr>
          <a:xfrm>
            <a:off x="6404682" y="4706056"/>
            <a:ext cx="469194" cy="370417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20BF3C4-59D4-42DA-82DC-FF35B9B4A82A}"/>
              </a:ext>
            </a:extLst>
          </p:cNvPr>
          <p:cNvSpPr/>
          <p:nvPr/>
        </p:nvSpPr>
        <p:spPr>
          <a:xfrm>
            <a:off x="7355417" y="4519084"/>
            <a:ext cx="664987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BDCCB04-65B0-4BC0-97BD-EC1426313F99}"/>
              </a:ext>
            </a:extLst>
          </p:cNvPr>
          <p:cNvSpPr txBox="1"/>
          <p:nvPr/>
        </p:nvSpPr>
        <p:spPr>
          <a:xfrm>
            <a:off x="5085293" y="5145265"/>
            <a:ext cx="98248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167" dirty="0">
                <a:latin typeface="+mj-lt"/>
              </a:rPr>
              <a:t>20p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46E696F-17CA-4F53-863D-8C7A7AE9D437}"/>
              </a:ext>
            </a:extLst>
          </p:cNvPr>
          <p:cNvSpPr txBox="1"/>
          <p:nvPr/>
        </p:nvSpPr>
        <p:spPr>
          <a:xfrm>
            <a:off x="6147154" y="5145265"/>
            <a:ext cx="986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167" dirty="0">
                <a:latin typeface="+mj-lt"/>
              </a:rPr>
              <a:t>50p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DD3A161-A3D7-4A6F-85C2-C9D928BA2BAB}"/>
              </a:ext>
            </a:extLst>
          </p:cNvPr>
          <p:cNvSpPr txBox="1"/>
          <p:nvPr/>
        </p:nvSpPr>
        <p:spPr>
          <a:xfrm>
            <a:off x="7258404" y="5088820"/>
            <a:ext cx="85901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333" dirty="0">
                <a:latin typeface="+mj-lt"/>
              </a:rPr>
              <a:t>£1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F477355-2423-4CA0-9CA6-4F09480D032B}"/>
              </a:ext>
            </a:extLst>
          </p:cNvPr>
          <p:cNvSpPr txBox="1"/>
          <p:nvPr/>
        </p:nvSpPr>
        <p:spPr>
          <a:xfrm>
            <a:off x="8279694" y="5150556"/>
            <a:ext cx="94720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spc="-167" dirty="0">
                <a:latin typeface="+mj-lt"/>
              </a:rPr>
              <a:t>£2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78E74F1-2750-45D9-B7F3-07B538B129A2}"/>
              </a:ext>
            </a:extLst>
          </p:cNvPr>
          <p:cNvSpPr/>
          <p:nvPr/>
        </p:nvSpPr>
        <p:spPr>
          <a:xfrm>
            <a:off x="8293805" y="3845278"/>
            <a:ext cx="918987" cy="372181"/>
          </a:xfrm>
          <a:prstGeom prst="ellipse">
            <a:avLst/>
          </a:prstGeom>
          <a:noFill/>
          <a:ln w="38100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00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72376D-AFAB-49FA-92A8-C2776158BD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22"/>
    </mc:Choice>
    <mc:Fallback>
      <p:transition spd="slow" advTm="5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45AC5C-8356-40B9-839C-AEC54AB7B9CA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88F837-1C88-4ECE-961B-1B10AE8C9592}"/>
              </a:ext>
            </a:extLst>
          </p:cNvPr>
          <p:cNvGrpSpPr/>
          <p:nvPr/>
        </p:nvGrpSpPr>
        <p:grpSpPr>
          <a:xfrm>
            <a:off x="2080986" y="2345872"/>
            <a:ext cx="5366765" cy="4744974"/>
            <a:chOff x="2806700" y="1460500"/>
            <a:chExt cx="5366765" cy="474497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DF55FE2-57AB-4383-BCB1-77331D33C68A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700" y="1460500"/>
              <a:ext cx="5366765" cy="474497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468ACE5-89C1-4FB9-B538-EF6A1678F185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7346" y="2419731"/>
              <a:ext cx="1035050" cy="1041019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F2E8B6A-9B60-4AF9-96A9-278B116A5C86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416" y="3614166"/>
              <a:ext cx="902335" cy="93853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991D734-AF03-44B6-8FEC-3FA8CCB3D6CC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77" y="3577971"/>
              <a:ext cx="902335" cy="93853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6E0EA2-10A9-44B8-B7CF-99778FD0EC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28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913"/>
    </mc:Choice>
    <mc:Fallback>
      <p:transition spd="slow" advTm="62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C8B0F0-038C-4B4C-8181-278E7544BBF9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2F78E1-6AB3-4637-9389-FA60DD713EF6}"/>
              </a:ext>
            </a:extLst>
          </p:cNvPr>
          <p:cNvGrpSpPr/>
          <p:nvPr/>
        </p:nvGrpSpPr>
        <p:grpSpPr>
          <a:xfrm>
            <a:off x="2146173" y="2128157"/>
            <a:ext cx="5791454" cy="5120386"/>
            <a:chOff x="2806700" y="1460500"/>
            <a:chExt cx="5791454" cy="512038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47CCE83-1332-4004-B400-E1649A6A8739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700" y="1460500"/>
              <a:ext cx="5791454" cy="5120386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9D7C0F3-F669-475A-95A1-2F01499783FC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4656" y="2495550"/>
              <a:ext cx="1116965" cy="1123315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CAD1DCA-B5CF-43F8-87E2-85DE64D0D35C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2043" y="3940810"/>
              <a:ext cx="1126236" cy="977519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F594425-2B75-42E5-9080-9A3E265EB346}"/>
                </a:ext>
              </a:extLst>
            </p:cNvPr>
            <p:cNvPicPr>
              <a:picLocks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6861" y="3550158"/>
              <a:ext cx="973709" cy="1012825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F30B74D-9118-4189-BFD0-A80C17B258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323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34"/>
    </mc:Choice>
    <mc:Fallback>
      <p:transition spd="slow" advTm="35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31CF47-BF83-4A34-84A8-E234FD645AC1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F7BCB5F-7DB9-4552-9EC8-696B49319DBA}"/>
              </a:ext>
            </a:extLst>
          </p:cNvPr>
          <p:cNvGrpSpPr/>
          <p:nvPr/>
        </p:nvGrpSpPr>
        <p:grpSpPr>
          <a:xfrm>
            <a:off x="2661558" y="2432957"/>
            <a:ext cx="5366765" cy="4744974"/>
            <a:chOff x="2806700" y="1460500"/>
            <a:chExt cx="5366765" cy="474497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B4E83E0-BF99-41CC-8FEF-9038665832C3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700" y="1460500"/>
              <a:ext cx="5366765" cy="474497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A0AF05A-34D6-4C4E-B553-5C0D53AFE178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6026" y="3758946"/>
              <a:ext cx="1043686" cy="90576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BA36FD4-1C7C-42DA-B612-40E0C98533DE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3402" y="3396996"/>
              <a:ext cx="902335" cy="93853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D922044-ACDA-4A6C-93E4-D0B69945F72D}"/>
                </a:ext>
              </a:extLst>
            </p:cNvPr>
            <p:cNvPicPr>
              <a:picLocks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4405" y="2582545"/>
              <a:ext cx="1143254" cy="1077722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70BA18-ABF1-4418-91B6-0A616736EE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014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19"/>
    </mc:Choice>
    <mc:Fallback>
      <p:transition spd="slow" advTm="26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989D1B-1F28-47AA-A632-81FFC85C7278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3EAF332-3D29-4B90-9BA8-E3C33558B834}"/>
              </a:ext>
            </a:extLst>
          </p:cNvPr>
          <p:cNvGrpSpPr/>
          <p:nvPr/>
        </p:nvGrpSpPr>
        <p:grpSpPr>
          <a:xfrm>
            <a:off x="2238829" y="2311400"/>
            <a:ext cx="5218430" cy="4613783"/>
            <a:chOff x="2921000" y="1498600"/>
            <a:chExt cx="5218430" cy="461378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99689F0-BF21-4ACD-BAF9-536D7572AEA9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1000" y="1498600"/>
              <a:ext cx="5218430" cy="461378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99F0AD4-B590-4DBB-8F20-C180410BDBB3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4243" y="3328797"/>
              <a:ext cx="877443" cy="912622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91CDBD1-431D-4658-8240-FA969CE86242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7649" y="3874262"/>
              <a:ext cx="1111631" cy="104800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B30B5EE-F787-4D19-8C3B-9E92A0EFDB8C}"/>
                </a:ext>
              </a:extLst>
            </p:cNvPr>
            <p:cNvPicPr>
              <a:picLocks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2129" y="2712847"/>
              <a:ext cx="1006475" cy="101219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302B23E-3F92-418C-ABC7-80760D9B97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85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87"/>
    </mc:Choice>
    <mc:Fallback>
      <p:transition spd="slow" advTm="39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BAD29C-A2D6-476B-BC39-2F54CF5661BF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CE1611E-5275-47FC-BDA0-6F67701CEE0B}"/>
              </a:ext>
            </a:extLst>
          </p:cNvPr>
          <p:cNvGrpSpPr/>
          <p:nvPr/>
        </p:nvGrpSpPr>
        <p:grpSpPr>
          <a:xfrm>
            <a:off x="2304605" y="2549072"/>
            <a:ext cx="5474589" cy="4840224"/>
            <a:chOff x="2806700" y="1460500"/>
            <a:chExt cx="5474589" cy="484022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29FCA4D-D9BA-4BC5-9252-FB50C1DC423B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700" y="1460500"/>
              <a:ext cx="5474589" cy="484022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D285730-9C4C-49BD-B2B7-3CF4AD677236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1307" y="3989705"/>
              <a:ext cx="920496" cy="95745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6D567AD-115D-4C11-8E58-3FB20547B06D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4364" y="2642108"/>
              <a:ext cx="920496" cy="95745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213A77E-DE2E-4CF8-9848-BE6A00FC0059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4334" y="3712845"/>
              <a:ext cx="1064641" cy="924052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C6D7DD0-42A9-4A32-AC1C-DBE94C89588B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3643" y="3103626"/>
              <a:ext cx="1064641" cy="924052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CF0D02-2C67-4C57-BABE-5FF9BE738F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556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36"/>
    </mc:Choice>
    <mc:Fallback>
      <p:transition spd="slow" advTm="32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4AC994-F05E-48C9-BB08-62871B483C32}"/>
              </a:ext>
            </a:extLst>
          </p:cNvPr>
          <p:cNvSpPr txBox="1"/>
          <p:nvPr/>
        </p:nvSpPr>
        <p:spPr>
          <a:xfrm>
            <a:off x="0" y="0"/>
            <a:ext cx="10083800" cy="19851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To find out how much money is in the piggy bank, we need to </a:t>
            </a:r>
            <a:r>
              <a:rPr lang="en-GB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add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Which coin has the </a:t>
            </a:r>
            <a:r>
              <a:rPr lang="en-US" sz="3600" b="1" dirty="0">
                <a:solidFill>
                  <a:srgbClr val="FF0080"/>
                </a:solidFill>
                <a:latin typeface="Comic Sans MS" panose="030F0702030302020204" pitchFamily="66" charset="0"/>
              </a:rPr>
              <a:t>largest value?</a:t>
            </a:r>
          </a:p>
          <a:p>
            <a:endParaRPr lang="en-US" sz="1500" b="1" dirty="0">
              <a:solidFill>
                <a:srgbClr val="FF0080"/>
              </a:solidFill>
              <a:latin typeface="CCW Cursive Writing 1 - 2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F919B65-CF3E-4B3D-8B7A-98DA0F9C77FC}"/>
              </a:ext>
            </a:extLst>
          </p:cNvPr>
          <p:cNvGrpSpPr/>
          <p:nvPr/>
        </p:nvGrpSpPr>
        <p:grpSpPr>
          <a:xfrm>
            <a:off x="2414815" y="2403929"/>
            <a:ext cx="5629656" cy="4977384"/>
            <a:chOff x="2806700" y="1460500"/>
            <a:chExt cx="5629656" cy="497738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9B2129C-7957-48AB-BDE8-B31A97B0E01F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700" y="1460500"/>
              <a:ext cx="5629656" cy="497738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A38E1F6-6B5F-4113-832C-803AE9B0F615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6051" y="3738626"/>
              <a:ext cx="1085723" cy="1091946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0402C9-87CD-457F-B88C-FD994A189F2B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4416" y="4099306"/>
              <a:ext cx="1094867" cy="95021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8890B4A-142D-4E00-9962-998DF0FF5771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7790" y="2314829"/>
              <a:ext cx="1085723" cy="1091946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4CC21C1-183E-4355-98BC-8C1EB914469F}"/>
                </a:ext>
              </a:extLst>
            </p:cNvPr>
            <p:cNvPicPr>
              <a:picLocks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5353" y="3339973"/>
              <a:ext cx="1094867" cy="95021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4FF7494-54E5-4E11-9BC0-767CB9926B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6630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0"/>
    </mc:Choice>
    <mc:Fallback>
      <p:transition spd="slow" advTm="8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595445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210</Words>
  <Application>Microsoft Office PowerPoint</Application>
  <PresentationFormat>Custom</PresentationFormat>
  <Paragraphs>32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Comic Sans MS</vt:lpstr>
      <vt:lpstr>Calibri Light</vt:lpstr>
      <vt:lpstr>Calibri</vt:lpstr>
      <vt:lpstr>Arial</vt:lpstr>
      <vt:lpstr>CCW Cursive Writing 1 - 20</vt:lpstr>
      <vt:lpstr>Office Theme</vt:lpstr>
      <vt:lpstr>   We are learning  To recognise coins.  To add coins to find a total. </vt:lpstr>
      <vt:lpstr>Coins What Do They Look Like?</vt:lpstr>
      <vt:lpstr>Coins What Do They Look Like?</vt:lpstr>
      <vt:lpstr>Coins What Do They Look Like?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2021-01-24T12:50:28Z</dcterms:created>
  <dcterms:modified xsi:type="dcterms:W3CDTF">2021-01-24T13:51:19Z</dcterms:modified>
</cp:coreProperties>
</file>