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1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4"/>
  </p:sldMasterIdLst>
  <p:sldIdLst>
    <p:sldId id="257" r:id="rId5"/>
    <p:sldId id="262" r:id="rId6"/>
    <p:sldId id="263" r:id="rId7"/>
    <p:sldId id="273" r:id="rId8"/>
    <p:sldId id="265" r:id="rId9"/>
    <p:sldId id="267" r:id="rId10"/>
    <p:sldId id="274" r:id="rId11"/>
    <p:sldId id="272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90BDFD-A748-4271-A201-CC4F1426FF52}" v="23" dt="2021-01-14T10:14:03.6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19" autoAdjust="0"/>
  </p:normalViewPr>
  <p:slideViewPr>
    <p:cSldViewPr snapToGrid="0">
      <p:cViewPr varScale="1">
        <p:scale>
          <a:sx n="72" d="100"/>
          <a:sy n="72" d="100"/>
        </p:scale>
        <p:origin x="78" y="10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zanne Phillips" userId="2ebb4245-c1bb-4f5a-9396-757d13a1d94d" providerId="ADAL" clId="{0D90BDFD-A748-4271-A201-CC4F1426FF52}"/>
    <pc:docChg chg="undo redo custSel addSld delSld modSld">
      <pc:chgData name="Suzanne Phillips" userId="2ebb4245-c1bb-4f5a-9396-757d13a1d94d" providerId="ADAL" clId="{0D90BDFD-A748-4271-A201-CC4F1426FF52}" dt="2021-01-14T10:26:46.480" v="1048" actId="20577"/>
      <pc:docMkLst>
        <pc:docMk/>
      </pc:docMkLst>
      <pc:sldChg chg="addSp delSp modSp mod modTransition modAnim">
        <pc:chgData name="Suzanne Phillips" userId="2ebb4245-c1bb-4f5a-9396-757d13a1d94d" providerId="ADAL" clId="{0D90BDFD-A748-4271-A201-CC4F1426FF52}" dt="2021-01-14T09:31:30.401" v="913"/>
        <pc:sldMkLst>
          <pc:docMk/>
          <pc:sldMk cId="2584280759" sldId="257"/>
        </pc:sldMkLst>
        <pc:spChg chg="mod">
          <ac:chgData name="Suzanne Phillips" userId="2ebb4245-c1bb-4f5a-9396-757d13a1d94d" providerId="ADAL" clId="{0D90BDFD-A748-4271-A201-CC4F1426FF52}" dt="2021-01-14T09:30:01.413" v="909" actId="20577"/>
          <ac:spMkLst>
            <pc:docMk/>
            <pc:sldMk cId="2584280759" sldId="257"/>
            <ac:spMk id="2" creationId="{18C3B467-088C-4F3D-A9A7-105C4E1E20CD}"/>
          </ac:spMkLst>
        </pc:spChg>
        <pc:spChg chg="mod">
          <ac:chgData name="Suzanne Phillips" userId="2ebb4245-c1bb-4f5a-9396-757d13a1d94d" providerId="ADAL" clId="{0D90BDFD-A748-4271-A201-CC4F1426FF52}" dt="2021-01-14T09:30:08.714" v="910" actId="6549"/>
          <ac:spMkLst>
            <pc:docMk/>
            <pc:sldMk cId="2584280759" sldId="257"/>
            <ac:spMk id="3" creationId="{C8722DDC-8EEE-4A06-8DFE-B44871EAA2CF}"/>
          </ac:spMkLst>
        </pc:spChg>
        <pc:picChg chg="add del mod">
          <ac:chgData name="Suzanne Phillips" userId="2ebb4245-c1bb-4f5a-9396-757d13a1d94d" providerId="ADAL" clId="{0D90BDFD-A748-4271-A201-CC4F1426FF52}" dt="2021-01-14T09:31:12.028" v="912"/>
          <ac:picMkLst>
            <pc:docMk/>
            <pc:sldMk cId="2584280759" sldId="257"/>
            <ac:picMk id="4" creationId="{875DB394-F311-4BC4-9C93-1108033BD889}"/>
          </ac:picMkLst>
        </pc:picChg>
        <pc:picChg chg="add mod">
          <ac:chgData name="Suzanne Phillips" userId="2ebb4245-c1bb-4f5a-9396-757d13a1d94d" providerId="ADAL" clId="{0D90BDFD-A748-4271-A201-CC4F1426FF52}" dt="2021-01-14T09:31:30.401" v="913"/>
          <ac:picMkLst>
            <pc:docMk/>
            <pc:sldMk cId="2584280759" sldId="257"/>
            <ac:picMk id="5" creationId="{B05E4E2F-3BFD-4FC6-BBCE-B7E0CE62910A}"/>
          </ac:picMkLst>
        </pc:picChg>
      </pc:sldChg>
      <pc:sldChg chg="addSp delSp modSp del mod">
        <pc:chgData name="Suzanne Phillips" userId="2ebb4245-c1bb-4f5a-9396-757d13a1d94d" providerId="ADAL" clId="{0D90BDFD-A748-4271-A201-CC4F1426FF52}" dt="2021-01-14T10:14:10.789" v="1045" actId="47"/>
        <pc:sldMkLst>
          <pc:docMk/>
          <pc:sldMk cId="183243182" sldId="261"/>
        </pc:sldMkLst>
        <pc:spChg chg="del">
          <ac:chgData name="Suzanne Phillips" userId="2ebb4245-c1bb-4f5a-9396-757d13a1d94d" providerId="ADAL" clId="{0D90BDFD-A748-4271-A201-CC4F1426FF52}" dt="2021-01-14T10:14:08.090" v="1044" actId="478"/>
          <ac:spMkLst>
            <pc:docMk/>
            <pc:sldMk cId="183243182" sldId="261"/>
            <ac:spMk id="2" creationId="{7A4919D0-F177-4BBA-9A0B-DBA69E2ED764}"/>
          </ac:spMkLst>
        </pc:spChg>
        <pc:spChg chg="add mod">
          <ac:chgData name="Suzanne Phillips" userId="2ebb4245-c1bb-4f5a-9396-757d13a1d94d" providerId="ADAL" clId="{0D90BDFD-A748-4271-A201-CC4F1426FF52}" dt="2021-01-14T10:14:08.090" v="1044" actId="478"/>
          <ac:spMkLst>
            <pc:docMk/>
            <pc:sldMk cId="183243182" sldId="261"/>
            <ac:spMk id="4" creationId="{627C3CF9-CCCA-4B12-B72E-73DCCE13731A}"/>
          </ac:spMkLst>
        </pc:spChg>
      </pc:sldChg>
      <pc:sldChg chg="addSp modSp">
        <pc:chgData name="Suzanne Phillips" userId="2ebb4245-c1bb-4f5a-9396-757d13a1d94d" providerId="ADAL" clId="{0D90BDFD-A748-4271-A201-CC4F1426FF52}" dt="2021-01-14T09:33:17.057" v="914"/>
        <pc:sldMkLst>
          <pc:docMk/>
          <pc:sldMk cId="2422679252" sldId="262"/>
        </pc:sldMkLst>
        <pc:picChg chg="add mod">
          <ac:chgData name="Suzanne Phillips" userId="2ebb4245-c1bb-4f5a-9396-757d13a1d94d" providerId="ADAL" clId="{0D90BDFD-A748-4271-A201-CC4F1426FF52}" dt="2021-01-14T09:33:17.057" v="914"/>
          <ac:picMkLst>
            <pc:docMk/>
            <pc:sldMk cId="2422679252" sldId="262"/>
            <ac:picMk id="4" creationId="{E05AB3C1-C83D-4921-A7BE-3F77F4C9C21A}"/>
          </ac:picMkLst>
        </pc:picChg>
      </pc:sldChg>
      <pc:sldChg chg="addSp modSp">
        <pc:chgData name="Suzanne Phillips" userId="2ebb4245-c1bb-4f5a-9396-757d13a1d94d" providerId="ADAL" clId="{0D90BDFD-A748-4271-A201-CC4F1426FF52}" dt="2021-01-14T09:34:21.504" v="915"/>
        <pc:sldMkLst>
          <pc:docMk/>
          <pc:sldMk cId="3092918503" sldId="263"/>
        </pc:sldMkLst>
        <pc:picChg chg="add mod">
          <ac:chgData name="Suzanne Phillips" userId="2ebb4245-c1bb-4f5a-9396-757d13a1d94d" providerId="ADAL" clId="{0D90BDFD-A748-4271-A201-CC4F1426FF52}" dt="2021-01-14T09:34:21.504" v="915"/>
          <ac:picMkLst>
            <pc:docMk/>
            <pc:sldMk cId="3092918503" sldId="263"/>
            <ac:picMk id="4" creationId="{D9617C08-6845-45F5-BB15-5151DE2040D2}"/>
          </ac:picMkLst>
        </pc:picChg>
      </pc:sldChg>
      <pc:sldChg chg="addSp delSp modSp del mod modTransition modAnim">
        <pc:chgData name="Suzanne Phillips" userId="2ebb4245-c1bb-4f5a-9396-757d13a1d94d" providerId="ADAL" clId="{0D90BDFD-A748-4271-A201-CC4F1426FF52}" dt="2021-01-14T09:47:35.343" v="1024" actId="47"/>
        <pc:sldMkLst>
          <pc:docMk/>
          <pc:sldMk cId="3866325380" sldId="264"/>
        </pc:sldMkLst>
        <pc:spChg chg="mod">
          <ac:chgData name="Suzanne Phillips" userId="2ebb4245-c1bb-4f5a-9396-757d13a1d94d" providerId="ADAL" clId="{0D90BDFD-A748-4271-A201-CC4F1426FF52}" dt="2021-01-14T09:20:02.167" v="135" actId="20577"/>
          <ac:spMkLst>
            <pc:docMk/>
            <pc:sldMk cId="3866325380" sldId="264"/>
            <ac:spMk id="2" creationId="{BA04A181-22EE-4F09-B7B9-D455B6E9652F}"/>
          </ac:spMkLst>
        </pc:spChg>
        <pc:spChg chg="mod">
          <ac:chgData name="Suzanne Phillips" userId="2ebb4245-c1bb-4f5a-9396-757d13a1d94d" providerId="ADAL" clId="{0D90BDFD-A748-4271-A201-CC4F1426FF52}" dt="2021-01-14T09:17:58.945" v="104" actId="27636"/>
          <ac:spMkLst>
            <pc:docMk/>
            <pc:sldMk cId="3866325380" sldId="264"/>
            <ac:spMk id="3" creationId="{215ADE3F-81D5-4948-AC99-F900A8433B8A}"/>
          </ac:spMkLst>
        </pc:spChg>
        <pc:picChg chg="add">
          <ac:chgData name="Suzanne Phillips" userId="2ebb4245-c1bb-4f5a-9396-757d13a1d94d" providerId="ADAL" clId="{0D90BDFD-A748-4271-A201-CC4F1426FF52}" dt="2021-01-14T09:19:49.522" v="105" actId="22"/>
          <ac:picMkLst>
            <pc:docMk/>
            <pc:sldMk cId="3866325380" sldId="264"/>
            <ac:picMk id="5" creationId="{6B30C111-F025-454A-BAD8-706045C0EAC1}"/>
          </ac:picMkLst>
        </pc:picChg>
        <pc:picChg chg="add del mod">
          <ac:chgData name="Suzanne Phillips" userId="2ebb4245-c1bb-4f5a-9396-757d13a1d94d" providerId="ADAL" clId="{0D90BDFD-A748-4271-A201-CC4F1426FF52}" dt="2021-01-14T09:36:33.045" v="917"/>
          <ac:picMkLst>
            <pc:docMk/>
            <pc:sldMk cId="3866325380" sldId="264"/>
            <ac:picMk id="6" creationId="{D786228F-ACBD-4FD7-9AF3-5178648F1FE1}"/>
          </ac:picMkLst>
        </pc:picChg>
        <pc:picChg chg="add mod">
          <ac:chgData name="Suzanne Phillips" userId="2ebb4245-c1bb-4f5a-9396-757d13a1d94d" providerId="ADAL" clId="{0D90BDFD-A748-4271-A201-CC4F1426FF52}" dt="2021-01-14T09:38:10.031" v="918"/>
          <ac:picMkLst>
            <pc:docMk/>
            <pc:sldMk cId="3866325380" sldId="264"/>
            <ac:picMk id="7" creationId="{CD805D6D-09E4-4A9C-A070-59E8EB1981B5}"/>
          </ac:picMkLst>
        </pc:picChg>
      </pc:sldChg>
      <pc:sldChg chg="addSp delSp modSp new mod">
        <pc:chgData name="Suzanne Phillips" userId="2ebb4245-c1bb-4f5a-9396-757d13a1d94d" providerId="ADAL" clId="{0D90BDFD-A748-4271-A201-CC4F1426FF52}" dt="2021-01-14T09:39:19.551" v="919"/>
        <pc:sldMkLst>
          <pc:docMk/>
          <pc:sldMk cId="3941233791" sldId="265"/>
        </pc:sldMkLst>
        <pc:spChg chg="del">
          <ac:chgData name="Suzanne Phillips" userId="2ebb4245-c1bb-4f5a-9396-757d13a1d94d" providerId="ADAL" clId="{0D90BDFD-A748-4271-A201-CC4F1426FF52}" dt="2021-01-14T09:20:44.803" v="137" actId="22"/>
          <ac:spMkLst>
            <pc:docMk/>
            <pc:sldMk cId="3941233791" sldId="265"/>
            <ac:spMk id="3" creationId="{DFA676F7-6EE9-46D9-921B-95FFAA22309E}"/>
          </ac:spMkLst>
        </pc:spChg>
        <pc:picChg chg="add mod ord">
          <ac:chgData name="Suzanne Phillips" userId="2ebb4245-c1bb-4f5a-9396-757d13a1d94d" providerId="ADAL" clId="{0D90BDFD-A748-4271-A201-CC4F1426FF52}" dt="2021-01-14T09:21:46.966" v="141" actId="1076"/>
          <ac:picMkLst>
            <pc:docMk/>
            <pc:sldMk cId="3941233791" sldId="265"/>
            <ac:picMk id="5" creationId="{09D73440-F983-4C04-B313-AA9E77EFE903}"/>
          </ac:picMkLst>
        </pc:picChg>
        <pc:picChg chg="add mod">
          <ac:chgData name="Suzanne Phillips" userId="2ebb4245-c1bb-4f5a-9396-757d13a1d94d" providerId="ADAL" clId="{0D90BDFD-A748-4271-A201-CC4F1426FF52}" dt="2021-01-14T09:21:50.714" v="142" actId="1076"/>
          <ac:picMkLst>
            <pc:docMk/>
            <pc:sldMk cId="3941233791" sldId="265"/>
            <ac:picMk id="7" creationId="{1FDCA307-3675-42C2-8CB8-DDD16ADC5AC5}"/>
          </ac:picMkLst>
        </pc:picChg>
        <pc:picChg chg="add mod">
          <ac:chgData name="Suzanne Phillips" userId="2ebb4245-c1bb-4f5a-9396-757d13a1d94d" providerId="ADAL" clId="{0D90BDFD-A748-4271-A201-CC4F1426FF52}" dt="2021-01-14T09:39:19.551" v="919"/>
          <ac:picMkLst>
            <pc:docMk/>
            <pc:sldMk cId="3941233791" sldId="265"/>
            <ac:picMk id="8" creationId="{CFCE2678-A09D-4B4C-A20B-233C8821D52F}"/>
          </ac:picMkLst>
        </pc:picChg>
      </pc:sldChg>
      <pc:sldChg chg="addSp modSp new mod">
        <pc:chgData name="Suzanne Phillips" userId="2ebb4245-c1bb-4f5a-9396-757d13a1d94d" providerId="ADAL" clId="{0D90BDFD-A748-4271-A201-CC4F1426FF52}" dt="2021-01-14T10:26:46.480" v="1048" actId="20577"/>
        <pc:sldMkLst>
          <pc:docMk/>
          <pc:sldMk cId="2034328633" sldId="266"/>
        </pc:sldMkLst>
        <pc:spChg chg="mod">
          <ac:chgData name="Suzanne Phillips" userId="2ebb4245-c1bb-4f5a-9396-757d13a1d94d" providerId="ADAL" clId="{0D90BDFD-A748-4271-A201-CC4F1426FF52}" dt="2021-01-14T09:28:43.782" v="844" actId="20577"/>
          <ac:spMkLst>
            <pc:docMk/>
            <pc:sldMk cId="2034328633" sldId="266"/>
            <ac:spMk id="2" creationId="{1BCC4D5E-C0C7-4D7D-8E9A-94AA8BD86023}"/>
          </ac:spMkLst>
        </pc:spChg>
        <pc:spChg chg="mod">
          <ac:chgData name="Suzanne Phillips" userId="2ebb4245-c1bb-4f5a-9396-757d13a1d94d" providerId="ADAL" clId="{0D90BDFD-A748-4271-A201-CC4F1426FF52}" dt="2021-01-14T10:26:46.480" v="1048" actId="20577"/>
          <ac:spMkLst>
            <pc:docMk/>
            <pc:sldMk cId="2034328633" sldId="266"/>
            <ac:spMk id="3" creationId="{8B24FABA-0053-445E-B983-2B0F86BB85A6}"/>
          </ac:spMkLst>
        </pc:spChg>
        <pc:picChg chg="add mod">
          <ac:chgData name="Suzanne Phillips" userId="2ebb4245-c1bb-4f5a-9396-757d13a1d94d" providerId="ADAL" clId="{0D90BDFD-A748-4271-A201-CC4F1426FF52}" dt="2021-01-14T10:13:39.303" v="1042"/>
          <ac:picMkLst>
            <pc:docMk/>
            <pc:sldMk cId="2034328633" sldId="266"/>
            <ac:picMk id="4" creationId="{7934784E-0850-4CB3-8906-52AD03BA7F63}"/>
          </ac:picMkLst>
        </pc:picChg>
        <pc:inkChg chg="add">
          <ac:chgData name="Suzanne Phillips" userId="2ebb4245-c1bb-4f5a-9396-757d13a1d94d" providerId="ADAL" clId="{0D90BDFD-A748-4271-A201-CC4F1426FF52}" dt="2021-01-14T10:14:03.590" v="1043"/>
          <ac:inkMkLst>
            <pc:docMk/>
            <pc:sldMk cId="2034328633" sldId="266"/>
            <ac:inkMk id="5" creationId="{CE361E72-0BA2-4AA9-8C42-CBE34AAFF3A7}"/>
          </ac:inkMkLst>
        </pc:inkChg>
      </pc:sldChg>
      <pc:sldChg chg="addSp modSp new mod">
        <pc:chgData name="Suzanne Phillips" userId="2ebb4245-c1bb-4f5a-9396-757d13a1d94d" providerId="ADAL" clId="{0D90BDFD-A748-4271-A201-CC4F1426FF52}" dt="2021-01-14T09:54:41.691" v="1034"/>
        <pc:sldMkLst>
          <pc:docMk/>
          <pc:sldMk cId="3481698639" sldId="267"/>
        </pc:sldMkLst>
        <pc:spChg chg="mod">
          <ac:chgData name="Suzanne Phillips" userId="2ebb4245-c1bb-4f5a-9396-757d13a1d94d" providerId="ADAL" clId="{0D90BDFD-A748-4271-A201-CC4F1426FF52}" dt="2021-01-14T09:40:10.663" v="924" actId="20577"/>
          <ac:spMkLst>
            <pc:docMk/>
            <pc:sldMk cId="3481698639" sldId="267"/>
            <ac:spMk id="2" creationId="{2C2CBE79-A030-41DF-9708-C639F3707C21}"/>
          </ac:spMkLst>
        </pc:spChg>
        <pc:spChg chg="mod">
          <ac:chgData name="Suzanne Phillips" userId="2ebb4245-c1bb-4f5a-9396-757d13a1d94d" providerId="ADAL" clId="{0D90BDFD-A748-4271-A201-CC4F1426FF52}" dt="2021-01-14T09:41:15.746" v="1014" actId="255"/>
          <ac:spMkLst>
            <pc:docMk/>
            <pc:sldMk cId="3481698639" sldId="267"/>
            <ac:spMk id="3" creationId="{D6E828CB-69EE-4D0F-8BAA-9AF8CE56AE39}"/>
          </ac:spMkLst>
        </pc:spChg>
        <pc:picChg chg="add mod">
          <ac:chgData name="Suzanne Phillips" userId="2ebb4245-c1bb-4f5a-9396-757d13a1d94d" providerId="ADAL" clId="{0D90BDFD-A748-4271-A201-CC4F1426FF52}" dt="2021-01-14T09:54:41.691" v="1034"/>
          <ac:picMkLst>
            <pc:docMk/>
            <pc:sldMk cId="3481698639" sldId="267"/>
            <ac:picMk id="4" creationId="{D0FC7A34-56E7-43A5-B1DB-BF2A982481A2}"/>
          </ac:picMkLst>
        </pc:picChg>
      </pc:sldChg>
      <pc:sldChg chg="new del">
        <pc:chgData name="Suzanne Phillips" userId="2ebb4245-c1bb-4f5a-9396-757d13a1d94d" providerId="ADAL" clId="{0D90BDFD-A748-4271-A201-CC4F1426FF52}" dt="2021-01-14T09:41:38.654" v="1017" actId="47"/>
        <pc:sldMkLst>
          <pc:docMk/>
          <pc:sldMk cId="3970996777" sldId="268"/>
        </pc:sldMkLst>
      </pc:sldChg>
      <pc:sldChg chg="delSp add del mod">
        <pc:chgData name="Suzanne Phillips" userId="2ebb4245-c1bb-4f5a-9396-757d13a1d94d" providerId="ADAL" clId="{0D90BDFD-A748-4271-A201-CC4F1426FF52}" dt="2021-01-14T09:49:14.473" v="1031" actId="47"/>
        <pc:sldMkLst>
          <pc:docMk/>
          <pc:sldMk cId="3350315547" sldId="269"/>
        </pc:sldMkLst>
        <pc:picChg chg="del">
          <ac:chgData name="Suzanne Phillips" userId="2ebb4245-c1bb-4f5a-9396-757d13a1d94d" providerId="ADAL" clId="{0D90BDFD-A748-4271-A201-CC4F1426FF52}" dt="2021-01-14T09:47:32.917" v="1023" actId="478"/>
          <ac:picMkLst>
            <pc:docMk/>
            <pc:sldMk cId="3350315547" sldId="269"/>
            <ac:picMk id="5" creationId="{6B30C111-F025-454A-BAD8-706045C0EAC1}"/>
          </ac:picMkLst>
        </pc:picChg>
      </pc:sldChg>
      <pc:sldChg chg="new del">
        <pc:chgData name="Suzanne Phillips" userId="2ebb4245-c1bb-4f5a-9396-757d13a1d94d" providerId="ADAL" clId="{0D90BDFD-A748-4271-A201-CC4F1426FF52}" dt="2021-01-14T09:42:41.215" v="1022" actId="47"/>
        <pc:sldMkLst>
          <pc:docMk/>
          <pc:sldMk cId="1471734305" sldId="270"/>
        </pc:sldMkLst>
      </pc:sldChg>
      <pc:sldChg chg="new del">
        <pc:chgData name="Suzanne Phillips" userId="2ebb4245-c1bb-4f5a-9396-757d13a1d94d" providerId="ADAL" clId="{0D90BDFD-A748-4271-A201-CC4F1426FF52}" dt="2021-01-14T09:42:36.903" v="1021" actId="47"/>
        <pc:sldMkLst>
          <pc:docMk/>
          <pc:sldMk cId="3221803018" sldId="271"/>
        </pc:sldMkLst>
      </pc:sldChg>
      <pc:sldChg chg="addSp delSp modSp add modTransition modAnim">
        <pc:chgData name="Suzanne Phillips" userId="2ebb4245-c1bb-4f5a-9396-757d13a1d94d" providerId="ADAL" clId="{0D90BDFD-A748-4271-A201-CC4F1426FF52}" dt="2021-01-14T10:12:20.129" v="1041"/>
        <pc:sldMkLst>
          <pc:docMk/>
          <pc:sldMk cId="3382715333" sldId="272"/>
        </pc:sldMkLst>
        <pc:picChg chg="add del mod">
          <ac:chgData name="Suzanne Phillips" userId="2ebb4245-c1bb-4f5a-9396-757d13a1d94d" providerId="ADAL" clId="{0D90BDFD-A748-4271-A201-CC4F1426FF52}" dt="2021-01-14T10:10:32.176" v="1039"/>
          <ac:picMkLst>
            <pc:docMk/>
            <pc:sldMk cId="3382715333" sldId="272"/>
            <ac:picMk id="3" creationId="{6C1D979E-0589-4AC1-8846-3C2B17225A53}"/>
          </ac:picMkLst>
        </pc:picChg>
        <pc:picChg chg="add del mod">
          <ac:chgData name="Suzanne Phillips" userId="2ebb4245-c1bb-4f5a-9396-757d13a1d94d" providerId="ADAL" clId="{0D90BDFD-A748-4271-A201-CC4F1426FF52}" dt="2021-01-14T10:10:37.546" v="1040"/>
          <ac:picMkLst>
            <pc:docMk/>
            <pc:sldMk cId="3382715333" sldId="272"/>
            <ac:picMk id="4" creationId="{1DB4DE6A-9EE8-4A0F-B7A8-17EEB5248897}"/>
          </ac:picMkLst>
        </pc:picChg>
        <pc:picChg chg="del">
          <ac:chgData name="Suzanne Phillips" userId="2ebb4245-c1bb-4f5a-9396-757d13a1d94d" providerId="ADAL" clId="{0D90BDFD-A748-4271-A201-CC4F1426FF52}" dt="2021-01-14T10:05:08.685" v="1037"/>
          <ac:picMkLst>
            <pc:docMk/>
            <pc:sldMk cId="3382715333" sldId="272"/>
            <ac:picMk id="8" creationId="{CFCE2678-A09D-4B4C-A20B-233C8821D52F}"/>
          </ac:picMkLst>
        </pc:picChg>
        <pc:picChg chg="add mod">
          <ac:chgData name="Suzanne Phillips" userId="2ebb4245-c1bb-4f5a-9396-757d13a1d94d" providerId="ADAL" clId="{0D90BDFD-A748-4271-A201-CC4F1426FF52}" dt="2021-01-14T10:12:20.129" v="1041"/>
          <ac:picMkLst>
            <pc:docMk/>
            <pc:sldMk cId="3382715333" sldId="272"/>
            <ac:picMk id="9" creationId="{2A60A358-DCCF-4AA3-82E9-2749E55C3BD0}"/>
          </ac:picMkLst>
        </pc:picChg>
        <pc:inkChg chg="add">
          <ac:chgData name="Suzanne Phillips" userId="2ebb4245-c1bb-4f5a-9396-757d13a1d94d" providerId="ADAL" clId="{0D90BDFD-A748-4271-A201-CC4F1426FF52}" dt="2021-01-14T10:12:20.129" v="1041"/>
          <ac:inkMkLst>
            <pc:docMk/>
            <pc:sldMk cId="3382715333" sldId="272"/>
            <ac:inkMk id="6" creationId="{3717BB2F-8560-433B-9D11-88B9D7A99951}"/>
          </ac:inkMkLst>
        </pc:inkChg>
      </pc:sldChg>
      <pc:sldChg chg="addSp delSp modSp new mod">
        <pc:chgData name="Suzanne Phillips" userId="2ebb4245-c1bb-4f5a-9396-757d13a1d94d" providerId="ADAL" clId="{0D90BDFD-A748-4271-A201-CC4F1426FF52}" dt="2021-01-14T09:54:07.360" v="1033"/>
        <pc:sldMkLst>
          <pc:docMk/>
          <pc:sldMk cId="3620281041" sldId="273"/>
        </pc:sldMkLst>
        <pc:spChg chg="del">
          <ac:chgData name="Suzanne Phillips" userId="2ebb4245-c1bb-4f5a-9396-757d13a1d94d" providerId="ADAL" clId="{0D90BDFD-A748-4271-A201-CC4F1426FF52}" dt="2021-01-14T09:48:41.454" v="1026" actId="22"/>
          <ac:spMkLst>
            <pc:docMk/>
            <pc:sldMk cId="3620281041" sldId="273"/>
            <ac:spMk id="3" creationId="{6B8A7637-805A-4282-B7D8-69F0F0F8AC40}"/>
          </ac:spMkLst>
        </pc:spChg>
        <pc:picChg chg="add mod ord">
          <ac:chgData name="Suzanne Phillips" userId="2ebb4245-c1bb-4f5a-9396-757d13a1d94d" providerId="ADAL" clId="{0D90BDFD-A748-4271-A201-CC4F1426FF52}" dt="2021-01-14T09:48:59.358" v="1029" actId="14100"/>
          <ac:picMkLst>
            <pc:docMk/>
            <pc:sldMk cId="3620281041" sldId="273"/>
            <ac:picMk id="5" creationId="{2B39C7B0-F6ED-4EA6-897E-FB21066AFBF3}"/>
          </ac:picMkLst>
        </pc:picChg>
        <pc:picChg chg="add mod">
          <ac:chgData name="Suzanne Phillips" userId="2ebb4245-c1bb-4f5a-9396-757d13a1d94d" providerId="ADAL" clId="{0D90BDFD-A748-4271-A201-CC4F1426FF52}" dt="2021-01-14T09:54:07.360" v="1033"/>
          <ac:picMkLst>
            <pc:docMk/>
            <pc:sldMk cId="3620281041" sldId="273"/>
            <ac:picMk id="6" creationId="{D9989C0F-0EAA-47C4-A572-B9658526A0E0}"/>
          </ac:picMkLst>
        </pc:picChg>
      </pc:sldChg>
      <pc:sldChg chg="addSp delSp modSp add mod modTransition modAnim">
        <pc:chgData name="Suzanne Phillips" userId="2ebb4245-c1bb-4f5a-9396-757d13a1d94d" providerId="ADAL" clId="{0D90BDFD-A748-4271-A201-CC4F1426FF52}" dt="2021-01-14T10:09:55.144" v="1038"/>
        <pc:sldMkLst>
          <pc:docMk/>
          <pc:sldMk cId="2609710378" sldId="274"/>
        </pc:sldMkLst>
        <pc:picChg chg="add del mod">
          <ac:chgData name="Suzanne Phillips" userId="2ebb4245-c1bb-4f5a-9396-757d13a1d94d" providerId="ADAL" clId="{0D90BDFD-A748-4271-A201-CC4F1426FF52}" dt="2021-01-14T10:03:57.416" v="1036"/>
          <ac:picMkLst>
            <pc:docMk/>
            <pc:sldMk cId="2609710378" sldId="274"/>
            <ac:picMk id="4" creationId="{2B24ACB5-0EEA-43A3-801D-BA6A70250B16}"/>
          </ac:picMkLst>
        </pc:picChg>
        <pc:picChg chg="mod">
          <ac:chgData name="Suzanne Phillips" userId="2ebb4245-c1bb-4f5a-9396-757d13a1d94d" providerId="ADAL" clId="{0D90BDFD-A748-4271-A201-CC4F1426FF52}" dt="2021-01-14T09:50:08.201" v="1032" actId="1076"/>
          <ac:picMkLst>
            <pc:docMk/>
            <pc:sldMk cId="2609710378" sldId="274"/>
            <ac:picMk id="5" creationId="{2B39C7B0-F6ED-4EA6-897E-FB21066AFBF3}"/>
          </ac:picMkLst>
        </pc:picChg>
        <pc:picChg chg="add del mod">
          <ac:chgData name="Suzanne Phillips" userId="2ebb4245-c1bb-4f5a-9396-757d13a1d94d" providerId="ADAL" clId="{0D90BDFD-A748-4271-A201-CC4F1426FF52}" dt="2021-01-14T10:09:55.144" v="1038"/>
          <ac:picMkLst>
            <pc:docMk/>
            <pc:sldMk cId="2609710378" sldId="274"/>
            <ac:picMk id="6" creationId="{9DD9E5AD-B0A3-4DEF-91EA-41734F712665}"/>
          </ac:picMkLst>
        </pc:picChg>
        <pc:picChg chg="add mod">
          <ac:chgData name="Suzanne Phillips" userId="2ebb4245-c1bb-4f5a-9396-757d13a1d94d" providerId="ADAL" clId="{0D90BDFD-A748-4271-A201-CC4F1426FF52}" dt="2021-01-14T10:09:55.144" v="1038"/>
          <ac:picMkLst>
            <pc:docMk/>
            <pc:sldMk cId="2609710378" sldId="274"/>
            <ac:picMk id="8" creationId="{61B30386-9C3E-4BA8-A651-81FBB5BF95C5}"/>
          </ac:picMkLst>
        </pc:picChg>
        <pc:inkChg chg="add del">
          <ac:chgData name="Suzanne Phillips" userId="2ebb4245-c1bb-4f5a-9396-757d13a1d94d" providerId="ADAL" clId="{0D90BDFD-A748-4271-A201-CC4F1426FF52}" dt="2021-01-14T10:03:57.416" v="1036"/>
          <ac:inkMkLst>
            <pc:docMk/>
            <pc:sldMk cId="2609710378" sldId="274"/>
            <ac:inkMk id="3" creationId="{419BA31A-7FED-4970-9654-8A99C7D83250}"/>
          </ac:inkMkLst>
        </pc:inkChg>
        <pc:inkChg chg="add">
          <ac:chgData name="Suzanne Phillips" userId="2ebb4245-c1bb-4f5a-9396-757d13a1d94d" providerId="ADAL" clId="{0D90BDFD-A748-4271-A201-CC4F1426FF52}" dt="2021-01-14T10:09:55.144" v="1038"/>
          <ac:inkMkLst>
            <pc:docMk/>
            <pc:sldMk cId="2609710378" sldId="274"/>
            <ac:inkMk id="7" creationId="{557E7411-EE7F-4684-9C93-8EDC7C5061F2}"/>
          </ac:inkMkLst>
        </pc:ink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536" units="cm"/>
          <inkml:channel name="Y" type="integer" max="1024" units="cm"/>
          <inkml:channel name="T" type="integer" max="2.14748E9" units="dev"/>
        </inkml:traceFormat>
        <inkml:channelProperties>
          <inkml:channelProperty channel="X" name="resolution" value="58.40304" units="1/cm"/>
          <inkml:channelProperty channel="Y" name="resolution" value="58.51429" units="1/cm"/>
          <inkml:channelProperty channel="T" name="resolution" value="1" units="1/dev"/>
        </inkml:channelProperties>
      </inkml:inkSource>
      <inkml:timestamp xml:id="ts0" timeString="2021-01-14T09:52:42.15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15017 2281 0</inkml:trace>
  <inkml:trace contextRef="#ctx0" brushRef="#br0" timeOffset="1150">14653 4295 0</inkml:trace>
</inkml:ink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536" units="cm"/>
          <inkml:channel name="Y" type="integer" max="1024" units="cm"/>
          <inkml:channel name="T" type="integer" max="2.14748E9" units="dev"/>
        </inkml:traceFormat>
        <inkml:channelProperties>
          <inkml:channelProperty channel="X" name="resolution" value="58.40304" units="1/cm"/>
          <inkml:channelProperty channel="Y" name="resolution" value="58.51429" units="1/cm"/>
          <inkml:channelProperty channel="T" name="resolution" value="1" units="1/dev"/>
        </inkml:channelProperties>
      </inkml:inkSource>
      <inkml:timestamp xml:id="ts0" timeString="2021-01-14T09:52:33.87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87878">
    <iact:property name="dataType"/>
    <iact:actionData xml:id="d0">
      <inkml:trace xmlns:inkml="http://www.w3.org/2003/InkML" xml:id="stk0" contextRef="#ctx0" brushRef="#br0">11184 10872 0,'0'24'690,"0"0"-636,24-24-46,-24 25 34,0-1-26,24-24 23,-24 24 9,25-24-20,-1 0-1,-24 24 2,0 1 53,0-1-61,0 0 20,0 0 16,0 1 4,-24-1-27,24 0 3,-25-24-31,25 24 14,-24-24 8,24 25-7,-24-25 7,24 24-9,-24 0 9,-1-24 2,25 25-3,-24-25 0,0 0 29,0 24-36,-1-24 35,25 24-33,-24 0 5,0-24 83</inkml:trace>
    </iact:actionData>
  </iact:action>
  <iact:action type="add" startTime="125694">
    <iact:property name="dataType"/>
    <iact:actionData xml:id="d1">
      <inkml:trace xmlns:inkml="http://www.w3.org/2003/InkML" xml:id="stk1" contextRef="#ctx0" brushRef="#br0">15090 15895 0,'24'0'225,"0"0"-217,0 0 6,1 0-7,-1 0 5,0 0 2,0 0-6,1 0-2,-1 0 2,0 0 9,1 0-14,-1 0 11,0 0 1,25 0 4,-25 0-3,24 0-4,-48 24-5,25-24 3,-1 0 14,0 0-10,0 0 0,1 0 7,-1 0 1,0 0-14,0 0 11,1 25 2,-1-25 0,0 0-13,0 0 12,1 0-7,-25 24 2,24-24-1,0 0-8,0 0 36,1 0-28,-1 0 14,0 0-16,1 0 9,-1 0 15,0 0-17,0 0 5,1 0-12,-1 0 9,0 0-2,0 0-10,1 0 10,-1 0-4,0 0 13,0 0-17,1 0-2,-1 0 11,0 0 5,0 0-15,1 0 4,-1 0 21,0 0-20,0 0 4,1 0-5,-1 0 7,0 0 1,1 0-9,-1 0 8,0 0-8,0 0 9,1 0-14,-1 0 12,0 0 0,0 0-7,1 0 2,-1 0 6,0 0-8,0 0 8,1 0-6,-1 0-2,0 0 0,0 0 1,1 0-6,-1 0 3,0 0 3,0 0 9,1 0-8,-1 0-9,0 0 13,0 0 3,1 0-1,-1 0-15,0 0 16,1 0-2,-1 0-2,0 0-16,0 0 26,1 0-7,-1 0 14,0 0-14,0 0 6,1 0 16,-1 0-17,0 0 2,0 0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536" units="cm"/>
          <inkml:channel name="Y" type="integer" max="1024" units="cm"/>
          <inkml:channel name="T" type="integer" max="2.14748E9" units="dev"/>
        </inkml:traceFormat>
        <inkml:channelProperties>
          <inkml:channelProperty channel="X" name="resolution" value="58.40304" units="1/cm"/>
          <inkml:channelProperty channel="Y" name="resolution" value="58.51429" units="1/cm"/>
          <inkml:channelProperty channel="T" name="resolution" value="1" units="1/dev"/>
        </inkml:channelProperties>
      </inkml:inkSource>
      <inkml:timestamp xml:id="ts0" timeString="2021-01-14T09:52:33.87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63376">
    <iact:property name="dataType"/>
    <iact:actionData xml:id="d0">
      <inkml:trace xmlns:inkml="http://www.w3.org/2003/InkML" xml:id="stk0" contextRef="#ctx0" brushRef="#br0">8127 13954 0,'0'24'436,"24"-24"-432,-24 24 24,0 1-1,0-1 15,0 0-2,0 0 4,25-24-38,-25 25 7,0-1 29,0 0 7,0 0-7,0 1-29,0-1 39,0 0-14,0 0-3,0 1 14,0-1-30,-25-24-5,1 0 17,24 24-26,-24-24 93,24 25-93,-24-1 52,24 0-18,-25-24-24,1 0-2,0 0 30,24 24-29,-24-24 42,24 25-37,-25-25 18,1 0-24,24 24 13,-24-24 4,24 24-24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1/14/2021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1/14/2021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1/14/2021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1/14/2021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7.png"/><Relationship Id="rId5" Type="http://schemas.microsoft.com/office/2011/relationships/inkAction" Target="../ink/inkAction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microsoft.com/office/2011/relationships/inkAction" Target="../ink/inkAction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9.png"/><Relationship Id="rId5" Type="http://schemas.openxmlformats.org/officeDocument/2006/relationships/customXml" Target="../ink/ink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bstract image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1630907"/>
          </a:xfrm>
        </p:spPr>
        <p:txBody>
          <a:bodyPr>
            <a:normAutofit fontScale="90000"/>
          </a:bodyPr>
          <a:lstStyle/>
          <a:p>
            <a:r>
              <a:rPr lang="en-US" sz="4400" dirty="0">
                <a:solidFill>
                  <a:schemeClr val="tx1"/>
                </a:solidFill>
              </a:rPr>
              <a:t>Persuasive letter writing</a:t>
            </a:r>
            <a:br>
              <a:rPr lang="en-US" sz="4400" dirty="0">
                <a:solidFill>
                  <a:schemeClr val="tx1"/>
                </a:solidFill>
              </a:rPr>
            </a:br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559656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05E4E2F-3BFD-4FC6-BBCE-B7E0CE6291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3245"/>
    </mc:Choice>
    <mc:Fallback>
      <p:transition spd="slow" advTm="132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5A490-0762-4A8A-84BA-27E4CAA3C5D0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en-GB" dirty="0"/>
              <a:t>LO To plan a persuasive letter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77D2B5-62DA-44D6-B2D3-EF3B432D9664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GB" sz="1800" dirty="0"/>
              <a:t>What persuasive techniques can you remember from Mr Brown’s Oak National Academy lessons?</a:t>
            </a:r>
          </a:p>
          <a:p>
            <a:endParaRPr lang="en-GB" sz="1800" dirty="0"/>
          </a:p>
          <a:p>
            <a:r>
              <a:rPr lang="en-GB" sz="1800" dirty="0"/>
              <a:t>Flattery – (You are so clever that I know you will ….)</a:t>
            </a:r>
          </a:p>
          <a:p>
            <a:endParaRPr lang="en-GB" sz="1800" dirty="0"/>
          </a:p>
          <a:p>
            <a:r>
              <a:rPr lang="en-GB" sz="1800" dirty="0"/>
              <a:t>Presumption (I know that you will understand what a brilliant idea this is…)</a:t>
            </a:r>
          </a:p>
          <a:p>
            <a:endParaRPr lang="en-GB" sz="1800" dirty="0"/>
          </a:p>
          <a:p>
            <a:r>
              <a:rPr lang="en-GB" sz="1800" dirty="0"/>
              <a:t>Threat (If you don’t do this, there will be consequences)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05AB3C1-C83D-4921-A7BE-3F77F4C9C2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679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120"/>
    </mc:Choice>
    <mc:Fallback>
      <p:transition spd="slow" advTm="79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389ED-DD41-42AE-B143-038D6FD37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 To plan a persuasive letter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43E632-A79A-482E-8900-6F2D876733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/>
              <a:t>Today we are going to look at a letter to see if we can remember the features of a persuasive letter and spot a new grammar feature</a:t>
            </a:r>
          </a:p>
          <a:p>
            <a:endParaRPr lang="en-GB" sz="1800" dirty="0"/>
          </a:p>
          <a:p>
            <a:r>
              <a:rPr lang="en-GB" sz="1800" dirty="0"/>
              <a:t>Prepare yourself for some Beyonce and Bieber! (Apologies to Mrs. </a:t>
            </a:r>
            <a:r>
              <a:rPr lang="en-GB" sz="1800" dirty="0" err="1"/>
              <a:t>Anstee</a:t>
            </a:r>
            <a:r>
              <a:rPr lang="en-GB" sz="1800" dirty="0"/>
              <a:t> at this point who has to run out of the room when Bieber is played!) </a:t>
            </a:r>
          </a:p>
          <a:p>
            <a:endParaRPr lang="en-GB" sz="1800" dirty="0"/>
          </a:p>
          <a:p>
            <a:r>
              <a:rPr lang="en-GB" sz="1800" dirty="0"/>
              <a:t>If possible listen to Beyonce, IF I WERE A BOY</a:t>
            </a:r>
          </a:p>
          <a:p>
            <a:r>
              <a:rPr lang="en-GB" sz="1800" dirty="0"/>
              <a:t>If possible listen to Justin Bieber (sorry Mrs </a:t>
            </a:r>
            <a:r>
              <a:rPr lang="en-GB" sz="1800" dirty="0" err="1"/>
              <a:t>Anstee</a:t>
            </a:r>
            <a:r>
              <a:rPr lang="en-GB" sz="1800" dirty="0"/>
              <a:t>), BOYFRIEND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9617C08-6845-45F5-BB15-5151DE2040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918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377"/>
    </mc:Choice>
    <mc:Fallback>
      <p:transition spd="slow" advTm="483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209C8-FEB6-4353-A844-03F5C4BF7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B39C7B0-F6ED-4EA6-897E-FB21066AFB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781403" y="344558"/>
            <a:ext cx="5199023" cy="6122504"/>
          </a:xfr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9989C0F-0EAA-47C4-A572-B9658526A0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281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792"/>
    </mc:Choice>
    <mc:Fallback>
      <p:transition spd="slow" advTm="857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AD229-2614-4D4B-B303-387890984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9D73440-F983-4C04-B313-AA9E77EFE9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691307" y="1032978"/>
            <a:ext cx="6410325" cy="333375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FDCA307-3675-42C2-8CB8-DDD16ADC5A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1307" y="4367556"/>
            <a:ext cx="6343650" cy="1847850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CFCE2678-A09D-4B4C-A20B-233C8821D5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233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828"/>
    </mc:Choice>
    <mc:Fallback>
      <p:transition spd="slow" advTm="618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CBE79-A030-41DF-9708-C639F3707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 To plan a persuasive letter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E828CB-69EE-4D0F-8BAA-9AF8CE56AE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/>
              <a:t>Let’s look back at the letter and see what structural techniques are in it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0FC7A34-56E7-43A5-B1DB-BF2A982481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698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08"/>
    </mc:Choice>
    <mc:Fallback>
      <p:transition spd="slow" advTm="85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209C8-FEB6-4353-A844-03F5C4BF7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B39C7B0-F6ED-4EA6-897E-FB21066AFB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768151" y="367748"/>
            <a:ext cx="5199023" cy="6122504"/>
          </a:xfr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557E7411-EE7F-4684-9C93-8EDC7C5061F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956400" y="3913920"/>
              <a:ext cx="2340720" cy="183492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557E7411-EE7F-4684-9C93-8EDC7C5061F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947040" y="3904560"/>
                <a:ext cx="2359440" cy="1853640"/>
              </a:xfrm>
              <a:prstGeom prst="rect">
                <a:avLst/>
              </a:prstGeom>
            </p:spPr>
          </p:pic>
        </mc:Fallback>
      </mc:AlternateContent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61B30386-9C3E-4BA8-A651-81FBB5BF95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710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2216"/>
    </mc:Choice>
    <mc:Fallback>
      <p:transition spd="slow" advTm="2722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4360" x="3711575" y="6097588"/>
          <p14:tracePt t="34364" x="3808413" y="5740400"/>
          <p14:tracePt t="34371" x="3930650" y="5337175"/>
          <p14:tracePt t="34377" x="4060825" y="4892675"/>
          <p14:tracePt t="34383" x="4235450" y="4456113"/>
          <p14:tracePt t="34391" x="4375150" y="4027488"/>
          <p14:tracePt t="34398" x="4541838" y="3686175"/>
          <p14:tracePt t="34405" x="4664075" y="3389313"/>
          <p14:tracePt t="34412" x="4794250" y="3162300"/>
          <p14:tracePt t="34421" x="4916488" y="2952750"/>
          <p14:tracePt t="34427" x="5030788" y="2778125"/>
          <p14:tracePt t="34438" x="5153025" y="2646363"/>
          <p14:tracePt t="34439" x="5257800" y="2551113"/>
          <p14:tracePt t="34446" x="5345113" y="2471738"/>
          <p14:tracePt t="34454" x="5405438" y="2436813"/>
          <p14:tracePt t="34670" x="5414963" y="2366963"/>
          <p14:tracePt t="34677" x="5457825" y="2236788"/>
          <p14:tracePt t="34683" x="5502275" y="2087563"/>
          <p14:tracePt t="34694" x="5537200" y="1922463"/>
          <p14:tracePt t="34696" x="5562600" y="1817688"/>
          <p14:tracePt t="34702" x="5580063" y="1712913"/>
          <p14:tracePt t="34709" x="5580063" y="1651000"/>
          <p14:tracePt t="34717" x="5580063" y="1616075"/>
          <p14:tracePt t="34723" x="5580063" y="1598613"/>
          <p14:tracePt t="34732" x="5580063" y="1590675"/>
          <p14:tracePt t="34739" x="5580063" y="1581150"/>
          <p14:tracePt t="34787" x="5572125" y="1581150"/>
          <p14:tracePt t="34809" x="5562600" y="1581150"/>
          <p14:tracePt t="34814" x="5562600" y="1573213"/>
          <p14:tracePt t="34827" x="5562600" y="1563688"/>
          <p14:tracePt t="34842" x="5554663" y="1563688"/>
          <p14:tracePt t="34848" x="5554663" y="1555750"/>
          <p14:tracePt t="34855" x="5554663" y="1538288"/>
          <p14:tracePt t="34864" x="5545138" y="1520825"/>
          <p14:tracePt t="34869" x="5537200" y="1493838"/>
          <p14:tracePt t="34875" x="5527675" y="1485900"/>
          <p14:tracePt t="34884" x="5527675" y="1468438"/>
          <p14:tracePt t="34890" x="5527675" y="1441450"/>
          <p14:tracePt t="34898" x="5527675" y="1433513"/>
          <p14:tracePt t="34905" x="5527675" y="1423988"/>
          <p14:tracePt t="34918" x="5527675" y="1416050"/>
          <p14:tracePt t="34925" x="5519738" y="1416050"/>
          <p14:tracePt t="34935" x="5519738" y="1406525"/>
          <p14:tracePt t="34954" x="5519738" y="1398588"/>
          <p14:tracePt t="34959" x="5510213" y="1398588"/>
          <p14:tracePt t="34975" x="5510213" y="1389063"/>
          <p14:tracePt t="34980" x="5502275" y="1381125"/>
          <p14:tracePt t="34987" x="5492750" y="1362075"/>
          <p14:tracePt t="34993" x="5492750" y="1344613"/>
          <p14:tracePt t="35001" x="5475288" y="1327150"/>
          <p14:tracePt t="35007" x="5467350" y="1301750"/>
          <p14:tracePt t="35018" x="5457825" y="1274763"/>
          <p14:tracePt t="35020" x="5449888" y="1266825"/>
          <p14:tracePt t="35029" x="5440363" y="1249363"/>
          <p14:tracePt t="35038" x="5432425" y="1239838"/>
          <p14:tracePt t="35043" x="5432425" y="1222375"/>
          <p14:tracePt t="35052" x="5422900" y="1222375"/>
          <p14:tracePt t="35056" x="5422900" y="1214438"/>
          <p14:tracePt t="35062" x="5414963" y="1214438"/>
          <p14:tracePt t="35069" x="5414963" y="1204913"/>
          <p14:tracePt t="35104" x="5414963" y="1196975"/>
          <p14:tracePt t="35320" x="5414963" y="1187450"/>
          <p14:tracePt t="35328" x="5414963" y="1169988"/>
          <p14:tracePt t="35334" x="5414963" y="1162050"/>
          <p14:tracePt t="35341" x="5414963" y="1135063"/>
          <p14:tracePt t="35347" x="5405438" y="1127125"/>
          <p14:tracePt t="35352" x="5405438" y="1117600"/>
          <p14:tracePt t="35363" x="5397500" y="1100138"/>
          <p14:tracePt t="35367" x="5397500" y="1092200"/>
          <p14:tracePt t="35374" x="5387975" y="1074738"/>
          <p14:tracePt t="35380" x="5370513" y="1057275"/>
          <p14:tracePt t="35389" x="5370513" y="1039813"/>
          <p14:tracePt t="35395" x="5362575" y="1022350"/>
          <p14:tracePt t="35404" x="5353050" y="1004888"/>
          <p14:tracePt t="35411" x="5345113" y="987425"/>
          <p14:tracePt t="35415" x="5345113" y="960438"/>
          <p14:tracePt t="35422" x="5335588" y="942975"/>
          <p14:tracePt t="35430" x="5335588" y="935038"/>
          <p14:tracePt t="35436" x="5327650" y="917575"/>
          <p14:tracePt t="35443" x="5327650" y="900113"/>
          <p14:tracePt t="35457" x="5327650" y="890588"/>
          <p14:tracePt t="35466" x="5327650" y="873125"/>
          <p14:tracePt t="35472" x="5327650" y="865188"/>
          <p14:tracePt t="35478" x="5327650" y="855663"/>
          <p14:tracePt t="35484" x="5327650" y="838200"/>
          <p14:tracePt t="35492" x="5327650" y="820738"/>
          <p14:tracePt t="35501" x="5327650" y="812800"/>
          <p14:tracePt t="35506" x="5318125" y="803275"/>
          <p14:tracePt t="35513" x="5318125" y="785813"/>
          <p14:tracePt t="35522" x="5310188" y="777875"/>
          <p14:tracePt t="35528" x="5310188" y="768350"/>
          <p14:tracePt t="35534" x="5310188" y="750888"/>
          <p14:tracePt t="35540" x="5310188" y="742950"/>
          <p14:tracePt t="35549" x="5310188" y="733425"/>
          <p14:tracePt t="35553" x="5300663" y="725488"/>
          <p14:tracePt t="35572" x="5300663" y="715963"/>
          <p14:tracePt t="35585" x="5300663" y="708025"/>
          <p14:tracePt t="35589" x="5300663" y="698500"/>
          <p14:tracePt t="35596" x="5300663" y="690563"/>
          <p14:tracePt t="35606" x="5300663" y="663575"/>
          <p14:tracePt t="35613" x="5300663" y="655638"/>
          <p14:tracePt t="35617" x="5300663" y="628650"/>
          <p14:tracePt t="35623" x="5300663" y="611188"/>
          <p14:tracePt t="35632" x="5300663" y="593725"/>
          <p14:tracePt t="35640" x="5300663" y="576263"/>
          <p14:tracePt t="35645" x="5300663" y="550863"/>
          <p14:tracePt t="35652" x="5300663" y="533400"/>
          <p14:tracePt t="35659" x="5300663" y="523875"/>
          <p14:tracePt t="35666" x="5300663" y="515938"/>
          <p14:tracePt t="35680" x="5300663" y="506413"/>
          <p14:tracePt t="35685" x="5300663" y="498475"/>
          <p14:tracePt t="35704" x="5300663" y="488950"/>
          <p14:tracePt t="35714" x="5300663" y="481013"/>
          <p14:tracePt t="35721" x="5300663" y="471488"/>
          <p14:tracePt t="35738" x="5310188" y="454025"/>
          <p14:tracePt t="35742" x="5318125" y="446088"/>
          <p14:tracePt t="35751" x="5327650" y="428625"/>
          <p14:tracePt t="35755" x="5335588" y="411163"/>
          <p14:tracePt t="35763" x="5345113" y="393700"/>
          <p14:tracePt t="35769" x="5353050" y="376238"/>
          <p14:tracePt t="35775" x="5362575" y="358775"/>
          <p14:tracePt t="35784" x="5370513" y="331788"/>
          <p14:tracePt t="35789" x="5380038" y="323850"/>
          <p14:tracePt t="35796" x="5387975" y="314325"/>
          <p14:tracePt t="35802" x="5397500" y="296863"/>
          <p14:tracePt t="35810" x="5397500" y="288925"/>
          <p14:tracePt t="35819" x="5405438" y="279400"/>
          <p14:tracePt t="35830" x="5405438" y="271463"/>
          <p14:tracePt t="35846" x="5414963" y="271463"/>
          <p14:tracePt t="35854" x="5414963" y="261938"/>
          <p14:tracePt t="35909" x="5422900" y="254000"/>
          <p14:tracePt t="35931" x="5432425" y="254000"/>
          <p14:tracePt t="35942" x="5440363" y="244475"/>
          <p14:tracePt t="35955" x="5440363" y="236538"/>
          <p14:tracePt t="35963" x="5449888" y="236538"/>
          <p14:tracePt t="35977" x="5457825" y="236538"/>
          <p14:tracePt t="35984" x="5467350" y="227013"/>
          <p14:tracePt t="36001" x="5475288" y="227013"/>
          <p14:tracePt t="36022" x="5484813" y="227013"/>
          <p14:tracePt t="36034" x="5492750" y="227013"/>
          <p14:tracePt t="36040" x="5502275" y="227013"/>
          <p14:tracePt t="36054" x="5510213" y="227013"/>
          <p14:tracePt t="36060" x="5519738" y="227013"/>
          <p14:tracePt t="36078" x="5537200" y="227013"/>
          <p14:tracePt t="36080" x="5554663" y="227013"/>
          <p14:tracePt t="36088" x="5572125" y="227013"/>
          <p14:tracePt t="36096" x="5589588" y="227013"/>
          <p14:tracePt t="36102" x="5607050" y="227013"/>
          <p14:tracePt t="36123" x="5684838" y="227013"/>
          <p14:tracePt t="36128" x="5711825" y="227013"/>
          <p14:tracePt t="36136" x="5737225" y="227013"/>
          <p14:tracePt t="36144" x="5764213" y="227013"/>
          <p14:tracePt t="36150" x="5789613" y="227013"/>
          <p14:tracePt t="36156" x="5816600" y="227013"/>
          <p14:tracePt t="36167" x="5851525" y="227013"/>
          <p14:tracePt t="36170" x="5876925" y="227013"/>
          <p14:tracePt t="36177" x="5903913" y="227013"/>
          <p14:tracePt t="36185" x="5929313" y="227013"/>
          <p14:tracePt t="36191" x="5956300" y="227013"/>
          <p14:tracePt t="36200" x="5964238" y="227013"/>
          <p14:tracePt t="36208" x="5981700" y="227013"/>
          <p14:tracePt t="36213" x="5999163" y="227013"/>
          <p14:tracePt t="36218" x="6008688" y="227013"/>
          <p14:tracePt t="36226" x="6016625" y="227013"/>
          <p14:tracePt t="36234" x="6026150" y="227013"/>
          <p14:tracePt t="36239" x="6034088" y="227013"/>
          <p14:tracePt t="36247" x="6043613" y="227013"/>
          <p14:tracePt t="36256" x="6051550" y="227013"/>
          <p14:tracePt t="36261" x="6061075" y="227013"/>
          <p14:tracePt t="36268" x="6069013" y="227013"/>
          <p14:tracePt t="36276" x="6086475" y="227013"/>
          <p14:tracePt t="36280" x="6096000" y="227013"/>
          <p14:tracePt t="36288" x="6113463" y="227013"/>
          <p14:tracePt t="36297" x="6122988" y="227013"/>
          <p14:tracePt t="36301" x="6140450" y="227013"/>
          <p14:tracePt t="36310" x="6157913" y="236538"/>
          <p14:tracePt t="36317" x="6175375" y="236538"/>
          <p14:tracePt t="36324" x="6192838" y="236538"/>
          <p14:tracePt t="36330" x="6218238" y="236538"/>
          <p14:tracePt t="36337" x="6235700" y="236538"/>
          <p14:tracePt t="36343" x="6253163" y="236538"/>
          <p14:tracePt t="36353" x="6270625" y="236538"/>
          <p14:tracePt t="36359" x="6280150" y="236538"/>
          <p14:tracePt t="36363" x="6297613" y="236538"/>
          <p14:tracePt t="36371" x="6323013" y="236538"/>
          <p14:tracePt t="36380" x="6332538" y="236538"/>
          <p14:tracePt t="36392" x="6350000" y="236538"/>
          <p14:tracePt t="36403" x="6357938" y="236538"/>
          <p14:tracePt t="36407" x="6367463" y="236538"/>
          <p14:tracePt t="36414" x="6384925" y="236538"/>
          <p14:tracePt t="36420" x="6410325" y="236538"/>
          <p14:tracePt t="36427" x="6437313" y="236538"/>
          <p14:tracePt t="36435" x="6472238" y="236538"/>
          <p14:tracePt t="36440" x="6524625" y="236538"/>
          <p14:tracePt t="36451" x="6567488" y="236538"/>
          <p14:tracePt t="36455" x="6619875" y="236538"/>
          <p14:tracePt t="36462" x="6672263" y="227013"/>
          <p14:tracePt t="36468" x="6724650" y="227013"/>
          <p14:tracePt t="36474" x="6759575" y="219075"/>
          <p14:tracePt t="36482" x="6794500" y="219075"/>
          <p14:tracePt t="36489" x="6821488" y="219075"/>
          <p14:tracePt t="36495" x="6846888" y="219075"/>
          <p14:tracePt t="36502" x="6881813" y="209550"/>
          <p14:tracePt t="36509" x="6899275" y="209550"/>
          <p14:tracePt t="36518" x="6926263" y="209550"/>
          <p14:tracePt t="36523" x="6961188" y="201613"/>
          <p14:tracePt t="36530" x="6986588" y="192088"/>
          <p14:tracePt t="36537" x="7004050" y="192088"/>
          <p14:tracePt t="36545" x="7021513" y="184150"/>
          <p14:tracePt t="36554" x="7038975" y="184150"/>
          <p14:tracePt t="36557" x="7056438" y="184150"/>
          <p14:tracePt t="36564" x="7073900" y="184150"/>
          <p14:tracePt t="36571" x="7091363" y="184150"/>
          <p14:tracePt t="36579" x="7108825" y="184150"/>
          <p14:tracePt t="36588" x="7126288" y="184150"/>
          <p14:tracePt t="36593" x="7135813" y="184150"/>
          <p14:tracePt t="36602" x="7161213" y="184150"/>
          <p14:tracePt t="36606" x="7170738" y="184150"/>
          <p14:tracePt t="36613" x="7188200" y="184150"/>
          <p14:tracePt t="36624" x="7196138" y="184150"/>
          <p14:tracePt t="36626" x="7213600" y="184150"/>
          <p14:tracePt t="36642" x="7223125" y="184150"/>
          <p14:tracePt t="36650" x="7231063" y="184150"/>
          <p14:tracePt t="36662" x="7240588" y="184150"/>
          <p14:tracePt t="36675" x="7248525" y="184150"/>
          <p14:tracePt t="36683" x="7248525" y="192088"/>
          <p14:tracePt t="36692" x="7258050" y="192088"/>
          <p14:tracePt t="36697" x="7265988" y="192088"/>
          <p14:tracePt t="36703" x="7275513" y="192088"/>
          <p14:tracePt t="36720" x="7283450" y="192088"/>
          <p14:tracePt t="36723" x="7300913" y="201613"/>
          <p14:tracePt t="36733" x="7310438" y="201613"/>
          <p14:tracePt t="36740" x="7318375" y="201613"/>
          <p14:tracePt t="36744" x="7327900" y="201613"/>
          <p14:tracePt t="36753" x="7335838" y="201613"/>
          <p14:tracePt t="36762" x="7345363" y="209550"/>
          <p14:tracePt t="36765" x="7353300" y="209550"/>
          <p14:tracePt t="36772" x="7353300" y="219075"/>
          <p14:tracePt t="36781" x="7370763" y="219075"/>
          <p14:tracePt t="36793" x="7380288" y="219075"/>
          <p14:tracePt t="36800" x="7388225" y="219075"/>
          <p14:tracePt t="36807" x="7388225" y="227013"/>
          <p14:tracePt t="36813" x="7405688" y="227013"/>
          <p14:tracePt t="36822" x="7405688" y="236538"/>
          <p14:tracePt t="36829" x="7415213" y="244475"/>
          <p14:tracePt t="36836" x="7423150" y="244475"/>
          <p14:tracePt t="36842" x="7432675" y="244475"/>
          <p14:tracePt t="36853" x="7432675" y="254000"/>
          <p14:tracePt t="36856" x="7440613" y="254000"/>
          <p14:tracePt t="36862" x="7450138" y="271463"/>
          <p14:tracePt t="36870" x="7458075" y="271463"/>
          <p14:tracePt t="36876" x="7458075" y="279400"/>
          <p14:tracePt t="36885" x="7475538" y="288925"/>
          <p14:tracePt t="36891" x="7475538" y="296863"/>
          <p14:tracePt t="36898" x="7485063" y="306388"/>
          <p14:tracePt t="36905" x="7485063" y="314325"/>
          <p14:tracePt t="36912" x="7493000" y="331788"/>
          <p14:tracePt t="36920" x="7510463" y="349250"/>
          <p14:tracePt t="36924" x="7519988" y="376238"/>
          <p14:tracePt t="36934" x="7537450" y="393700"/>
          <p14:tracePt t="36938" x="7537450" y="419100"/>
          <p14:tracePt t="36945" x="7554913" y="446088"/>
          <p14:tracePt t="36952" x="7562850" y="471488"/>
          <p14:tracePt t="36959" x="7562850" y="488950"/>
          <p14:tracePt t="36968" x="7562850" y="506413"/>
          <p14:tracePt t="36972" x="7572375" y="523875"/>
          <p14:tracePt t="36981" x="7580313" y="541338"/>
          <p14:tracePt t="36987" x="7589838" y="558800"/>
          <p14:tracePt t="36995" x="7589838" y="568325"/>
          <p14:tracePt t="37004" x="7589838" y="576263"/>
          <p14:tracePt t="37008" x="7589838" y="585788"/>
          <p14:tracePt t="37015" x="7589838" y="593725"/>
          <p14:tracePt t="37021" x="7589838" y="603250"/>
          <p14:tracePt t="37028" x="7589838" y="620713"/>
          <p14:tracePt t="37036" x="7589838" y="646113"/>
          <p14:tracePt t="37043" x="7589838" y="663575"/>
          <p14:tracePt t="37052" x="7580313" y="681038"/>
          <p14:tracePt t="37057" x="7580313" y="698500"/>
          <p14:tracePt t="37064" x="7572375" y="725488"/>
          <p14:tracePt t="37073" x="7572375" y="750888"/>
          <p14:tracePt t="37076" x="7572375" y="768350"/>
          <p14:tracePt t="37085" x="7572375" y="785813"/>
          <p14:tracePt t="37093" x="7572375" y="812800"/>
          <p14:tracePt t="37098" x="7572375" y="830263"/>
          <p14:tracePt t="37104" x="7572375" y="847725"/>
          <p14:tracePt t="37113" x="7572375" y="865188"/>
          <p14:tracePt t="37118" x="7562850" y="873125"/>
          <p14:tracePt t="37126" x="7562850" y="890588"/>
          <p14:tracePt t="37136" x="7562850" y="900113"/>
          <p14:tracePt t="37139" x="7562850" y="908050"/>
          <p14:tracePt t="37155" x="7562850" y="917575"/>
          <p14:tracePt t="37159" x="7554913" y="917575"/>
          <p14:tracePt t="37168" x="7554913" y="925513"/>
          <p14:tracePt t="37188" x="7554913" y="935038"/>
          <p14:tracePt t="37196" x="7545388" y="935038"/>
          <p14:tracePt t="37204" x="7545388" y="942975"/>
          <p14:tracePt t="37210" x="7545388" y="952500"/>
          <p14:tracePt t="37217" x="7545388" y="960438"/>
          <p14:tracePt t="37223" x="7545388" y="969963"/>
          <p14:tracePt t="37232" x="7537450" y="977900"/>
          <p14:tracePt t="37236" x="7537450" y="1004888"/>
          <p14:tracePt t="37243" x="7527925" y="1012825"/>
          <p14:tracePt t="37251" x="7527925" y="1030288"/>
          <p14:tracePt t="37258" x="7527925" y="1039813"/>
          <p14:tracePt t="37264" x="7527925" y="1065213"/>
          <p14:tracePt t="37272" x="7519988" y="1074738"/>
          <p14:tracePt t="37280" x="7510463" y="1092200"/>
          <p14:tracePt t="37284" x="7510463" y="1100138"/>
          <p14:tracePt t="37292" x="7502525" y="1117600"/>
          <p14:tracePt t="37304" x="7502525" y="1127125"/>
          <p14:tracePt t="37306" x="7502525" y="1135063"/>
          <p14:tracePt t="37313" x="7502525" y="1152525"/>
          <p14:tracePt t="37320" x="7502525" y="1169988"/>
          <p14:tracePt t="37327" x="7493000" y="1179513"/>
          <p14:tracePt t="37335" x="7493000" y="1187450"/>
          <p14:tracePt t="37341" x="7493000" y="1196975"/>
          <p14:tracePt t="37349" x="7485063" y="1196975"/>
          <p14:tracePt t="37354" x="7485063" y="1204913"/>
          <p14:tracePt t="37361" x="7475538" y="1204913"/>
          <p14:tracePt t="37369" x="7475538" y="1214438"/>
          <p14:tracePt t="37383" x="7475538" y="1222375"/>
          <p14:tracePt t="37394" x="7467600" y="1222375"/>
          <p14:tracePt t="37396" x="7467600" y="1231900"/>
          <p14:tracePt t="37402" x="7467600" y="1239838"/>
          <p14:tracePt t="37420" x="7458075" y="1249363"/>
          <p14:tracePt t="37432" x="7458075" y="1257300"/>
          <p14:tracePt t="37452" x="7450138" y="1266825"/>
          <p14:tracePt t="37458" x="7450138" y="1274763"/>
          <p14:tracePt t="37466" x="7440613" y="1274763"/>
          <p14:tracePt t="37474" x="7440613" y="1284288"/>
          <p14:tracePt t="37479" x="7432675" y="1284288"/>
          <p14:tracePt t="37486" x="7432675" y="1292225"/>
          <p14:tracePt t="37495" x="7423150" y="1292225"/>
          <p14:tracePt t="37500" x="7423150" y="1309688"/>
          <p14:tracePt t="37506" x="7397750" y="1327150"/>
          <p14:tracePt t="37516" x="7388225" y="1336675"/>
          <p14:tracePt t="37519" x="7370763" y="1354138"/>
          <p14:tracePt t="37527" x="7362825" y="1354138"/>
          <p14:tracePt t="37538" x="7353300" y="1371600"/>
          <p14:tracePt t="37540" x="7327900" y="1381125"/>
          <p14:tracePt t="37549" x="7318375" y="1389063"/>
          <p14:tracePt t="37556" x="7310438" y="1398588"/>
          <p14:tracePt t="37561" x="7292975" y="1406525"/>
          <p14:tracePt t="37568" x="7283450" y="1423988"/>
          <p14:tracePt t="37577" x="7275513" y="1423988"/>
          <p14:tracePt t="37582" x="7265988" y="1433513"/>
          <p14:tracePt t="37589" x="7248525" y="1441450"/>
          <p14:tracePt t="37603" x="7240588" y="1441450"/>
          <p14:tracePt t="37609" x="7240588" y="1450975"/>
          <p14:tracePt t="37618" x="7223125" y="1450975"/>
          <p14:tracePt t="37635" x="7213600" y="1450975"/>
          <p14:tracePt t="37639" x="7205663" y="1450975"/>
          <p14:tracePt t="37645" x="7205663" y="1458913"/>
          <p14:tracePt t="37653" x="7196138" y="1458913"/>
          <p14:tracePt t="37659" x="7188200" y="1458913"/>
          <p14:tracePt t="37671" x="7178675" y="1458913"/>
          <p14:tracePt t="37673" x="7170738" y="1458913"/>
          <p14:tracePt t="37679" x="7161213" y="1468438"/>
          <p14:tracePt t="37694" x="7153275" y="1468438"/>
          <p14:tracePt t="37701" x="7135813" y="1468438"/>
          <p14:tracePt t="37715" x="7126288" y="1468438"/>
          <p14:tracePt t="37720" x="7118350" y="1468438"/>
          <p14:tracePt t="37728" x="7108825" y="1468438"/>
          <p14:tracePt t="37743" x="7100888" y="1468438"/>
          <p14:tracePt t="37751" x="7091363" y="1468438"/>
          <p14:tracePt t="37756" x="7083425" y="1468438"/>
          <p14:tracePt t="37769" x="7073900" y="1468438"/>
          <p14:tracePt t="37777" x="7065963" y="1468438"/>
          <p14:tracePt t="37792" x="7048500" y="1468438"/>
          <p14:tracePt t="37805" x="7038975" y="1468438"/>
          <p14:tracePt t="37813" x="7013575" y="1468438"/>
          <p14:tracePt t="37817" x="6996113" y="1476375"/>
          <p14:tracePt t="37826" x="6969125" y="1476375"/>
          <p14:tracePt t="37837" x="6951663" y="1476375"/>
          <p14:tracePt t="37840" x="6926263" y="1485900"/>
          <p14:tracePt t="37844" x="6908800" y="1485900"/>
          <p14:tracePt t="37852" x="6891338" y="1485900"/>
          <p14:tracePt t="37860" x="6873875" y="1485900"/>
          <p14:tracePt t="37867" x="6846888" y="1493838"/>
          <p14:tracePt t="37873" x="6838950" y="1493838"/>
          <p14:tracePt t="37881" x="6821488" y="1493838"/>
          <p14:tracePt t="37886" x="6804025" y="1503363"/>
          <p14:tracePt t="37895" x="6786563" y="1503363"/>
          <p14:tracePt t="37906" x="6759575" y="1503363"/>
          <p14:tracePt t="37907" x="6742113" y="1503363"/>
          <p14:tracePt t="37914" x="6724650" y="1511300"/>
          <p14:tracePt t="37921" x="6707188" y="1511300"/>
          <p14:tracePt t="37929" x="6689725" y="1511300"/>
          <p14:tracePt t="37937" x="6672263" y="1511300"/>
          <p14:tracePt t="37943" x="6654800" y="1511300"/>
          <p14:tracePt t="37952" x="6629400" y="1511300"/>
          <p14:tracePt t="37955" x="6619875" y="1511300"/>
          <p14:tracePt t="37964" x="6602413" y="1511300"/>
          <p14:tracePt t="37970" x="6594475" y="1511300"/>
          <p14:tracePt t="37978" x="6577013" y="1511300"/>
          <p14:tracePt t="37985" x="6559550" y="1511300"/>
          <p14:tracePt t="37992" x="6532563" y="1511300"/>
          <p14:tracePt t="37997" x="6515100" y="1511300"/>
          <p14:tracePt t="38005" x="6497638" y="1511300"/>
          <p14:tracePt t="38013" x="6480175" y="1511300"/>
          <p14:tracePt t="38020" x="6462713" y="1511300"/>
          <p14:tracePt t="38025" x="6437313" y="1511300"/>
          <p14:tracePt t="38031" x="6419850" y="1511300"/>
          <p14:tracePt t="38042" x="6392863" y="1511300"/>
          <p14:tracePt t="38045" x="6375400" y="1511300"/>
          <p14:tracePt t="38055" x="6357938" y="1511300"/>
          <p14:tracePt t="38069" x="6323013" y="1503363"/>
          <p14:tracePt t="38074" x="6315075" y="1503363"/>
          <p14:tracePt t="38082" x="6288088" y="1493838"/>
          <p14:tracePt t="38089" x="6280150" y="1493838"/>
          <p14:tracePt t="38096" x="6262688" y="1493838"/>
          <p14:tracePt t="38105" x="6245225" y="1485900"/>
          <p14:tracePt t="38108" x="6227763" y="1485900"/>
          <p14:tracePt t="38116" x="6210300" y="1485900"/>
          <p14:tracePt t="38122" x="6192838" y="1485900"/>
          <p14:tracePt t="38129" x="6175375" y="1485900"/>
          <p14:tracePt t="38136" x="6148388" y="1485900"/>
          <p14:tracePt t="38143" x="6130925" y="1485900"/>
          <p14:tracePt t="38151" x="6113463" y="1485900"/>
          <p14:tracePt t="38158" x="6086475" y="1485900"/>
          <p14:tracePt t="38167" x="6061075" y="1485900"/>
          <p14:tracePt t="38171" x="6034088" y="1485900"/>
          <p14:tracePt t="38179" x="6008688" y="1485900"/>
          <p14:tracePt t="38184" x="5981700" y="1485900"/>
          <p14:tracePt t="38193" x="5964238" y="1485900"/>
          <p14:tracePt t="38203" x="5946775" y="1485900"/>
          <p14:tracePt t="38207" x="5938838" y="1485900"/>
          <p14:tracePt t="38213" x="5921375" y="1485900"/>
          <p14:tracePt t="38218" x="5911850" y="1485900"/>
          <p14:tracePt t="38229" x="5886450" y="1485900"/>
          <p14:tracePt t="38232" x="5876925" y="1485900"/>
          <p14:tracePt t="38242" x="5859463" y="1485900"/>
          <p14:tracePt t="38247" x="5851525" y="1485900"/>
          <p14:tracePt t="38254" x="5834063" y="1485900"/>
          <p14:tracePt t="38260" x="5824538" y="1476375"/>
          <p14:tracePt t="38269" x="5807075" y="1468438"/>
          <p14:tracePt t="38274" x="5789613" y="1468438"/>
          <p14:tracePt t="38283" x="5772150" y="1458913"/>
          <p14:tracePt t="38293" x="5764213" y="1450975"/>
          <p14:tracePt t="38295" x="5746750" y="1450975"/>
          <p14:tracePt t="38302" x="5729288" y="1441450"/>
          <p14:tracePt t="38309" x="5719763" y="1433513"/>
          <p14:tracePt t="38317" x="5711825" y="1433513"/>
          <p14:tracePt t="38323" x="5694363" y="1433513"/>
          <p14:tracePt t="38332" x="5684838" y="1433513"/>
          <p14:tracePt t="38337" x="5676900" y="1433513"/>
          <p14:tracePt t="38343" x="5667375" y="1433513"/>
          <p14:tracePt t="38360" x="5649913" y="1433513"/>
          <p14:tracePt t="38382" x="5641975" y="1433513"/>
          <p14:tracePt t="38393" x="5632450" y="1433513"/>
          <p14:tracePt t="38407" x="5624513" y="1423988"/>
          <p14:tracePt t="38415" x="5614988" y="1423988"/>
          <p14:tracePt t="38442" x="5614988" y="1416050"/>
          <p14:tracePt t="38449" x="5607050" y="1416050"/>
          <p14:tracePt t="38505" x="5607050" y="1406525"/>
          <p14:tracePt t="38527" x="5597525" y="1406525"/>
          <p14:tracePt t="38534" x="5597525" y="1398588"/>
          <p14:tracePt t="38553" x="5589588" y="1389063"/>
          <p14:tracePt t="38558" x="5589588" y="1381125"/>
          <p14:tracePt t="38566" x="5580063" y="1371600"/>
          <p14:tracePt t="38572" x="5580063" y="1344613"/>
          <p14:tracePt t="38578" x="5572125" y="1327150"/>
          <p14:tracePt t="38587" x="5562600" y="1309688"/>
          <p14:tracePt t="38594" x="5554663" y="1292225"/>
          <p14:tracePt t="38602" x="5554663" y="1266825"/>
          <p14:tracePt t="38606" x="5554663" y="1249363"/>
          <p14:tracePt t="38614" x="5545138" y="1222375"/>
          <p14:tracePt t="38620" x="5537200" y="1196975"/>
          <p14:tracePt t="38629" x="5527675" y="1179513"/>
          <p14:tracePt t="38637" x="5527675" y="1169988"/>
          <p14:tracePt t="38641" x="5527675" y="1144588"/>
          <p14:tracePt t="38650" x="5527675" y="1127125"/>
          <p14:tracePt t="38654" x="5527675" y="1100138"/>
          <p14:tracePt t="38663" x="5527675" y="1074738"/>
          <p14:tracePt t="38668" x="5527675" y="1057275"/>
          <p14:tracePt t="38676" x="5527675" y="1030288"/>
          <p14:tracePt t="38686" x="5527675" y="995363"/>
          <p14:tracePt t="38691" x="5519738" y="977900"/>
          <p14:tracePt t="38697" x="5519738" y="952500"/>
          <p14:tracePt t="38703" x="5510213" y="925513"/>
          <p14:tracePt t="38712" x="5510213" y="900113"/>
          <p14:tracePt t="38720" x="5510213" y="882650"/>
          <p14:tracePt t="38724" x="5502275" y="865188"/>
          <p14:tracePt t="38731" x="5502275" y="847725"/>
          <p14:tracePt t="38739" x="5492750" y="820738"/>
          <p14:tracePt t="38745" x="5492750" y="803275"/>
          <p14:tracePt t="38753" x="5484813" y="785813"/>
          <p14:tracePt t="38759" x="5484813" y="768350"/>
          <p14:tracePt t="38765" x="5484813" y="742950"/>
          <p14:tracePt t="38773" x="5484813" y="725488"/>
          <p14:tracePt t="38779" x="5484813" y="708025"/>
          <p14:tracePt t="38787" x="5484813" y="681038"/>
          <p14:tracePt t="38794" x="5484813" y="655638"/>
          <p14:tracePt t="38803" x="5484813" y="638175"/>
          <p14:tracePt t="38807" x="5492750" y="628650"/>
          <p14:tracePt t="38815" x="5492750" y="620713"/>
          <p14:tracePt t="38821" x="5492750" y="603250"/>
          <p14:tracePt t="38828" x="5492750" y="593725"/>
          <p14:tracePt t="38836" x="5492750" y="585788"/>
          <p14:tracePt t="38851" x="5492750" y="576263"/>
          <p14:tracePt t="38856" x="5492750" y="568325"/>
          <p14:tracePt t="38864" x="5492750" y="558800"/>
          <p14:tracePt t="38872" x="5492750" y="550863"/>
          <p14:tracePt t="38878" x="5492750" y="541338"/>
          <p14:tracePt t="38888" x="5492750" y="533400"/>
          <p14:tracePt t="38894" x="5492750" y="523875"/>
          <p14:tracePt t="38906" x="5492750" y="515938"/>
          <p14:tracePt t="38913" x="5492750" y="506413"/>
          <p14:tracePt t="38919" x="5492750" y="498475"/>
          <p14:tracePt t="38925" x="5484813" y="498475"/>
          <p14:tracePt t="38933" x="5484813" y="488950"/>
          <p14:tracePt t="38939" x="5475288" y="481013"/>
          <p14:tracePt t="38947" x="5467350" y="471488"/>
          <p14:tracePt t="38962" x="5467350" y="463550"/>
          <p14:tracePt t="38969" x="5457825" y="463550"/>
          <p14:tracePt t="38975" x="5457825" y="454025"/>
          <p14:tracePt t="38984" x="5457825" y="446088"/>
          <p14:tracePt t="39005" x="5457825" y="436563"/>
          <p14:tracePt t="39038" x="5457825" y="428625"/>
          <p14:tracePt t="39072" x="5457825" y="419100"/>
          <p14:tracePt t="39096" x="5457825" y="411163"/>
          <p14:tracePt t="39142" x="5457825" y="401638"/>
          <p14:tracePt t="39197" x="5449888" y="401638"/>
          <p14:tracePt t="39211" x="5449888" y="393700"/>
          <p14:tracePt t="44120" x="5449888" y="419100"/>
          <p14:tracePt t="44127" x="5449888" y="428625"/>
          <p14:tracePt t="44135" x="5449888" y="446088"/>
          <p14:tracePt t="44141" x="5449888" y="454025"/>
          <p14:tracePt t="44145" x="5449888" y="463550"/>
          <p14:tracePt t="44152" x="5449888" y="488950"/>
          <p14:tracePt t="44161" x="5449888" y="498475"/>
          <p14:tracePt t="44166" x="5449888" y="506413"/>
          <p14:tracePt t="44173" x="5449888" y="515938"/>
          <p14:tracePt t="44184" x="5449888" y="533400"/>
          <p14:tracePt t="44187" x="5449888" y="541338"/>
          <p14:tracePt t="44194" x="5449888" y="550863"/>
          <p14:tracePt t="44202" x="5449888" y="568325"/>
          <p14:tracePt t="44208" x="5449888" y="585788"/>
          <p14:tracePt t="44215" x="5449888" y="603250"/>
          <p14:tracePt t="44222" x="5449888" y="611188"/>
          <p14:tracePt t="44228" x="5449888" y="628650"/>
          <p14:tracePt t="44236" x="5449888" y="646113"/>
          <p14:tracePt t="44245" x="5449888" y="663575"/>
          <p14:tracePt t="44249" x="5457825" y="673100"/>
          <p14:tracePt t="44256" x="5457825" y="690563"/>
          <p14:tracePt t="44264" x="5457825" y="708025"/>
          <p14:tracePt t="44270" x="5467350" y="715963"/>
          <p14:tracePt t="44276" x="5467350" y="725488"/>
          <p14:tracePt t="44285" x="5467350" y="742950"/>
          <p14:tracePt t="44290" x="5467350" y="750888"/>
          <p14:tracePt t="44298" x="5475288" y="760413"/>
          <p14:tracePt t="44304" x="5475288" y="777875"/>
          <p14:tracePt t="44311" x="5475288" y="785813"/>
          <p14:tracePt t="44319" x="5484813" y="795338"/>
          <p14:tracePt t="44328" x="5492750" y="812800"/>
          <p14:tracePt t="44335" x="5492750" y="820738"/>
          <p14:tracePt t="44339" x="5502275" y="820738"/>
          <p14:tracePt t="44349" x="5502275" y="838200"/>
          <p14:tracePt t="44352" x="5510213" y="847725"/>
          <p14:tracePt t="44360" x="5510213" y="865188"/>
          <p14:tracePt t="44369" x="5519738" y="873125"/>
          <p14:tracePt t="44374" x="5519738" y="882650"/>
          <p14:tracePt t="44383" x="5527675" y="890588"/>
          <p14:tracePt t="44391" x="5537200" y="917575"/>
          <p14:tracePt t="44394" x="5537200" y="925513"/>
          <p14:tracePt t="44402" x="5537200" y="935038"/>
          <p14:tracePt t="44410" x="5545138" y="952500"/>
          <p14:tracePt t="44416" x="5554663" y="960438"/>
          <p14:tracePt t="44423" x="5554663" y="969963"/>
          <p14:tracePt t="44433" x="5562600" y="987425"/>
          <p14:tracePt t="44437" x="5562600" y="1004888"/>
          <p14:tracePt t="44443" x="5572125" y="1022350"/>
          <p14:tracePt t="44451" x="5572125" y="1030288"/>
          <p14:tracePt t="44457" x="5580063" y="1057275"/>
          <p14:tracePt t="44464" x="5580063" y="1065213"/>
          <p14:tracePt t="44472" x="5589588" y="1092200"/>
          <p14:tracePt t="44479" x="5597525" y="1109663"/>
          <p14:tracePt t="44485" x="5607050" y="1135063"/>
          <p14:tracePt t="44491" x="5607050" y="1162050"/>
          <p14:tracePt t="44498" x="5624513" y="1187450"/>
          <p14:tracePt t="44506" x="5632450" y="1214438"/>
          <p14:tracePt t="44513" x="5632450" y="1239838"/>
          <p14:tracePt t="44520" x="5632450" y="1257300"/>
          <p14:tracePt t="44526" x="5641975" y="1284288"/>
          <p14:tracePt t="44534" x="5649913" y="1301750"/>
          <p14:tracePt t="44539" x="5659438" y="1319213"/>
          <p14:tracePt t="44548" x="5659438" y="1344613"/>
          <p14:tracePt t="44553" x="5667375" y="1371600"/>
          <p14:tracePt t="44561" x="5676900" y="1389063"/>
          <p14:tracePt t="44569" x="5676900" y="1406525"/>
          <p14:tracePt t="44575" x="5676900" y="1433513"/>
          <p14:tracePt t="44583" x="5684838" y="1450975"/>
          <p14:tracePt t="44588" x="5684838" y="1458913"/>
          <p14:tracePt t="44595" x="5684838" y="1485900"/>
          <p14:tracePt t="44603" x="5684838" y="1503363"/>
          <p14:tracePt t="44618" x="5684838" y="1511300"/>
          <p14:tracePt t="44632" x="5684838" y="1520825"/>
          <p14:tracePt t="44638" x="5684838" y="1528763"/>
          <p14:tracePt t="44653" x="5684838" y="1538288"/>
          <p14:tracePt t="44659" x="5694363" y="1538288"/>
          <p14:tracePt t="44673" x="5694363" y="1546225"/>
          <p14:tracePt t="44687" x="5702300" y="1555750"/>
          <p14:tracePt t="44692" x="5702300" y="1563688"/>
          <p14:tracePt t="44722" x="5702300" y="1573213"/>
          <p14:tracePt t="44805" x="5694363" y="1573213"/>
          <p14:tracePt t="44812" x="5676900" y="1573213"/>
          <p14:tracePt t="44819" x="5659438" y="1573213"/>
          <p14:tracePt t="44827" x="5632450" y="1573213"/>
          <p14:tracePt t="44831" x="5597525" y="1573213"/>
          <p14:tracePt t="44837" x="5580063" y="1563688"/>
          <p14:tracePt t="44848" x="5554663" y="1563688"/>
          <p14:tracePt t="44851" x="5527675" y="1555750"/>
          <p14:tracePt t="44859" x="5502275" y="1555750"/>
          <p14:tracePt t="44868" x="5484813" y="1555750"/>
          <p14:tracePt t="44872" x="5457825" y="1555750"/>
          <p14:tracePt t="44879" x="5440363" y="1555750"/>
          <p14:tracePt t="44887" x="5422900" y="1555750"/>
          <p14:tracePt t="44893" x="5405438" y="1555750"/>
          <p14:tracePt t="44901" x="5380038" y="1555750"/>
          <p14:tracePt t="44907" x="5362575" y="1555750"/>
          <p14:tracePt t="44916" x="5335588" y="1555750"/>
          <p14:tracePt t="44922" x="5310188" y="1563688"/>
          <p14:tracePt t="44927" x="5275263" y="1563688"/>
          <p14:tracePt t="44936" x="5230813" y="1573213"/>
          <p14:tracePt t="44941" x="5205413" y="1573213"/>
          <p14:tracePt t="44951" x="5170488" y="1573213"/>
          <p14:tracePt t="44956" x="5143500" y="1573213"/>
          <p14:tracePt t="44963" x="5118100" y="1573213"/>
          <p14:tracePt t="44972" x="5100638" y="1581150"/>
          <p14:tracePt t="44976" x="5091113" y="1581150"/>
          <p14:tracePt t="44985" x="5073650" y="1590675"/>
          <p14:tracePt t="44992" x="5056188" y="1590675"/>
          <p14:tracePt t="44998" x="5048250" y="1590675"/>
          <p14:tracePt t="45004" x="5030788" y="1590675"/>
          <p14:tracePt t="45013" x="5021263" y="1590675"/>
          <p14:tracePt t="45018" x="5003800" y="1598613"/>
          <p14:tracePt t="45026" x="4986338" y="1598613"/>
          <p14:tracePt t="45035" x="4968875" y="1598613"/>
          <p14:tracePt t="45038" x="4960938" y="1598613"/>
          <p14:tracePt t="45045" x="4943475" y="1598613"/>
          <p14:tracePt t="45053" x="4926013" y="1598613"/>
          <p14:tracePt t="45060" x="4908550" y="1598613"/>
          <p14:tracePt t="45069" x="4899025" y="1590675"/>
          <p14:tracePt t="45074" x="4881563" y="1590675"/>
          <p14:tracePt t="45080" x="4864100" y="1581150"/>
          <p14:tracePt t="45087" x="4838700" y="1581150"/>
          <p14:tracePt t="45094" x="4821238" y="1581150"/>
          <p14:tracePt t="45100" x="4794250" y="1581150"/>
          <p14:tracePt t="45109" x="4776788" y="1581150"/>
          <p14:tracePt t="45123" x="4733925" y="1581150"/>
          <p14:tracePt t="45129" x="4706938" y="1581150"/>
          <p14:tracePt t="45136" x="4681538" y="1581150"/>
          <p14:tracePt t="45142" x="4654550" y="1581150"/>
          <p14:tracePt t="45150" x="4629150" y="1573213"/>
          <p14:tracePt t="45156" x="4602163" y="1573213"/>
          <p14:tracePt t="45165" x="4576763" y="1563688"/>
          <p14:tracePt t="45170" x="4549775" y="1563688"/>
          <p14:tracePt t="45178" x="4524375" y="1563688"/>
          <p14:tracePt t="45184" x="4497388" y="1555750"/>
          <p14:tracePt t="45192" x="4471988" y="1555750"/>
          <p14:tracePt t="45199" x="4454525" y="1555750"/>
          <p14:tracePt t="45205" x="4427538" y="1546225"/>
          <p14:tracePt t="45212" x="4410075" y="1546225"/>
          <p14:tracePt t="45219" x="4392613" y="1538288"/>
          <p14:tracePt t="45226" x="4384675" y="1528763"/>
          <p14:tracePt t="45233" x="4367213" y="1528763"/>
          <p14:tracePt t="45240" x="4357688" y="1528763"/>
          <p14:tracePt t="45248" x="4349750" y="1520825"/>
          <p14:tracePt t="45255" x="4340225" y="1520825"/>
          <p14:tracePt t="45269" x="4332288" y="1520825"/>
          <p14:tracePt t="45298" x="4322763" y="1520825"/>
          <p14:tracePt t="45312" x="4314825" y="1520825"/>
          <p14:tracePt t="45341" x="4305300" y="1511300"/>
          <p14:tracePt t="45418" x="4297363" y="1511300"/>
          <p14:tracePt t="45440" x="4287838" y="1511300"/>
          <p14:tracePt t="45444" x="4279900" y="1511300"/>
          <p14:tracePt t="45459" x="4270375" y="1511300"/>
          <p14:tracePt t="45466" x="4252913" y="1511300"/>
          <p14:tracePt t="45471" x="4227513" y="1511300"/>
          <p14:tracePt t="45477" x="4210050" y="1511300"/>
          <p14:tracePt t="45485" x="4183063" y="1511300"/>
          <p14:tracePt t="45491" x="4165600" y="1511300"/>
          <p14:tracePt t="45499" x="4140200" y="1511300"/>
          <p14:tracePt t="45505" x="4122738" y="1511300"/>
          <p14:tracePt t="45513" x="4105275" y="1511300"/>
          <p14:tracePt t="45520" x="4087813" y="1511300"/>
          <p14:tracePt t="45528" x="4060825" y="1520825"/>
          <p14:tracePt t="45537" x="4043363" y="1520825"/>
          <p14:tracePt t="45540" x="4025900" y="1520825"/>
          <p14:tracePt t="45547" x="4008438" y="1520825"/>
          <p14:tracePt t="45557" x="3990975" y="1520825"/>
          <p14:tracePt t="45560" x="3973513" y="1520825"/>
          <p14:tracePt t="45568" x="3956050" y="1520825"/>
          <p14:tracePt t="45574" x="3930650" y="1520825"/>
          <p14:tracePt t="45581" x="3913188" y="1520825"/>
          <p14:tracePt t="45592" x="3895725" y="1520825"/>
          <p14:tracePt t="45596" x="3878263" y="1520825"/>
          <p14:tracePt t="45604" x="3860800" y="1520825"/>
          <p14:tracePt t="45609" x="3843338" y="1520825"/>
          <p14:tracePt t="45616" x="3825875" y="1520825"/>
          <p14:tracePt t="45624" x="3798888" y="1520825"/>
          <p14:tracePt t="45630" x="3781425" y="1520825"/>
          <p14:tracePt t="45637" x="3773488" y="1520825"/>
          <p14:tracePt t="45644" x="3756025" y="1520825"/>
          <p14:tracePt t="45652" x="3738563" y="1511300"/>
          <p14:tracePt t="45658" x="3721100" y="1511300"/>
          <p14:tracePt t="45669" x="3711575" y="1511300"/>
          <p14:tracePt t="45672" x="3694113" y="1511300"/>
          <p14:tracePt t="45679" x="3686175" y="1511300"/>
          <p14:tracePt t="45687" x="3676650" y="1503363"/>
          <p14:tracePt t="45694" x="3668713" y="1503363"/>
          <p14:tracePt t="45701" x="3668713" y="1493838"/>
          <p14:tracePt t="45707" x="3659188" y="1493838"/>
          <p14:tracePt t="45728" x="3651250" y="1493838"/>
          <p14:tracePt t="45735" x="3651250" y="1485900"/>
          <p14:tracePt t="45742" x="3641725" y="1485900"/>
          <p14:tracePt t="45753" x="3633788" y="1485900"/>
          <p14:tracePt t="45784" x="3633788" y="1476375"/>
          <p14:tracePt t="45789" x="3624263" y="1476375"/>
          <p14:tracePt t="45811" x="3624263" y="1468438"/>
          <p14:tracePt t="45819" x="3616325" y="1468438"/>
          <p14:tracePt t="45838" x="3606800" y="1468438"/>
          <p14:tracePt t="45845" x="3598863" y="1468438"/>
          <p14:tracePt t="45869" x="3589338" y="1468438"/>
          <p14:tracePt t="45874" x="3589338" y="1458913"/>
          <p14:tracePt t="45879" x="3581400" y="1458913"/>
          <p14:tracePt t="45892" x="3571875" y="1458913"/>
          <p14:tracePt t="45900" x="3563938" y="1458913"/>
          <p14:tracePt t="45908" x="3554413" y="1458913"/>
          <p14:tracePt t="45917" x="3529013" y="1458913"/>
          <p14:tracePt t="45922" x="3511550" y="1458913"/>
          <p14:tracePt t="45929" x="3484563" y="1458913"/>
          <p14:tracePt t="45935" x="3459163" y="1458913"/>
          <p14:tracePt t="45942" x="3432175" y="1458913"/>
          <p14:tracePt t="45950" x="3406775" y="1458913"/>
          <p14:tracePt t="45957" x="3389313" y="1458913"/>
          <p14:tracePt t="45967" x="3371850" y="1458913"/>
          <p14:tracePt t="45969" x="3344863" y="1458913"/>
          <p14:tracePt t="45977" x="3327400" y="1458913"/>
          <p14:tracePt t="45984" x="3309938" y="1458913"/>
          <p14:tracePt t="45990" x="3284538" y="1468438"/>
          <p14:tracePt t="45999" x="3275013" y="1468438"/>
          <p14:tracePt t="46005" x="3267075" y="1476375"/>
          <p14:tracePt t="46014" x="3257550" y="1476375"/>
          <p14:tracePt t="46018" x="3249613" y="1476375"/>
          <p14:tracePt t="46027" x="3240088" y="1476375"/>
          <p14:tracePt t="46047" x="3232150" y="1476375"/>
          <p14:tracePt t="46062" x="3222625" y="1476375"/>
          <p14:tracePt t="46077" x="3214688" y="1476375"/>
          <p14:tracePt t="46082" x="3205163" y="1476375"/>
          <p14:tracePt t="46103" x="3197225" y="1476375"/>
          <p14:tracePt t="46116" x="3187700" y="1476375"/>
          <p14:tracePt t="46135" x="3179763" y="1476375"/>
          <p14:tracePt t="46145" x="3170238" y="1476375"/>
          <p14:tracePt t="46168" x="3162300" y="1476375"/>
          <p14:tracePt t="46284" x="3162300" y="1485900"/>
          <p14:tracePt t="46313" x="3162300" y="1493838"/>
          <p14:tracePt t="46326" x="3170238" y="1493838"/>
          <p14:tracePt t="46340" x="3170238" y="1503363"/>
          <p14:tracePt t="46353" x="3170238" y="1511300"/>
          <p14:tracePt t="46360" x="3179763" y="1528763"/>
          <p14:tracePt t="46366" x="3179763" y="1555750"/>
          <p14:tracePt t="46372" x="3179763" y="1581150"/>
          <p14:tracePt t="46381" x="3179763" y="1608138"/>
          <p14:tracePt t="46386" x="3187700" y="1633538"/>
          <p14:tracePt t="46392" x="3197225" y="1660525"/>
          <p14:tracePt t="46403" x="3205163" y="1685925"/>
          <p14:tracePt t="46407" x="3205163" y="1720850"/>
          <p14:tracePt t="46414" x="3214688" y="1747838"/>
          <p14:tracePt t="46421" x="3214688" y="1773238"/>
          <p14:tracePt t="46428" x="3214688" y="1800225"/>
          <p14:tracePt t="46435" x="3222625" y="1817688"/>
          <p14:tracePt t="46444" x="3222625" y="1843088"/>
          <p14:tracePt t="46447" x="3232150" y="1870075"/>
          <p14:tracePt t="46454" x="3232150" y="1895475"/>
          <p14:tracePt t="46463" x="3240088" y="1922463"/>
          <p14:tracePt t="46469" x="3240088" y="1939925"/>
          <p14:tracePt t="46475" x="3249613" y="1957388"/>
          <p14:tracePt t="46482" x="3249613" y="1982788"/>
          <p14:tracePt t="46488" x="3257550" y="2000250"/>
          <p14:tracePt t="46495" x="3257550" y="2027238"/>
          <p14:tracePt t="46502" x="3267075" y="2052638"/>
          <p14:tracePt t="46511" x="3267075" y="2070100"/>
          <p14:tracePt t="46519" x="3275013" y="2114550"/>
          <p14:tracePt t="46524" x="3275013" y="2132013"/>
          <p14:tracePt t="46533" x="3275013" y="2149475"/>
          <p14:tracePt t="46536" x="3284538" y="2174875"/>
          <p14:tracePt t="46543" x="3284538" y="2192338"/>
          <p14:tracePt t="46549" x="3292475" y="2201863"/>
          <p14:tracePt t="46556" x="3292475" y="2227263"/>
          <p14:tracePt t="46564" x="3292475" y="2244725"/>
          <p14:tracePt t="46569" x="3292475" y="2262188"/>
          <p14:tracePt t="46578" x="3292475" y="2279650"/>
          <p14:tracePt t="46586" x="3292475" y="2297113"/>
          <p14:tracePt t="46590" x="3284538" y="2314575"/>
          <p14:tracePt t="46599" x="3284538" y="2332038"/>
          <p14:tracePt t="46604" x="3284538" y="2349500"/>
          <p14:tracePt t="46612" x="3275013" y="2366963"/>
          <p14:tracePt t="46619" x="3275013" y="2384425"/>
          <p14:tracePt t="46624" x="3275013" y="2401888"/>
          <p14:tracePt t="46631" x="3275013" y="2419350"/>
          <p14:tracePt t="46638" x="3275013" y="2436813"/>
          <p14:tracePt t="46646" x="3275013" y="2454275"/>
          <p14:tracePt t="46654" x="3275013" y="2471738"/>
          <p14:tracePt t="46659" x="3275013" y="2489200"/>
          <p14:tracePt t="46674" x="3275013" y="2524125"/>
          <p14:tracePt t="46679" x="3275013" y="2541588"/>
          <p14:tracePt t="46687" x="3284538" y="2559050"/>
          <p14:tracePt t="46694" x="3284538" y="2568575"/>
          <p14:tracePt t="46701" x="3292475" y="2586038"/>
          <p14:tracePt t="46720" x="3292475" y="2593975"/>
          <p14:tracePt t="46723" x="3292475" y="2603500"/>
          <p14:tracePt t="46728" x="3292475" y="2611438"/>
          <p14:tracePt t="46736" x="3292475" y="2620963"/>
          <p14:tracePt t="46743" x="3292475" y="2628900"/>
          <p14:tracePt t="46752" x="3292475" y="2638425"/>
          <p14:tracePt t="46757" x="3292475" y="2646363"/>
          <p14:tracePt t="46764" x="3292475" y="2655888"/>
          <p14:tracePt t="46769" x="3292475" y="2663825"/>
          <p14:tracePt t="46777" x="3292475" y="2673350"/>
          <p14:tracePt t="46785" x="3292475" y="2681288"/>
          <p14:tracePt t="46790" x="3284538" y="2690813"/>
          <p14:tracePt t="46806" x="3284538" y="2698750"/>
          <p14:tracePt t="46811" x="3284538" y="2708275"/>
          <p14:tracePt t="46828" x="3284538" y="2716213"/>
          <p14:tracePt t="46847" x="3284538" y="2725738"/>
          <p14:tracePt t="46860" x="3284538" y="2733675"/>
          <p14:tracePt t="46869" x="3284538" y="2743200"/>
          <p14:tracePt t="46882" x="3284538" y="2752725"/>
          <p14:tracePt t="46902" x="3284538" y="2760663"/>
          <p14:tracePt t="46918" x="3284538" y="2770188"/>
          <p14:tracePt t="46936" x="3284538" y="2778125"/>
          <p14:tracePt t="46945" x="3284538" y="2787650"/>
          <p14:tracePt t="46968" x="3284538" y="2795588"/>
          <p14:tracePt t="46977" x="3284538" y="2805113"/>
          <p14:tracePt t="46991" x="3284538" y="2813050"/>
          <p14:tracePt t="46998" x="3284538" y="2822575"/>
          <p14:tracePt t="47015" x="3284538" y="2830513"/>
          <p14:tracePt t="47037" x="3284538" y="2840038"/>
          <p14:tracePt t="47041" x="3292475" y="2840038"/>
          <p14:tracePt t="47054" x="3302000" y="2847975"/>
          <p14:tracePt t="47075" x="3302000" y="2857500"/>
          <p14:tracePt t="47083" x="3309938" y="2857500"/>
          <p14:tracePt t="47110" x="3319463" y="2857500"/>
          <p14:tracePt t="47123" x="3327400" y="2857500"/>
          <p14:tracePt t="47133" x="3336925" y="2857500"/>
          <p14:tracePt t="47136" x="3344863" y="2857500"/>
          <p14:tracePt t="47144" x="3371850" y="2857500"/>
          <p14:tracePt t="47152" x="3397250" y="2857500"/>
          <p14:tracePt t="47157" x="3414713" y="2857500"/>
          <p14:tracePt t="47164" x="3449638" y="2857500"/>
          <p14:tracePt t="47171" x="3484563" y="2847975"/>
          <p14:tracePt t="47179" x="3511550" y="2847975"/>
          <p14:tracePt t="47184" x="3536950" y="2840038"/>
          <p14:tracePt t="47192" x="3563938" y="2830513"/>
          <p14:tracePt t="47198" x="3589338" y="2830513"/>
          <p14:tracePt t="47207" x="3606800" y="2822575"/>
          <p14:tracePt t="47214" x="3633788" y="2822575"/>
          <p14:tracePt t="47219" x="3641725" y="2822575"/>
          <p14:tracePt t="47227" x="3651250" y="2813050"/>
          <p14:tracePt t="47235" x="3668713" y="2813050"/>
          <p14:tracePt t="47240" x="3686175" y="2813050"/>
          <p14:tracePt t="47247" x="3694113" y="2805113"/>
          <p14:tracePt t="47255" x="3703638" y="2805113"/>
          <p14:tracePt t="47262" x="3711575" y="2805113"/>
          <p14:tracePt t="47269" x="3721100" y="2805113"/>
          <p14:tracePt t="47277" x="3729038" y="2805113"/>
          <p14:tracePt t="47291" x="3738563" y="2805113"/>
          <p14:tracePt t="47297" x="3746500" y="2805113"/>
          <p14:tracePt t="47309" x="3756025" y="2805113"/>
          <p14:tracePt t="47323" x="3763963" y="2805113"/>
          <p14:tracePt t="47338" x="3781425" y="2805113"/>
          <p14:tracePt t="47352" x="3798888" y="2795588"/>
          <p14:tracePt t="47358" x="3816350" y="2795588"/>
          <p14:tracePt t="47369" x="3843338" y="2795588"/>
          <p14:tracePt t="47374" x="3860800" y="2795588"/>
          <p14:tracePt t="47379" x="3886200" y="2787650"/>
          <p14:tracePt t="47385" x="3913188" y="2787650"/>
          <p14:tracePt t="47396" x="3930650" y="2787650"/>
          <p14:tracePt t="47399" x="3948113" y="2787650"/>
          <p14:tracePt t="47406" x="3965575" y="2787650"/>
          <p14:tracePt t="47414" x="3983038" y="2787650"/>
          <p14:tracePt t="47421" x="3990975" y="2787650"/>
          <p14:tracePt t="47427" x="4017963" y="2787650"/>
          <p14:tracePt t="47436" x="4035425" y="2787650"/>
          <p14:tracePt t="47441" x="4043363" y="2787650"/>
          <p14:tracePt t="47452" x="4052888" y="2787650"/>
          <p14:tracePt t="47456" x="4060825" y="2787650"/>
          <p14:tracePt t="47477" x="4070350" y="2787650"/>
          <p14:tracePt t="47485" x="4078288" y="2787650"/>
          <p14:tracePt t="47499" x="4087813" y="2787650"/>
          <p14:tracePt t="47511" x="4095750" y="2787650"/>
          <p14:tracePt t="47533" x="4105275" y="2787650"/>
          <p14:tracePt t="47539" x="4113213" y="2787650"/>
          <p14:tracePt t="47556" x="4122738" y="2787650"/>
          <p14:tracePt t="47569" x="4130675" y="2787650"/>
          <p14:tracePt t="47588" x="4140200" y="2787650"/>
          <p14:tracePt t="47594" x="4148138" y="2787650"/>
          <p14:tracePt t="47623" x="4157663" y="2787650"/>
          <p14:tracePt t="47665" x="4157663" y="2778125"/>
          <p14:tracePt t="47678" x="4157663" y="2770188"/>
          <p14:tracePt t="47693" x="4157663" y="2760663"/>
          <p14:tracePt t="47699" x="4157663" y="2743200"/>
          <p14:tracePt t="47706" x="4157663" y="2716213"/>
          <p14:tracePt t="47715" x="4165600" y="2690813"/>
          <p14:tracePt t="47718" x="4165600" y="2646363"/>
          <p14:tracePt t="47725" x="4165600" y="2593975"/>
          <p14:tracePt t="47731" x="4175125" y="2551113"/>
          <p14:tracePt t="47739" x="4183063" y="2498725"/>
          <p14:tracePt t="47745" x="4192588" y="2436813"/>
          <p14:tracePt t="47754" x="4200525" y="2401888"/>
          <p14:tracePt t="47760" x="4210050" y="2359025"/>
          <p14:tracePt t="47768" x="4210050" y="2324100"/>
          <p14:tracePt t="47773" x="4210050" y="2306638"/>
          <p14:tracePt t="47780" x="4210050" y="2297113"/>
          <p14:tracePt t="47787" x="4210050" y="2279650"/>
          <p14:tracePt t="47795" x="4210050" y="2262188"/>
          <p14:tracePt t="47804" x="4210050" y="2254250"/>
          <p14:tracePt t="47807" x="4210050" y="2236788"/>
          <p14:tracePt t="47816" x="4210050" y="2219325"/>
          <p14:tracePt t="47822" x="4210050" y="2192338"/>
          <p14:tracePt t="47829" x="4210050" y="2166938"/>
          <p14:tracePt t="47836" x="4210050" y="2139950"/>
          <p14:tracePt t="47845" x="4210050" y="2105025"/>
          <p14:tracePt t="47849" x="4210050" y="2079625"/>
          <p14:tracePt t="47856" x="4210050" y="2052638"/>
          <p14:tracePt t="47865" x="4210050" y="2035175"/>
          <p14:tracePt t="47870" x="4210050" y="2009775"/>
          <p14:tracePt t="47877" x="4210050" y="2000250"/>
          <p14:tracePt t="47887" x="4210050" y="1982788"/>
          <p14:tracePt t="47891" x="4210050" y="1974850"/>
          <p14:tracePt t="47899" x="4210050" y="1957388"/>
          <p14:tracePt t="47906" x="4210050" y="1939925"/>
          <p14:tracePt t="47912" x="4210050" y="1922463"/>
          <p14:tracePt t="47920" x="4210050" y="1912938"/>
          <p14:tracePt t="47929" x="4210050" y="1895475"/>
          <p14:tracePt t="47934" x="4210050" y="1878013"/>
          <p14:tracePt t="47940" x="4210050" y="1852613"/>
          <p14:tracePt t="47949" x="4200525" y="1835150"/>
          <p14:tracePt t="47953" x="4200525" y="1817688"/>
          <p14:tracePt t="47960" x="4200525" y="1800225"/>
          <p14:tracePt t="47968" x="4200525" y="1790700"/>
          <p14:tracePt t="47974" x="4200525" y="1765300"/>
          <p14:tracePt t="47983" x="4192588" y="1755775"/>
          <p14:tracePt t="47988" x="4192588" y="1747838"/>
          <p14:tracePt t="47994" x="4183063" y="1738313"/>
          <p14:tracePt t="48009" x="4183063" y="1720850"/>
          <p14:tracePt t="48031" x="4175125" y="1712913"/>
          <p14:tracePt t="48045" x="4175125" y="1703388"/>
          <p14:tracePt t="48059" x="4165600" y="1695450"/>
          <p14:tracePt t="48065" x="4165600" y="1685925"/>
          <p14:tracePt t="48080" x="4157663" y="1677988"/>
          <p14:tracePt t="48085" x="4157663" y="1660525"/>
          <p14:tracePt t="48093" x="4157663" y="1643063"/>
          <p14:tracePt t="48104" x="4157663" y="1633538"/>
          <p14:tracePt t="48107" x="4148138" y="1616075"/>
          <p14:tracePt t="48119" x="4148138" y="1608138"/>
          <p14:tracePt t="48138" x="4148138" y="1598613"/>
          <p14:tracePt t="48141" x="4140200" y="1598613"/>
          <p14:tracePt t="48148" x="4140200" y="1590675"/>
          <p14:tracePt t="48154" x="4140200" y="1581150"/>
          <p14:tracePt t="48172" x="4140200" y="1573213"/>
          <p14:tracePt t="48185" x="4130675" y="1573213"/>
          <p14:tracePt t="48192" x="4130675" y="1563688"/>
          <p14:tracePt t="48219" x="4130675" y="1555750"/>
          <p14:tracePt t="48232" x="4130675" y="1546225"/>
          <p14:tracePt t="48267" x="4130675" y="1538288"/>
          <p14:tracePt t="48676" x="4140200" y="1546225"/>
          <p14:tracePt t="48689" x="4140200" y="1555750"/>
          <p14:tracePt t="48697" x="4148138" y="1555750"/>
          <p14:tracePt t="48724" x="4157663" y="1563688"/>
          <p14:tracePt t="48752" x="4157663" y="1573213"/>
          <p14:tracePt t="48757" x="4165600" y="1573213"/>
          <p14:tracePt t="48785" x="4175125" y="1573213"/>
          <p14:tracePt t="48809" x="4183063" y="1573213"/>
          <p14:tracePt t="51078" x="4183063" y="1581150"/>
          <p14:tracePt t="51375" x="4175125" y="1573213"/>
          <p14:tracePt t="51403" x="4175125" y="1563688"/>
          <p14:tracePt t="51410" x="4165600" y="1563688"/>
          <p14:tracePt t="51431" x="4165600" y="1555750"/>
          <p14:tracePt t="51445" x="4157663" y="1555750"/>
          <p14:tracePt t="51453" x="4157663" y="1546225"/>
          <p14:tracePt t="51457" x="4148138" y="1546225"/>
          <p14:tracePt t="51471" x="4140200" y="1538288"/>
          <p14:tracePt t="51488" x="4130675" y="1538288"/>
          <p14:tracePt t="51493" x="4130675" y="1528763"/>
          <p14:tracePt t="51500" x="4122738" y="1528763"/>
          <p14:tracePt t="51520" x="4105275" y="1528763"/>
          <p14:tracePt t="51528" x="4105275" y="1520825"/>
          <p14:tracePt t="51535" x="4095750" y="1511300"/>
          <p14:tracePt t="51542" x="4087813" y="1511300"/>
          <p14:tracePt t="51555" x="4078288" y="1511300"/>
          <p14:tracePt t="51561" x="4070350" y="1511300"/>
          <p14:tracePt t="51568" x="4060825" y="1503363"/>
          <p14:tracePt t="51575" x="4052888" y="1503363"/>
          <p14:tracePt t="51582" x="4043363" y="1503363"/>
          <p14:tracePt t="51589" x="4025900" y="1493838"/>
          <p14:tracePt t="51596" x="4008438" y="1485900"/>
          <p14:tracePt t="51603" x="4000500" y="1485900"/>
          <p14:tracePt t="51609" x="3983038" y="1485900"/>
          <p14:tracePt t="51616" x="3956050" y="1476375"/>
          <p14:tracePt t="51622" x="3948113" y="1476375"/>
          <p14:tracePt t="51630" x="3921125" y="1468438"/>
          <p14:tracePt t="51636" x="3903663" y="1468438"/>
          <p14:tracePt t="51645" x="3886200" y="1458913"/>
          <p14:tracePt t="51652" x="3868738" y="1458913"/>
          <p14:tracePt t="51658" x="3843338" y="1458913"/>
          <p14:tracePt t="51668" x="3833813" y="1458913"/>
          <p14:tracePt t="51671" x="3816350" y="1458913"/>
          <p14:tracePt t="51678" x="3798888" y="1450975"/>
          <p14:tracePt t="51685" x="3781425" y="1450975"/>
          <p14:tracePt t="51693" x="3763963" y="1441450"/>
          <p14:tracePt t="51701" x="3746500" y="1441450"/>
          <p14:tracePt t="51707" x="3729038" y="1441450"/>
          <p14:tracePt t="51715" x="3711575" y="1441450"/>
          <p14:tracePt t="51720" x="3686175" y="1433513"/>
          <p14:tracePt t="51726" x="3668713" y="1433513"/>
          <p14:tracePt t="51733" x="3641725" y="1433513"/>
          <p14:tracePt t="51741" x="3616325" y="1433513"/>
          <p14:tracePt t="51749" x="3598863" y="1433513"/>
          <p14:tracePt t="51754" x="3571875" y="1423988"/>
          <p14:tracePt t="51761" x="3554413" y="1423988"/>
          <p14:tracePt t="51768" x="3529013" y="1423988"/>
          <p14:tracePt t="51777" x="3511550" y="1423988"/>
          <p14:tracePt t="51785" x="3494088" y="1416050"/>
          <p14:tracePt t="51789" x="3476625" y="1416050"/>
          <p14:tracePt t="51797" x="3459163" y="1416050"/>
          <p14:tracePt t="51804" x="3432175" y="1416050"/>
          <p14:tracePt t="51809" x="3414713" y="1416050"/>
          <p14:tracePt t="51819" x="3406775" y="1416050"/>
          <p14:tracePt t="51824" x="3389313" y="1416050"/>
          <p14:tracePt t="51830" x="3371850" y="1416050"/>
          <p14:tracePt t="51837" x="3354388" y="1416050"/>
          <p14:tracePt t="51846" x="3344863" y="1416050"/>
          <p14:tracePt t="51852" x="3336925" y="1416050"/>
          <p14:tracePt t="51860" x="3327400" y="1416050"/>
          <p14:tracePt t="51870" x="3319463" y="1416050"/>
          <p14:tracePt t="51881" x="3302000" y="1416050"/>
          <p14:tracePt t="51903" x="3292475" y="1416050"/>
          <p14:tracePt t="51908" x="3284538" y="1416050"/>
          <p14:tracePt t="51915" x="3275013" y="1416050"/>
          <p14:tracePt t="51924" x="3267075" y="1416050"/>
          <p14:tracePt t="51936" x="3257550" y="1416050"/>
          <p14:tracePt t="51944" x="3249613" y="1416050"/>
          <p14:tracePt t="51949" x="3240088" y="1416050"/>
          <p14:tracePt t="51965" x="3232150" y="1416050"/>
          <p14:tracePt t="51970" x="3222625" y="1416050"/>
          <p14:tracePt t="51979" x="3214688" y="1416050"/>
          <p14:tracePt t="51985" x="3205163" y="1423988"/>
          <p14:tracePt t="51991" x="3197225" y="1423988"/>
          <p14:tracePt t="51998" x="3187700" y="1423988"/>
          <p14:tracePt t="52004" x="3179763" y="1423988"/>
          <p14:tracePt t="52011" x="3170238" y="1423988"/>
          <p14:tracePt t="52020" x="3152775" y="1433513"/>
          <p14:tracePt t="52036" x="3144838" y="1441450"/>
          <p14:tracePt t="52041" x="3135313" y="1441450"/>
          <p14:tracePt t="52056" x="3127375" y="1441450"/>
          <p14:tracePt t="52070" x="3117850" y="1450975"/>
          <p14:tracePt t="52089" x="3117850" y="1458913"/>
          <p14:tracePt t="52096" x="3117850" y="1468438"/>
          <p14:tracePt t="52112" x="3117850" y="1476375"/>
          <p14:tracePt t="52122" x="3109913" y="1493838"/>
          <p14:tracePt t="52129" x="3109913" y="1503363"/>
          <p14:tracePt t="52138" x="3100388" y="1528763"/>
          <p14:tracePt t="52146" x="3100388" y="1555750"/>
          <p14:tracePt t="52151" x="3092450" y="1581150"/>
          <p14:tracePt t="52157" x="3082925" y="1608138"/>
          <p14:tracePt t="52165" x="3074988" y="1633538"/>
          <p14:tracePt t="52171" x="3074988" y="1660525"/>
          <p14:tracePt t="52178" x="3074988" y="1677988"/>
          <p14:tracePt t="52184" x="3065463" y="1703388"/>
          <p14:tracePt t="52191" x="3065463" y="1730375"/>
          <p14:tracePt t="52202" x="3057525" y="1738313"/>
          <p14:tracePt t="52205" x="3057525" y="1747838"/>
          <p14:tracePt t="52212" x="3057525" y="1755775"/>
          <p14:tracePt t="52220" x="3057525" y="1765300"/>
          <p14:tracePt t="52225" x="3057525" y="1773238"/>
          <p14:tracePt t="52233" x="3057525" y="1782763"/>
          <p14:tracePt t="52239" x="3057525" y="1790700"/>
          <p14:tracePt t="52247" x="3057525" y="1808163"/>
          <p14:tracePt t="52253" x="3057525" y="1835150"/>
          <p14:tracePt t="52260" x="3065463" y="1852613"/>
          <p14:tracePt t="52268" x="3065463" y="1878013"/>
          <p14:tracePt t="52273" x="3074988" y="1912938"/>
          <p14:tracePt t="52280" x="3082925" y="1947863"/>
          <p14:tracePt t="52289" x="3092450" y="1992313"/>
          <p14:tracePt t="52294" x="3092450" y="2027238"/>
          <p14:tracePt t="52302" x="3100388" y="2062163"/>
          <p14:tracePt t="52308" x="3100388" y="2087563"/>
          <p14:tracePt t="52316" x="3100388" y="2122488"/>
          <p14:tracePt t="52322" x="3100388" y="2157413"/>
          <p14:tracePt t="52329" x="3100388" y="2184400"/>
          <p14:tracePt t="52336" x="3100388" y="2209800"/>
          <p14:tracePt t="52343" x="3100388" y="2236788"/>
          <p14:tracePt t="52352" x="3100388" y="2254250"/>
          <p14:tracePt t="52356" x="3100388" y="2271713"/>
          <p14:tracePt t="52365" x="3100388" y="2289175"/>
          <p14:tracePt t="52371" x="3100388" y="2314575"/>
          <p14:tracePt t="52378" x="3100388" y="2332038"/>
          <p14:tracePt t="52386" x="3100388" y="2349500"/>
          <p14:tracePt t="52391" x="3100388" y="2366963"/>
          <p14:tracePt t="52399" x="3100388" y="2376488"/>
          <p14:tracePt t="52407" x="3109913" y="2393950"/>
          <p14:tracePt t="52412" x="3117850" y="2401888"/>
          <p14:tracePt t="52419" x="3117850" y="2419350"/>
          <p14:tracePt t="52428" x="3135313" y="2436813"/>
          <p14:tracePt t="52433" x="3144838" y="2454275"/>
          <p14:tracePt t="52440" x="3144838" y="2471738"/>
          <p14:tracePt t="52452" x="3152775" y="2489200"/>
          <p14:tracePt t="52454" x="3162300" y="2506663"/>
          <p14:tracePt t="52460" x="3170238" y="2533650"/>
          <p14:tracePt t="52468" x="3170238" y="2551113"/>
          <p14:tracePt t="52474" x="3179763" y="2568575"/>
          <p14:tracePt t="52481" x="3187700" y="2586038"/>
          <p14:tracePt t="52488" x="3197225" y="2603500"/>
          <p14:tracePt t="52494" x="3197225" y="2620963"/>
          <p14:tracePt t="52503" x="3197225" y="2628900"/>
          <p14:tracePt t="52509" x="3197225" y="2646363"/>
          <p14:tracePt t="52518" x="3197225" y="2655888"/>
          <p14:tracePt t="52523" x="3197225" y="2673350"/>
          <p14:tracePt t="52531" x="3197225" y="2681288"/>
          <p14:tracePt t="52536" x="3197225" y="2698750"/>
          <p14:tracePt t="52544" x="3197225" y="2708275"/>
          <p14:tracePt t="52551" x="3197225" y="2716213"/>
          <p14:tracePt t="52557" x="3197225" y="2725738"/>
          <p14:tracePt t="52572" x="3197225" y="2733675"/>
          <p14:tracePt t="52593" x="3197225" y="2743200"/>
          <p14:tracePt t="52606" x="3197225" y="2752725"/>
          <p14:tracePt t="52616" x="3197225" y="2760663"/>
          <p14:tracePt t="52641" x="3197225" y="2770188"/>
          <p14:tracePt t="52655" x="3205163" y="2778125"/>
          <p14:tracePt t="52676" x="3214688" y="2787650"/>
          <p14:tracePt t="52682" x="3222625" y="2795588"/>
          <p14:tracePt t="52690" x="3232150" y="2805113"/>
          <p14:tracePt t="52704" x="3249613" y="2813050"/>
          <p14:tracePt t="52710" x="3249613" y="2822575"/>
          <p14:tracePt t="52719" x="3257550" y="2830513"/>
          <p14:tracePt t="52723" x="3257550" y="2840038"/>
          <p14:tracePt t="52731" x="3275013" y="2840038"/>
          <p14:tracePt t="52737" x="3275013" y="2847975"/>
          <p14:tracePt t="52744" x="3284538" y="2847975"/>
          <p14:tracePt t="52751" x="3292475" y="2847975"/>
          <p14:tracePt t="52757" x="3302000" y="2857500"/>
          <p14:tracePt t="52773" x="3309938" y="2857500"/>
          <p14:tracePt t="52780" x="3319463" y="2857500"/>
          <p14:tracePt t="52787" x="3319463" y="2865438"/>
          <p14:tracePt t="52795" x="3336925" y="2865438"/>
          <p14:tracePt t="52800" x="3344863" y="2874963"/>
          <p14:tracePt t="52806" x="3354388" y="2874963"/>
          <p14:tracePt t="52815" x="3362325" y="2874963"/>
          <p14:tracePt t="52820" x="3406775" y="2882900"/>
          <p14:tracePt t="52827" x="3432175" y="2882900"/>
          <p14:tracePt t="52835" x="3467100" y="2882900"/>
          <p14:tracePt t="52841" x="3494088" y="2882900"/>
          <p14:tracePt t="52849" x="3529013" y="2882900"/>
          <p14:tracePt t="52854" x="3554413" y="2882900"/>
          <p14:tracePt t="52862" x="3571875" y="2882900"/>
          <p14:tracePt t="52868" x="3589338" y="2882900"/>
          <p14:tracePt t="52877" x="3606800" y="2882900"/>
          <p14:tracePt t="52885" x="3624263" y="2882900"/>
          <p14:tracePt t="52889" x="3633788" y="2882900"/>
          <p14:tracePt t="52896" x="3641725" y="2882900"/>
          <p14:tracePt t="52903" x="3651250" y="2882900"/>
          <p14:tracePt t="52912" x="3659188" y="2882900"/>
          <p14:tracePt t="52920" x="3659188" y="2874963"/>
          <p14:tracePt t="52924" x="3668713" y="2874963"/>
          <p14:tracePt t="52945" x="3676650" y="2874963"/>
          <p14:tracePt t="52954" x="3686175" y="2874963"/>
          <p14:tracePt t="52970" x="3694113" y="2874963"/>
          <p14:tracePt t="52980" x="3703638" y="2874963"/>
          <p14:tracePt t="53002" x="3711575" y="2874963"/>
          <p14:tracePt t="53008" x="3721100" y="2874963"/>
          <p14:tracePt t="53024" x="3721100" y="2865438"/>
          <p14:tracePt t="53029" x="3729038" y="2865438"/>
          <p14:tracePt t="53056" x="3738563" y="2865438"/>
          <p14:tracePt t="53092" x="3746500" y="2865438"/>
          <p14:tracePt t="53106" x="3756025" y="2865438"/>
          <p14:tracePt t="53132" x="3763963" y="2865438"/>
          <p14:tracePt t="53146" x="3773488" y="2865438"/>
          <p14:tracePt t="53168" x="3781425" y="2865438"/>
          <p14:tracePt t="53175" x="3790950" y="2865438"/>
          <p14:tracePt t="53181" x="3798888" y="2865438"/>
          <p14:tracePt t="53195" x="3816350" y="2865438"/>
          <p14:tracePt t="53204" x="3825875" y="2865438"/>
          <p14:tracePt t="53210" x="3833813" y="2865438"/>
          <p14:tracePt t="53219" x="3843338" y="2857500"/>
          <p14:tracePt t="53222" x="3851275" y="2857500"/>
          <p14:tracePt t="53229" x="3860800" y="2857500"/>
          <p14:tracePt t="53238" x="3868738" y="2857500"/>
          <p14:tracePt t="53251" x="3886200" y="2847975"/>
          <p14:tracePt t="53263" x="3895725" y="2847975"/>
          <p14:tracePt t="53285" x="3903663" y="2847975"/>
          <p14:tracePt t="53308" x="3913188" y="2840038"/>
          <p14:tracePt t="53318" x="3921125" y="2840038"/>
          <p14:tracePt t="53348" x="3921125" y="2830513"/>
          <p14:tracePt t="57272" x="3913188" y="2840038"/>
          <p14:tracePt t="57278" x="3913188" y="2847975"/>
          <p14:tracePt t="57286" x="3903663" y="2857500"/>
          <p14:tracePt t="57294" x="3895725" y="2874963"/>
          <p14:tracePt t="57298" x="3886200" y="2882900"/>
          <p14:tracePt t="57305" x="3868738" y="2909888"/>
          <p14:tracePt t="57315" x="3851275" y="2935288"/>
          <p14:tracePt t="57319" x="3833813" y="2944813"/>
          <p14:tracePt t="57326" x="3816350" y="2962275"/>
          <p14:tracePt t="57334" x="3781425" y="2987675"/>
          <p14:tracePt t="57340" x="3763963" y="2997200"/>
          <p14:tracePt t="57347" x="3738563" y="3014663"/>
          <p14:tracePt t="57354" x="3711575" y="3032125"/>
          <p14:tracePt t="57360" x="3686175" y="3040063"/>
          <p14:tracePt t="57368" x="3668713" y="3049588"/>
          <p14:tracePt t="57374" x="3641725" y="3057525"/>
          <p14:tracePt t="57383" x="3624263" y="3057525"/>
          <p14:tracePt t="57388" x="3606800" y="3057525"/>
          <p14:tracePt t="57397" x="3589338" y="3057525"/>
          <p14:tracePt t="57403" x="3581400" y="3057525"/>
          <p14:tracePt t="57420" x="3571875" y="3057525"/>
          <p14:tracePt t="57423" x="3563938" y="3057525"/>
          <p14:tracePt t="57452" x="3554413" y="3057525"/>
          <p14:tracePt t="57475" x="3546475" y="3067050"/>
          <p14:tracePt t="57487" x="3536950" y="3067050"/>
          <p14:tracePt t="57494" x="3519488" y="3067050"/>
          <p14:tracePt t="57500" x="3511550" y="3084513"/>
          <p14:tracePt t="57506" x="3494088" y="3084513"/>
          <p14:tracePt t="57515" x="3467100" y="3092450"/>
          <p14:tracePt t="57520" x="3459163" y="3092450"/>
          <p14:tracePt t="57527" x="3441700" y="3092450"/>
          <p14:tracePt t="57538" x="3424238" y="3092450"/>
          <p14:tracePt t="57541" x="3406775" y="3092450"/>
          <p14:tracePt t="57547" x="3389313" y="3092450"/>
          <p14:tracePt t="57555" x="3379788" y="3092450"/>
          <p14:tracePt t="57561" x="3371850" y="3092450"/>
          <p14:tracePt t="57570" x="3354388" y="3092450"/>
          <p14:tracePt t="57577" x="3354388" y="3084513"/>
          <p14:tracePt t="57582" x="3344863" y="3084513"/>
          <p14:tracePt t="57597" x="3336925" y="3084513"/>
          <p14:tracePt t="57610" x="3327400" y="3084513"/>
          <p14:tracePt t="57623" x="3319463" y="3084513"/>
          <p14:tracePt t="57638" x="3309938" y="3084513"/>
          <p14:tracePt t="57647" x="3292475" y="3092450"/>
          <p14:tracePt t="57653" x="3267075" y="3092450"/>
          <p14:tracePt t="57661" x="3249613" y="3101975"/>
          <p14:tracePt t="57668" x="3222625" y="3119438"/>
          <p14:tracePt t="57673" x="3205163" y="3119438"/>
          <p14:tracePt t="57679" x="3170238" y="3127375"/>
          <p14:tracePt t="57686" x="3152775" y="3136900"/>
          <p14:tracePt t="57693" x="3144838" y="3144838"/>
          <p14:tracePt t="57700" x="3135313" y="3144838"/>
          <p14:tracePt t="57708" x="3117850" y="3144838"/>
          <p14:tracePt t="57721" x="3109913" y="3144838"/>
          <p14:tracePt t="57750" x="3100388" y="3144838"/>
          <p14:tracePt t="57763" x="3092450" y="3144838"/>
          <p14:tracePt t="58393" x="3092450" y="3162300"/>
          <p14:tracePt t="58402" x="3092450" y="3179763"/>
          <p14:tracePt t="58407" x="3092450" y="3189288"/>
          <p14:tracePt t="58416" x="3092450" y="3197225"/>
          <p14:tracePt t="58420" x="3092450" y="3206750"/>
          <p14:tracePt t="58436" x="3092450" y="3214688"/>
          <p14:tracePt t="58441" x="3082925" y="3214688"/>
          <p14:tracePt t="58457" x="3082925" y="3224213"/>
          <p14:tracePt t="58461" x="3082925" y="3232150"/>
          <p14:tracePt t="58469" x="3082925" y="3241675"/>
          <p14:tracePt t="58483" x="3082925" y="3249613"/>
          <p14:tracePt t="58490" x="3082925" y="3259138"/>
          <p14:tracePt t="58497" x="3082925" y="3267075"/>
          <p14:tracePt t="58511" x="3082925" y="3276600"/>
          <p14:tracePt t="58525" x="3082925" y="3294063"/>
          <p14:tracePt t="58547" x="3082925" y="3302000"/>
          <p14:tracePt t="58559" x="3082925" y="3319463"/>
          <p14:tracePt t="58573" x="3082925" y="3328988"/>
          <p14:tracePt t="58579" x="3082925" y="3336925"/>
          <p14:tracePt t="58586" x="3082925" y="3346450"/>
          <p14:tracePt t="58601" x="3082925" y="3354388"/>
          <p14:tracePt t="58615" x="3082925" y="3371850"/>
          <p14:tracePt t="58629" x="3082925" y="3381375"/>
          <p14:tracePt t="58643" x="3082925" y="3389313"/>
          <p14:tracePt t="58656" x="3082925" y="3398838"/>
          <p14:tracePt t="58671" x="3082925" y="3406775"/>
          <p14:tracePt t="58698" x="3082925" y="3416300"/>
          <p14:tracePt t="58789" x="3082925" y="3424238"/>
          <p14:tracePt t="59245" x="3092450" y="3433763"/>
          <p14:tracePt t="59253" x="3109913" y="3441700"/>
          <p14:tracePt t="59258" x="3127375" y="3451225"/>
          <p14:tracePt t="59270" x="3144838" y="3451225"/>
          <p14:tracePt t="59273" x="3162300" y="3451225"/>
          <p14:tracePt t="59279" x="3170238" y="3459163"/>
          <p14:tracePt t="59294" x="3205163" y="3468688"/>
          <p14:tracePt t="59299" x="3214688" y="3468688"/>
          <p14:tracePt t="59305" x="3232150" y="3468688"/>
          <p14:tracePt t="59313" x="3240088" y="3468688"/>
          <p14:tracePt t="59320" x="3249613" y="3476625"/>
          <p14:tracePt t="59327" x="3267075" y="3476625"/>
          <p14:tracePt t="59335" x="3275013" y="3476625"/>
          <p14:tracePt t="59341" x="3292475" y="3486150"/>
          <p14:tracePt t="59349" x="3302000" y="3486150"/>
          <p14:tracePt t="59355" x="3319463" y="3486150"/>
          <p14:tracePt t="59362" x="3327400" y="3486150"/>
          <p14:tracePt t="59369" x="3336925" y="3486150"/>
          <p14:tracePt t="59375" x="3354388" y="3486150"/>
          <p14:tracePt t="59384" x="3371850" y="3486150"/>
          <p14:tracePt t="59389" x="3397250" y="3486150"/>
          <p14:tracePt t="59396" x="3424238" y="3486150"/>
          <p14:tracePt t="59405" x="3441700" y="3486150"/>
          <p14:tracePt t="59411" x="3459163" y="3486150"/>
          <p14:tracePt t="59419" x="3476625" y="3486150"/>
          <p14:tracePt t="59424" x="3494088" y="3486150"/>
          <p14:tracePt t="59430" x="3511550" y="3486150"/>
          <p14:tracePt t="59440" x="3529013" y="3486150"/>
          <p14:tracePt t="59444" x="3546475" y="3486150"/>
          <p14:tracePt t="59454" x="3554413" y="3486150"/>
          <p14:tracePt t="59462" x="3563938" y="3486150"/>
          <p14:tracePt t="59465" x="3581400" y="3486150"/>
          <p14:tracePt t="59481" x="3589338" y="3486150"/>
          <p14:tracePt t="59486" x="3606800" y="3486150"/>
          <p14:tracePt t="59502" x="3624263" y="3486150"/>
          <p14:tracePt t="59506" x="3633788" y="3486150"/>
          <p14:tracePt t="59515" x="3651250" y="3486150"/>
          <p14:tracePt t="59521" x="3659188" y="3486150"/>
          <p14:tracePt t="59529" x="3668713" y="3476625"/>
          <p14:tracePt t="59536" x="3686175" y="3476625"/>
          <p14:tracePt t="59542" x="3694113" y="3476625"/>
          <p14:tracePt t="59551" x="3703638" y="3476625"/>
          <p14:tracePt t="59555" x="3711575" y="3476625"/>
          <p14:tracePt t="59571" x="3721100" y="3476625"/>
          <p14:tracePt t="59577" x="3729038" y="3476625"/>
          <p14:tracePt t="59586" x="3738563" y="3476625"/>
          <p14:tracePt t="59598" x="3746500" y="3476625"/>
          <p14:tracePt t="59605" x="3756025" y="3476625"/>
          <p14:tracePt t="59613" x="3763963" y="3476625"/>
          <p14:tracePt t="59625" x="3773488" y="3476625"/>
          <p14:tracePt t="59631" x="3781425" y="3476625"/>
          <p14:tracePt t="59638" x="3790950" y="3476625"/>
          <p14:tracePt t="59647" x="3798888" y="3476625"/>
          <p14:tracePt t="59654" x="3816350" y="3476625"/>
          <p14:tracePt t="59671" x="3825875" y="3476625"/>
          <p14:tracePt t="59674" x="3843338" y="3476625"/>
          <p14:tracePt t="59688" x="3860800" y="3476625"/>
          <p14:tracePt t="59702" x="3868738" y="3476625"/>
          <p14:tracePt t="59708" x="3878263" y="3476625"/>
          <p14:tracePt t="59719" x="3886200" y="3476625"/>
          <p14:tracePt t="59723" x="3895725" y="3476625"/>
          <p14:tracePt t="59729" x="3913188" y="3476625"/>
          <p14:tracePt t="59743" x="3921125" y="3476625"/>
          <p14:tracePt t="59753" x="3938588" y="3476625"/>
          <p14:tracePt t="59757" x="3948113" y="3476625"/>
          <p14:tracePt t="59767" x="3956050" y="3476625"/>
          <p14:tracePt t="59770" x="3965575" y="3476625"/>
          <p14:tracePt t="59778" x="3973513" y="3476625"/>
          <p14:tracePt t="59790" x="3983038" y="3476625"/>
          <p14:tracePt t="59798" x="3990975" y="3476625"/>
          <p14:tracePt t="59805" x="4000500" y="3476625"/>
          <p14:tracePt t="59812" x="4008438" y="3476625"/>
          <p14:tracePt t="59826" x="4017963" y="3476625"/>
          <p14:tracePt t="59848" x="4025900" y="3476625"/>
          <p14:tracePt t="59882" x="4035425" y="3476625"/>
          <p14:tracePt t="59896" x="4043363" y="3476625"/>
          <p14:tracePt t="59930" x="4052888" y="3476625"/>
          <p14:tracePt t="59965" x="4060825" y="3476625"/>
          <p14:tracePt t="59993" x="4070350" y="3468688"/>
          <p14:tracePt t="60029" x="4078288" y="3468688"/>
          <p14:tracePt t="60035" x="4087813" y="3459163"/>
          <p14:tracePt t="60054" x="4095750" y="3459163"/>
          <p14:tracePt t="60077" x="4105275" y="3459163"/>
          <p14:tracePt t="60111" x="4113213" y="3459163"/>
          <p14:tracePt t="60124" x="4122738" y="3459163"/>
          <p14:tracePt t="61308" x="4122738" y="3486150"/>
          <p14:tracePt t="61315" x="4122738" y="3503613"/>
          <p14:tracePt t="61321" x="4122738" y="3521075"/>
          <p14:tracePt t="61330" x="4122738" y="3538538"/>
          <p14:tracePt t="61334" x="4122738" y="3556000"/>
          <p14:tracePt t="61341" x="4122738" y="3581400"/>
          <p14:tracePt t="61353" x="4122738" y="3598863"/>
          <p14:tracePt t="61356" x="4122738" y="3616325"/>
          <p14:tracePt t="61362" x="4122738" y="3643313"/>
          <p14:tracePt t="61369" x="4130675" y="3660775"/>
          <p14:tracePt t="61377" x="4130675" y="3668713"/>
          <p14:tracePt t="61384" x="4130675" y="3678238"/>
          <p14:tracePt t="61399" x="4130675" y="3686175"/>
          <p14:tracePt t="61410" x="4130675" y="3695700"/>
          <p14:tracePt t="61421" x="4140200" y="3695700"/>
          <p14:tracePt t="61424" x="4140200" y="3703638"/>
          <p14:tracePt t="61440" x="4140200" y="3713163"/>
          <p14:tracePt t="61445" x="4140200" y="3721100"/>
          <p14:tracePt t="61454" x="4148138" y="3721100"/>
          <p14:tracePt t="61461" x="4148138" y="3730625"/>
          <p14:tracePt t="61467" x="4148138" y="3738563"/>
          <p14:tracePt t="61472" x="4148138" y="3748088"/>
          <p14:tracePt t="61487" x="4157663" y="3765550"/>
          <p14:tracePt t="61508" x="4165600" y="3773488"/>
          <p14:tracePt t="61515" x="4165600" y="3783013"/>
          <p14:tracePt t="61521" x="4165600" y="3790950"/>
          <p14:tracePt t="61530" x="4165600" y="3800475"/>
          <p14:tracePt t="61536" x="4175125" y="3800475"/>
          <p14:tracePt t="61542" x="4175125" y="3808413"/>
          <p14:tracePt t="61563" x="4175125" y="3817938"/>
          <p14:tracePt t="61591" x="4175125" y="3825875"/>
          <p14:tracePt t="61606" x="4175125" y="3835400"/>
          <p14:tracePt t="61647" x="4175125" y="3843338"/>
          <p14:tracePt t="61675" x="4175125" y="3852863"/>
          <p14:tracePt t="61682" x="4165600" y="3852863"/>
          <p14:tracePt t="61703" x="4165600" y="3860800"/>
          <p14:tracePt t="61717" x="4157663" y="3860800"/>
          <p14:tracePt t="61725" x="4148138" y="3870325"/>
          <p14:tracePt t="61736" x="4140200" y="3870325"/>
          <p14:tracePt t="61751" x="4130675" y="3870325"/>
          <p14:tracePt t="61765" x="4113213" y="3870325"/>
          <p14:tracePt t="61773" x="4095750" y="3870325"/>
          <p14:tracePt t="61777" x="4087813" y="3870325"/>
          <p14:tracePt t="61786" x="4078288" y="3860800"/>
          <p14:tracePt t="61792" x="4070350" y="3860800"/>
          <p14:tracePt t="61798" x="4060825" y="3852863"/>
          <p14:tracePt t="61804" x="4043363" y="3843338"/>
          <p14:tracePt t="61829" x="4035425" y="3843338"/>
          <p14:tracePt t="61840" x="4025900" y="3835400"/>
          <p14:tracePt t="61849" x="4017963" y="3835400"/>
          <p14:tracePt t="61860" x="4008438" y="3835400"/>
          <p14:tracePt t="61870" x="4008438" y="3825875"/>
          <p14:tracePt t="61881" x="4000500" y="3825875"/>
          <p14:tracePt t="61890" x="3990975" y="3817938"/>
          <p14:tracePt t="61894" x="3983038" y="3817938"/>
          <p14:tracePt t="61902" x="3983038" y="3808413"/>
          <p14:tracePt t="61911" x="3973513" y="3808413"/>
          <p14:tracePt t="61915" x="3965575" y="3808413"/>
          <p14:tracePt t="61923" x="3956050" y="3808413"/>
          <p14:tracePt t="61930" x="3948113" y="3800475"/>
          <p14:tracePt t="61943" x="3938588" y="3800475"/>
          <p14:tracePt t="61952" x="3930650" y="3790950"/>
          <p14:tracePt t="61957" x="3921125" y="3783013"/>
          <p14:tracePt t="61974" x="3903663" y="3783013"/>
          <p14:tracePt t="61979" x="3895725" y="3773488"/>
          <p14:tracePt t="61987" x="3878263" y="3765550"/>
          <p14:tracePt t="61991" x="3868738" y="3765550"/>
          <p14:tracePt t="61998" x="3851275" y="3765550"/>
          <p14:tracePt t="62005" x="3843338" y="3756025"/>
          <p14:tracePt t="62013" x="3825875" y="3748088"/>
          <p14:tracePt t="62020" x="3816350" y="3748088"/>
          <p14:tracePt t="62026" x="3798888" y="3748088"/>
          <p14:tracePt t="62035" x="3790950" y="3748088"/>
          <p14:tracePt t="62040" x="3781425" y="3738563"/>
          <p14:tracePt t="62055" x="3763963" y="3738563"/>
          <p14:tracePt t="62069" x="3756025" y="3738563"/>
          <p14:tracePt t="62082" x="3738563" y="3738563"/>
          <p14:tracePt t="62096" x="3729038" y="3738563"/>
          <p14:tracePt t="62102" x="3721100" y="3738563"/>
          <p14:tracePt t="62121" x="3703638" y="3738563"/>
          <p14:tracePt t="62137" x="3676650" y="3738563"/>
          <p14:tracePt t="62143" x="3676650" y="3730625"/>
          <p14:tracePt t="62151" x="3668713" y="3730625"/>
          <p14:tracePt t="62157" x="3651250" y="3730625"/>
          <p14:tracePt t="62166" x="3641725" y="3730625"/>
          <p14:tracePt t="62171" x="3633788" y="3730625"/>
          <p14:tracePt t="62179" x="3624263" y="3730625"/>
          <p14:tracePt t="62186" x="3616325" y="3730625"/>
          <p14:tracePt t="62192" x="3606800" y="3730625"/>
          <p14:tracePt t="62202" x="3598863" y="3730625"/>
          <p14:tracePt t="62208" x="3589338" y="3730625"/>
          <p14:tracePt t="62213" x="3581400" y="3730625"/>
          <p14:tracePt t="62220" x="3571875" y="3730625"/>
          <p14:tracePt t="62227" x="3563938" y="3730625"/>
          <p14:tracePt t="62236" x="3554413" y="3730625"/>
          <p14:tracePt t="62240" x="3536950" y="3730625"/>
          <p14:tracePt t="62256" x="3519488" y="3730625"/>
          <p14:tracePt t="62262" x="3511550" y="3730625"/>
          <p14:tracePt t="62271" x="3502025" y="3730625"/>
          <p14:tracePt t="62278" x="3494088" y="3730625"/>
          <p14:tracePt t="62282" x="3484563" y="3730625"/>
          <p14:tracePt t="62289" x="3476625" y="3730625"/>
          <p14:tracePt t="62298" x="3467100" y="3730625"/>
          <p14:tracePt t="62303" x="3459163" y="3730625"/>
          <p14:tracePt t="62310" x="3449638" y="3730625"/>
          <p14:tracePt t="62318" x="3432175" y="3730625"/>
          <p14:tracePt t="62324" x="3424238" y="3730625"/>
          <p14:tracePt t="62330" x="3406775" y="3730625"/>
          <p14:tracePt t="62338" x="3397250" y="3730625"/>
          <p14:tracePt t="62344" x="3379788" y="3730625"/>
          <p14:tracePt t="62354" x="3362325" y="3730625"/>
          <p14:tracePt t="62361" x="3354388" y="3730625"/>
          <p14:tracePt t="62365" x="3344863" y="3730625"/>
          <p14:tracePt t="62372" x="3327400" y="3730625"/>
          <p14:tracePt t="62388" x="3319463" y="3730625"/>
          <p14:tracePt t="62393" x="3309938" y="3730625"/>
          <p14:tracePt t="62416" x="3302000" y="3730625"/>
          <p14:tracePt t="62423" x="3292475" y="3730625"/>
          <p14:tracePt t="62450" x="3284538" y="3730625"/>
          <p14:tracePt t="62474" x="3275013" y="3738563"/>
          <p14:tracePt t="62483" x="3267075" y="3738563"/>
          <p14:tracePt t="62490" x="3257550" y="3738563"/>
          <p14:tracePt t="62503" x="3257550" y="3748088"/>
          <p14:tracePt t="62513" x="3249613" y="3748088"/>
          <p14:tracePt t="62527" x="3240088" y="3756025"/>
          <p14:tracePt t="62532" x="3240088" y="3765550"/>
          <p14:tracePt t="62539" x="3232150" y="3765550"/>
          <p14:tracePt t="62549" x="3232150" y="3773488"/>
          <p14:tracePt t="62552" x="3222625" y="3773488"/>
          <p14:tracePt t="62560" x="3222625" y="3783013"/>
          <p14:tracePt t="62566" x="3214688" y="3783013"/>
          <p14:tracePt t="62573" x="3214688" y="3800475"/>
          <p14:tracePt t="62580" x="3205163" y="3800475"/>
          <p14:tracePt t="62587" x="3205163" y="3808413"/>
          <p14:tracePt t="62603" x="3197225" y="3825875"/>
          <p14:tracePt t="62608" x="3187700" y="3825875"/>
          <p14:tracePt t="62616" x="3187700" y="3835400"/>
          <p14:tracePt t="62629" x="3179763" y="3852863"/>
          <p14:tracePt t="62643" x="3179763" y="3860800"/>
          <p14:tracePt t="62651" x="3179763" y="3870325"/>
          <p14:tracePt t="62656" x="3170238" y="3878263"/>
          <p14:tracePt t="62663" x="3162300" y="3905250"/>
          <p14:tracePt t="62670" x="3152775" y="3913188"/>
          <p14:tracePt t="62676" x="3152775" y="3930650"/>
          <p14:tracePt t="62686" x="3152775" y="3940175"/>
          <p14:tracePt t="62690" x="3144838" y="3965575"/>
          <p14:tracePt t="62698" x="3135313" y="3975100"/>
          <p14:tracePt t="62704" x="3135313" y="3983038"/>
          <p14:tracePt t="62711" x="3135313" y="3992563"/>
          <p14:tracePt t="62734" x="3135313" y="4000500"/>
          <p14:tracePt t="62747" x="3135313" y="4010025"/>
          <p14:tracePt t="62761" x="3135313" y="4017963"/>
          <p14:tracePt t="62789" x="3135313" y="4027488"/>
          <p14:tracePt t="62801" x="3135313" y="4035425"/>
          <p14:tracePt t="62824" x="3135313" y="4044950"/>
          <p14:tracePt t="62830" x="3135313" y="4052888"/>
          <p14:tracePt t="62845" x="3135313" y="4062413"/>
          <p14:tracePt t="62859" x="3144838" y="4062413"/>
          <p14:tracePt t="62871" x="3152775" y="4070350"/>
          <p14:tracePt t="62900" x="3152775" y="4079875"/>
          <p14:tracePt t="62920" x="3152775" y="4087813"/>
          <p14:tracePt t="62954" x="3162300" y="4087813"/>
          <p14:tracePt t="62990" x="3170238" y="4087813"/>
          <p14:tracePt t="63018" x="3179763" y="4087813"/>
          <p14:tracePt t="63024" x="3187700" y="4087813"/>
          <p14:tracePt t="63039" x="3197225" y="4087813"/>
          <p14:tracePt t="63044" x="3205163" y="4087813"/>
          <p14:tracePt t="63051" x="3214688" y="4087813"/>
          <p14:tracePt t="63057" x="3222625" y="4087813"/>
          <p14:tracePt t="63065" x="3232150" y="4079875"/>
          <p14:tracePt t="63072" x="3240088" y="4079875"/>
          <p14:tracePt t="63079" x="3249613" y="4079875"/>
          <p14:tracePt t="63085" x="3257550" y="4079875"/>
          <p14:tracePt t="63092" x="3257550" y="4070350"/>
          <p14:tracePt t="63100" x="3267075" y="4070350"/>
          <p14:tracePt t="63114" x="3275013" y="4070350"/>
          <p14:tracePt t="63126" x="3284538" y="4070350"/>
          <p14:tracePt t="63135" x="3292475" y="4070350"/>
          <p14:tracePt t="63162" x="3302000" y="4070350"/>
          <p14:tracePt t="63197" x="3309938" y="4070350"/>
          <p14:tracePt t="63238" x="3319463" y="4070350"/>
          <p14:tracePt t="66513" x="3336925" y="4070350"/>
          <p14:tracePt t="66521" x="3362325" y="4070350"/>
          <p14:tracePt t="66526" x="3379788" y="4070350"/>
          <p14:tracePt t="66536" x="3406775" y="4070350"/>
          <p14:tracePt t="66539" x="3424238" y="4070350"/>
          <p14:tracePt t="66546" x="3441700" y="4070350"/>
          <p14:tracePt t="66554" x="3467100" y="4070350"/>
          <p14:tracePt t="66561" x="3484563" y="4070350"/>
          <p14:tracePt t="66567" x="3494088" y="4070350"/>
          <p14:tracePt t="66577" x="3502025" y="4070350"/>
          <p14:tracePt t="66589" x="3511550" y="4070350"/>
          <p14:tracePt t="66604" x="3519488" y="4070350"/>
          <p14:tracePt t="66609" x="3529013" y="4070350"/>
          <p14:tracePt t="66637" x="3536950" y="4079875"/>
          <p14:tracePt t="66922" x="3546475" y="4079875"/>
          <p14:tracePt t="66929" x="3554413" y="4079875"/>
          <p14:tracePt t="66935" x="3563938" y="4079875"/>
          <p14:tracePt t="66943" x="3571875" y="4079875"/>
          <p14:tracePt t="66948" x="3581400" y="4079875"/>
          <p14:tracePt t="66956" x="3589338" y="4079875"/>
          <p14:tracePt t="66964" x="3606800" y="4079875"/>
          <p14:tracePt t="66969" x="3616325" y="4079875"/>
          <p14:tracePt t="66987" x="3633788" y="4079875"/>
          <p14:tracePt t="66996" x="3641725" y="4079875"/>
          <p14:tracePt t="67003" x="3651250" y="4079875"/>
          <p14:tracePt t="67011" x="3659188" y="4079875"/>
          <p14:tracePt t="67018" x="3668713" y="4079875"/>
          <p14:tracePt t="67024" x="3676650" y="4079875"/>
          <p14:tracePt t="67032" x="3686175" y="4079875"/>
          <p14:tracePt t="67047" x="3694113" y="4079875"/>
          <p14:tracePt t="67053" x="3703638" y="4079875"/>
          <p14:tracePt t="67067" x="3711575" y="4079875"/>
          <p14:tracePt t="67072" x="3721100" y="4079875"/>
          <p14:tracePt t="67089" x="3729038" y="4079875"/>
          <p14:tracePt t="67103" x="3738563" y="4079875"/>
          <p14:tracePt t="67115" x="3746500" y="4079875"/>
          <p14:tracePt t="67139" x="3763963" y="4079875"/>
          <p14:tracePt t="67143" x="3773488" y="4079875"/>
          <p14:tracePt t="67149" x="3781425" y="4079875"/>
          <p14:tracePt t="67158" x="3790950" y="4079875"/>
          <p14:tracePt t="67171" x="3798888" y="4079875"/>
          <p14:tracePt t="67179" x="3808413" y="4079875"/>
          <p14:tracePt t="67184" x="3816350" y="4079875"/>
          <p14:tracePt t="67198" x="3825875" y="4079875"/>
          <p14:tracePt t="67204" x="3833813" y="4079875"/>
          <p14:tracePt t="67212" x="3843338" y="4079875"/>
          <p14:tracePt t="67226" x="3851275" y="4079875"/>
          <p14:tracePt t="67233" x="3860800" y="4079875"/>
          <p14:tracePt t="67239" x="3868738" y="4079875"/>
          <p14:tracePt t="67253" x="3878263" y="4079875"/>
          <p14:tracePt t="67260" x="3886200" y="4079875"/>
          <p14:tracePt t="67274" x="3895725" y="4079875"/>
          <p14:tracePt t="67280" x="3903663" y="4079875"/>
          <p14:tracePt t="67295" x="3913188" y="4079875"/>
          <p14:tracePt t="67319" x="3921125" y="4079875"/>
          <p14:tracePt t="67343" x="3930650" y="4079875"/>
          <p14:tracePt t="67366" x="3938588" y="4079875"/>
          <p14:tracePt t="69982" x="3938588" y="4070350"/>
          <p14:tracePt t="69987" x="3938588" y="4052888"/>
          <p14:tracePt t="69994" x="3938588" y="4027488"/>
          <p14:tracePt t="70005" x="3948113" y="3992563"/>
          <p14:tracePt t="70008" x="3965575" y="3957638"/>
          <p14:tracePt t="70014" x="3973513" y="3905250"/>
          <p14:tracePt t="70022" x="3973513" y="3860800"/>
          <p14:tracePt t="70028" x="3983038" y="3773488"/>
          <p14:tracePt t="70035" x="3983038" y="3703638"/>
          <p14:tracePt t="70043" x="3990975" y="3625850"/>
          <p14:tracePt t="70051" x="3990975" y="3563938"/>
          <p14:tracePt t="70063" x="3983038" y="3459163"/>
          <p14:tracePt t="70073" x="3983038" y="3406775"/>
          <p14:tracePt t="70076" x="3973513" y="3371850"/>
          <p14:tracePt t="70086" x="3956050" y="3328988"/>
          <p14:tracePt t="70090" x="3948113" y="3302000"/>
          <p14:tracePt t="70098" x="3948113" y="3284538"/>
          <p14:tracePt t="70104" x="3948113" y="3276600"/>
          <p14:tracePt t="70112" x="3938588" y="3267075"/>
          <p14:tracePt t="70120" x="3938588" y="3259138"/>
          <p14:tracePt t="70125" x="3930650" y="3249613"/>
          <p14:tracePt t="70136" x="3921125" y="3249613"/>
          <p14:tracePt t="70155" x="3913188" y="3241675"/>
          <p14:tracePt t="70160" x="3903663" y="3241675"/>
          <p14:tracePt t="70169" x="3895725" y="3241675"/>
          <p14:tracePt t="70175" x="3886200" y="3232150"/>
          <p14:tracePt t="70180" x="3886200" y="3224213"/>
          <p14:tracePt t="70187" x="3878263" y="3224213"/>
          <p14:tracePt t="70197" x="3868738" y="3214688"/>
          <p14:tracePt t="70202" x="3860800" y="3206750"/>
          <p14:tracePt t="70218" x="3851275" y="3197225"/>
          <p14:tracePt t="70221" x="3843338" y="3189288"/>
          <p14:tracePt t="70229" x="3833813" y="3179763"/>
          <p14:tracePt t="70238" x="3825875" y="3171825"/>
          <p14:tracePt t="70244" x="3825875" y="3162300"/>
          <p14:tracePt t="70252" x="3808413" y="3144838"/>
          <p14:tracePt t="70258" x="3798888" y="3136900"/>
          <p14:tracePt t="70263" x="3790950" y="3127375"/>
          <p14:tracePt t="70271" x="3790950" y="3109913"/>
          <p14:tracePt t="70281" x="3773488" y="3092450"/>
          <p14:tracePt t="70284" x="3763963" y="3084513"/>
          <p14:tracePt t="70291" x="3756025" y="3074988"/>
          <p14:tracePt t="70298" x="3746500" y="3067050"/>
          <p14:tracePt t="70305" x="3746500" y="3057525"/>
          <p14:tracePt t="70312" x="3738563" y="3049588"/>
          <p14:tracePt t="70320" x="3729038" y="3049588"/>
          <p14:tracePt t="70329" x="3721100" y="3040063"/>
          <p14:tracePt t="70332" x="3711575" y="3040063"/>
          <p14:tracePt t="70341" x="3703638" y="3032125"/>
          <p14:tracePt t="70347" x="3694113" y="3022600"/>
          <p14:tracePt t="70353" x="3676650" y="3022600"/>
          <p14:tracePt t="70361" x="3668713" y="3022600"/>
          <p14:tracePt t="70371" x="3659188" y="3022600"/>
          <p14:tracePt t="70374" x="3633788" y="3014663"/>
          <p14:tracePt t="70381" x="3616325" y="3005138"/>
          <p14:tracePt t="70388" x="3598863" y="3005138"/>
          <p14:tracePt t="70396" x="3571875" y="2997200"/>
          <p14:tracePt t="70402" x="3554413" y="2997200"/>
          <p14:tracePt t="70408" x="3529013" y="2987675"/>
          <p14:tracePt t="70421" x="3511550" y="2987675"/>
          <p14:tracePt t="70422" x="3484563" y="2979738"/>
          <p14:tracePt t="70431" x="3467100" y="2979738"/>
          <p14:tracePt t="70436" x="3449638" y="2970213"/>
          <p14:tracePt t="70444" x="3432175" y="2970213"/>
          <p14:tracePt t="70453" x="3414713" y="2970213"/>
          <p14:tracePt t="70458" x="3397250" y="2970213"/>
          <p14:tracePt t="70466" x="3379788" y="2970213"/>
          <p14:tracePt t="70472" x="3371850" y="2970213"/>
          <p14:tracePt t="70479" x="3362325" y="2970213"/>
          <p14:tracePt t="70488" x="3354388" y="2970213"/>
          <p14:tracePt t="70506" x="3336925" y="2970213"/>
          <p14:tracePt t="70520" x="3327400" y="2970213"/>
          <p14:tracePt t="70528" x="3319463" y="2970213"/>
          <p14:tracePt t="70536" x="3309938" y="2970213"/>
          <p14:tracePt t="70548" x="3302000" y="2970213"/>
          <p14:tracePt t="70555" x="3284538" y="2970213"/>
          <p14:tracePt t="70571" x="3267075" y="2970213"/>
          <p14:tracePt t="70575" x="3240088" y="2970213"/>
          <p14:tracePt t="70581" x="3222625" y="2970213"/>
          <p14:tracePt t="70589" x="3197225" y="2970213"/>
          <p14:tracePt t="70595" x="3179763" y="2970213"/>
          <p14:tracePt t="70603" x="3162300" y="2970213"/>
          <p14:tracePt t="70609" x="3135313" y="2970213"/>
          <p14:tracePt t="70616" x="3127375" y="2970213"/>
          <p14:tracePt t="70623" x="3109913" y="2970213"/>
          <p14:tracePt t="70632" x="3092450" y="2970213"/>
          <p14:tracePt t="70639" x="3082925" y="2970213"/>
          <p14:tracePt t="70644" x="3065463" y="2970213"/>
          <p14:tracePt t="70652" x="3057525" y="2970213"/>
          <p14:tracePt t="70658" x="3048000" y="2970213"/>
          <p14:tracePt t="70673" x="3038475" y="2970213"/>
          <p14:tracePt t="70681" x="3030538" y="2970213"/>
          <p14:tracePt t="70693" x="3030538" y="2962275"/>
          <p14:tracePt t="70703" x="3021013" y="2962275"/>
          <p14:tracePt t="70706" x="3013075" y="2962275"/>
          <p14:tracePt t="70722" x="3003550" y="2962275"/>
          <p14:tracePt t="70737" x="2995613" y="2962275"/>
          <p14:tracePt t="70760" x="2986088" y="2962275"/>
          <p14:tracePt t="70770" x="2978150" y="2962275"/>
          <p14:tracePt t="70786" x="2968625" y="2962275"/>
          <p14:tracePt t="70812" x="2960688" y="2962275"/>
          <p14:tracePt t="70929" x="2968625" y="2962275"/>
          <p14:tracePt t="70942" x="2978150" y="2962275"/>
          <p14:tracePt t="70951" x="2986088" y="2970213"/>
          <p14:tracePt t="70955" x="2995613" y="2970213"/>
          <p14:tracePt t="70961" x="3003550" y="2970213"/>
          <p14:tracePt t="70969" x="3021013" y="2970213"/>
          <p14:tracePt t="70975" x="3030538" y="2970213"/>
          <p14:tracePt t="70984" x="3048000" y="2979738"/>
          <p14:tracePt t="70989" x="3065463" y="2979738"/>
          <p14:tracePt t="70997" x="3065463" y="2987675"/>
          <p14:tracePt t="71003" x="3082925" y="2987675"/>
          <p14:tracePt t="71010" x="3092450" y="2987675"/>
          <p14:tracePt t="71019" x="3109913" y="2987675"/>
          <p14:tracePt t="71023" x="3117850" y="2987675"/>
          <p14:tracePt t="71031" x="3135313" y="2987675"/>
          <p14:tracePt t="71038" x="3144838" y="2997200"/>
          <p14:tracePt t="71045" x="3152775" y="2997200"/>
          <p14:tracePt t="71052" x="3170238" y="3005138"/>
          <p14:tracePt t="71067" x="3179763" y="3005138"/>
          <p14:tracePt t="71073" x="3187700" y="3005138"/>
          <p14:tracePt t="71079" x="3197225" y="3005138"/>
          <p14:tracePt t="71094" x="3205163" y="3005138"/>
          <p14:tracePt t="71109" x="3214688" y="3005138"/>
          <p14:tracePt t="71130" x="3222625" y="3005138"/>
          <p14:tracePt t="71143" x="3232150" y="3005138"/>
          <p14:tracePt t="71151" x="3240088" y="3005138"/>
          <p14:tracePt t="71162" x="3249613" y="3005138"/>
          <p14:tracePt t="71171" x="3257550" y="3005138"/>
          <p14:tracePt t="71178" x="3267075" y="3005138"/>
          <p14:tracePt t="71193" x="3275013" y="3005138"/>
          <p14:tracePt t="71206" x="3284538" y="3005138"/>
          <p14:tracePt t="71210" x="3292475" y="3005138"/>
          <p14:tracePt t="71225" x="3302000" y="3005138"/>
          <p14:tracePt t="71239" x="3309938" y="3014663"/>
          <p14:tracePt t="71252" x="3319463" y="3014663"/>
          <p14:tracePt t="71258" x="3327400" y="3014663"/>
          <p14:tracePt t="71282" x="3336925" y="3014663"/>
          <p14:tracePt t="71330" x="3344863" y="3014663"/>
          <p14:tracePt t="72452" x="3336925" y="3014663"/>
          <p14:tracePt t="72457" x="3319463" y="3022600"/>
          <p14:tracePt t="72466" x="3284538" y="3022600"/>
          <p14:tracePt t="72471" x="3249613" y="3040063"/>
          <p14:tracePt t="72477" x="3222625" y="3040063"/>
          <p14:tracePt t="72484" x="3205163" y="3049588"/>
          <p14:tracePt t="72493" x="3179763" y="3057525"/>
          <p14:tracePt t="72496" x="3170238" y="3057525"/>
          <p14:tracePt t="72503" x="3162300" y="3057525"/>
          <p14:tracePt t="72511" x="3144838" y="3057525"/>
          <p14:tracePt t="72519" x="3127375" y="3067050"/>
          <p14:tracePt t="72524" x="3117850" y="3067050"/>
          <p14:tracePt t="72531" x="3109913" y="3067050"/>
          <p14:tracePt t="72547" x="3100388" y="3067050"/>
          <p14:tracePt t="72553" x="3092450" y="3074988"/>
          <p14:tracePt t="72560" x="3082925" y="3074988"/>
          <p14:tracePt t="72573" x="3065463" y="3074988"/>
          <p14:tracePt t="72580" x="3057525" y="3084513"/>
          <p14:tracePt t="72587" x="3048000" y="3092450"/>
          <p14:tracePt t="72594" x="3038475" y="3092450"/>
          <p14:tracePt t="72603" x="3030538" y="3092450"/>
          <p14:tracePt t="72608" x="3021013" y="3101975"/>
          <p14:tracePt t="72622" x="3013075" y="3101975"/>
          <p14:tracePt t="72629" x="3013075" y="3109913"/>
          <p14:tracePt t="72637" x="3003550" y="3109913"/>
          <p14:tracePt t="72642" x="2995613" y="3109913"/>
          <p14:tracePt t="72655" x="2995613" y="3119438"/>
          <p14:tracePt t="72663" x="2986088" y="3127375"/>
          <p14:tracePt t="72677" x="2978150" y="3127375"/>
          <p14:tracePt t="72687" x="2978150" y="3136900"/>
          <p14:tracePt t="72690" x="2968625" y="3136900"/>
          <p14:tracePt t="72697" x="2960688" y="3144838"/>
          <p14:tracePt t="72712" x="2960688" y="3154363"/>
          <p14:tracePt t="72721" x="2951163" y="3154363"/>
          <p14:tracePt t="72725" x="2951163" y="3162300"/>
          <p14:tracePt t="72733" x="2943225" y="3162300"/>
          <p14:tracePt t="72739" x="2943225" y="3171825"/>
          <p14:tracePt t="72755" x="2933700" y="3179763"/>
          <p14:tracePt t="72769" x="2933700" y="3189288"/>
          <p14:tracePt t="72775" x="2933700" y="3197225"/>
          <p14:tracePt t="72780" x="2925763" y="3206750"/>
          <p14:tracePt t="72796" x="2925763" y="3224213"/>
          <p14:tracePt t="72800" x="2925763" y="3241675"/>
          <p14:tracePt t="72808" x="2925763" y="3249613"/>
          <p14:tracePt t="72818" x="2916238" y="3259138"/>
          <p14:tracePt t="72822" x="2916238" y="3267075"/>
          <p14:tracePt t="72829" x="2916238" y="3284538"/>
          <p14:tracePt t="72840" x="2908300" y="3284538"/>
          <p14:tracePt t="72842" x="2908300" y="3294063"/>
          <p14:tracePt t="72850" x="2908300" y="3311525"/>
          <p14:tracePt t="72863" x="2898775" y="3311525"/>
          <p14:tracePt t="72879" x="2898775" y="3319463"/>
          <p14:tracePt t="72892" x="2898775" y="3328988"/>
          <p14:tracePt t="72899" x="2898775" y="3336925"/>
          <p14:tracePt t="72913" x="2898775" y="3346450"/>
          <p14:tracePt t="72926" x="2898775" y="3354388"/>
          <p14:tracePt t="72941" x="2898775" y="3363913"/>
          <p14:tracePt t="72949" x="2898775" y="3371850"/>
          <p14:tracePt t="72962" x="2898775" y="3381375"/>
          <p14:tracePt t="72969" x="2898775" y="3389313"/>
          <p14:tracePt t="72989" x="2898775" y="3398838"/>
          <p14:tracePt t="72997" x="2898775" y="3406775"/>
          <p14:tracePt t="73003" x="2898775" y="3416300"/>
          <p14:tracePt t="73011" x="2908300" y="3416300"/>
          <p14:tracePt t="73019" x="2916238" y="3433763"/>
          <p14:tracePt t="73025" x="2916238" y="3441700"/>
          <p14:tracePt t="73032" x="2916238" y="3451225"/>
          <p14:tracePt t="73040" x="2925763" y="3451225"/>
          <p14:tracePt t="73046" x="2925763" y="3459163"/>
          <p14:tracePt t="73059" x="2933700" y="3468688"/>
          <p14:tracePt t="73067" x="2943225" y="3468688"/>
          <p14:tracePt t="73073" x="2943225" y="3476625"/>
          <p14:tracePt t="73080" x="2951163" y="3486150"/>
          <p14:tracePt t="73095" x="2951163" y="3494088"/>
          <p14:tracePt t="73105" x="2960688" y="3494088"/>
          <p14:tracePt t="73108" x="2968625" y="3511550"/>
          <p14:tracePt t="73114" x="2978150" y="3511550"/>
          <p14:tracePt t="73121" x="2978150" y="3521075"/>
          <p14:tracePt t="73128" x="2986088" y="3521075"/>
          <p14:tracePt t="73136" x="2986088" y="3529013"/>
          <p14:tracePt t="73140" x="2995613" y="3529013"/>
          <p14:tracePt t="73147" x="3003550" y="3538538"/>
          <p14:tracePt t="73163" x="3013075" y="3546475"/>
          <p14:tracePt t="73170" x="3021013" y="3556000"/>
          <p14:tracePt t="73183" x="3030538" y="3556000"/>
          <p14:tracePt t="73190" x="3038475" y="3563938"/>
          <p14:tracePt t="73196" x="3038475" y="3573463"/>
          <p14:tracePt t="73203" x="3057525" y="3573463"/>
          <p14:tracePt t="73218" x="3065463" y="3573463"/>
          <p14:tracePt t="73224" x="3065463" y="3581400"/>
          <p14:tracePt t="73231" x="3074988" y="3581400"/>
          <p14:tracePt t="73239" x="3092450" y="3581400"/>
          <p14:tracePt t="73254" x="3109913" y="3581400"/>
          <p14:tracePt t="73259" x="3117850" y="3581400"/>
          <p14:tracePt t="73272" x="3127375" y="3581400"/>
          <p14:tracePt t="73280" x="3135313" y="3581400"/>
          <p14:tracePt t="73285" x="3144838" y="3581400"/>
          <p14:tracePt t="73294" x="3152775" y="3581400"/>
          <p14:tracePt t="73301" x="3162300" y="3581400"/>
          <p14:tracePt t="73307" x="3170238" y="3581400"/>
          <p14:tracePt t="73315" x="3179763" y="3581400"/>
          <p14:tracePt t="73320" x="3187700" y="3581400"/>
          <p14:tracePt t="73328" x="3197225" y="3581400"/>
          <p14:tracePt t="73335" x="3205163" y="3581400"/>
          <p14:tracePt t="73347" x="3214688" y="3581400"/>
          <p14:tracePt t="73364" x="3232150" y="3590925"/>
          <p14:tracePt t="73378" x="3240088" y="3590925"/>
          <p14:tracePt t="73391" x="3257550" y="3598863"/>
          <p14:tracePt t="73406" x="3267075" y="3598863"/>
          <p14:tracePt t="73413" x="3275013" y="3598863"/>
          <p14:tracePt t="73426" x="3284538" y="3598863"/>
          <p14:tracePt t="73439" x="3292475" y="3598863"/>
          <p14:tracePt t="73448" x="3302000" y="3598863"/>
          <p14:tracePt t="73462" x="3309938" y="3598863"/>
          <p14:tracePt t="73467" x="3319463" y="3598863"/>
          <p14:tracePt t="73474" x="3327400" y="3598863"/>
          <p14:tracePt t="73484" x="3336925" y="3598863"/>
          <p14:tracePt t="73496" x="3344863" y="3598863"/>
          <p14:tracePt t="73503" x="3354388" y="3598863"/>
          <p14:tracePt t="73508" x="3362325" y="3598863"/>
          <p14:tracePt t="73516" x="3371850" y="3598863"/>
          <p14:tracePt t="73523" x="3379788" y="3598863"/>
          <p14:tracePt t="73530" x="3389313" y="3598863"/>
          <p14:tracePt t="73536" x="3397250" y="3598863"/>
          <p14:tracePt t="73553" x="3406775" y="3598863"/>
          <p14:tracePt t="73565" x="3414713" y="3598863"/>
          <p14:tracePt t="73575" x="3424238" y="3598863"/>
          <p14:tracePt t="73586" x="3432175" y="3598863"/>
          <p14:tracePt t="73600" x="3441700" y="3598863"/>
          <p14:tracePt t="73624" x="3449638" y="3598863"/>
          <p14:tracePt t="73655" x="3459163" y="3598863"/>
          <p14:tracePt t="80864" x="3449638" y="3598863"/>
          <p14:tracePt t="80871" x="3441700" y="3598863"/>
          <p14:tracePt t="80887" x="3432175" y="3598863"/>
          <p14:tracePt t="80899" x="3424238" y="3598863"/>
          <p14:tracePt t="80905" x="3414713" y="3598863"/>
          <p14:tracePt t="80913" x="3406775" y="3598863"/>
          <p14:tracePt t="80926" x="3397250" y="3598863"/>
          <p14:tracePt t="80934" x="3389313" y="3598863"/>
          <p14:tracePt t="80940" x="3379788" y="3598863"/>
          <p14:tracePt t="80956" x="3371850" y="3598863"/>
          <p14:tracePt t="80960" x="3362325" y="3598863"/>
          <p14:tracePt t="80968" x="3354388" y="3598863"/>
          <p14:tracePt t="80980" x="3344863" y="3598863"/>
          <p14:tracePt t="80995" x="3336925" y="3598863"/>
          <p14:tracePt t="81010" x="3319463" y="3598863"/>
          <p14:tracePt t="81024" x="3309938" y="3598863"/>
          <p14:tracePt t="81036" x="3292475" y="3598863"/>
          <p14:tracePt t="81050" x="3284538" y="3598863"/>
          <p14:tracePt t="81058" x="3275013" y="3598863"/>
          <p14:tracePt t="81072" x="3267075" y="3608388"/>
          <p14:tracePt t="81078" x="3257550" y="3608388"/>
          <p14:tracePt t="81084" x="3249613" y="3608388"/>
          <p14:tracePt t="81099" x="3240088" y="3608388"/>
          <p14:tracePt t="81105" x="3232150" y="3616325"/>
          <p14:tracePt t="81111" x="3222625" y="3616325"/>
          <p14:tracePt t="81121" x="3222625" y="3625850"/>
          <p14:tracePt t="81125" x="3205163" y="3625850"/>
          <p14:tracePt t="81139" x="3197225" y="3625850"/>
          <p14:tracePt t="81153" x="3179763" y="3633788"/>
          <p14:tracePt t="81170" x="3170238" y="3633788"/>
          <p14:tracePt t="81175" x="3152775" y="3643313"/>
          <p14:tracePt t="81182" x="3152775" y="3651250"/>
          <p14:tracePt t="81190" x="3144838" y="3651250"/>
          <p14:tracePt t="81196" x="3135313" y="3651250"/>
          <p14:tracePt t="81202" x="3127375" y="3660775"/>
          <p14:tracePt t="81217" x="3117850" y="3660775"/>
          <p14:tracePt t="81223" x="3109913" y="3660775"/>
          <p14:tracePt t="81231" x="3100388" y="3660775"/>
          <p14:tracePt t="81238" x="3100388" y="3668713"/>
          <p14:tracePt t="81243" x="3092450" y="3668713"/>
          <p14:tracePt t="81251" x="3092450" y="3678238"/>
          <p14:tracePt t="81266" x="3082925" y="3678238"/>
          <p14:tracePt t="81279" x="3074988" y="3686175"/>
          <p14:tracePt t="81286" x="3065463" y="3686175"/>
          <p14:tracePt t="81299" x="3065463" y="3695700"/>
          <p14:tracePt t="81307" x="3057525" y="3695700"/>
          <p14:tracePt t="81323" x="3048000" y="3703638"/>
          <p14:tracePt t="81326" x="3048000" y="3713163"/>
          <p14:tracePt t="81333" x="3038475" y="3713163"/>
          <p14:tracePt t="81340" x="3030538" y="3713163"/>
          <p14:tracePt t="81347" x="3030538" y="3721100"/>
          <p14:tracePt t="81361" x="3021013" y="3730625"/>
          <p14:tracePt t="81374" x="3013075" y="3738563"/>
          <p14:tracePt t="81382" x="3013075" y="3748088"/>
          <p14:tracePt t="81388" x="3003550" y="3748088"/>
          <p14:tracePt t="81404" x="3003550" y="3756025"/>
          <p14:tracePt t="81410" x="2995613" y="3756025"/>
          <p14:tracePt t="81418" x="2986088" y="3765550"/>
          <p14:tracePt t="81432" x="2986088" y="3773488"/>
          <p14:tracePt t="81438" x="2986088" y="3783013"/>
          <p14:tracePt t="81445" x="2978150" y="3790950"/>
          <p14:tracePt t="81458" x="2978150" y="3800475"/>
          <p14:tracePt t="81465" x="2978150" y="3808413"/>
          <p14:tracePt t="81472" x="2968625" y="3817938"/>
          <p14:tracePt t="81488" x="2968625" y="3835400"/>
          <p14:tracePt t="81493" x="2960688" y="3835400"/>
          <p14:tracePt t="81501" x="2960688" y="3843338"/>
          <p14:tracePt t="81508" x="2960688" y="3860800"/>
          <p14:tracePt t="81521" x="2960688" y="3870325"/>
          <p14:tracePt t="81529" x="2960688" y="3887788"/>
          <p14:tracePt t="81542" x="2960688" y="3895725"/>
          <p14:tracePt t="81556" x="2960688" y="3913188"/>
          <p14:tracePt t="81572" x="2960688" y="3922713"/>
          <p14:tracePt t="81584" x="2960688" y="3930650"/>
          <p14:tracePt t="81591" x="2960688" y="3940175"/>
          <p14:tracePt t="81597" x="2960688" y="3948113"/>
          <p14:tracePt t="81610" x="2960688" y="3957638"/>
          <p14:tracePt t="81625" x="2960688" y="3965575"/>
          <p14:tracePt t="81647" x="2968625" y="3975100"/>
          <p14:tracePt t="81654" x="2968625" y="3983038"/>
          <p14:tracePt t="81668" x="2968625" y="3992563"/>
          <p14:tracePt t="81672" x="2978150" y="3992563"/>
          <p14:tracePt t="81689" x="2978150" y="4000500"/>
          <p14:tracePt t="81703" x="2978150" y="4010025"/>
          <p14:tracePt t="81709" x="2986088" y="4017963"/>
          <p14:tracePt t="81721" x="2995613" y="4017963"/>
          <p14:tracePt t="81731" x="2995613" y="4027488"/>
          <p14:tracePt t="81736" x="3003550" y="4027488"/>
          <p14:tracePt t="81742" x="3003550" y="4035425"/>
          <p14:tracePt t="81758" x="3013075" y="4035425"/>
          <p14:tracePt t="81762" x="3013075" y="4044950"/>
          <p14:tracePt t="81770" x="3021013" y="4052888"/>
          <p14:tracePt t="81786" x="3021013" y="4062413"/>
          <p14:tracePt t="81792" x="3030538" y="4062413"/>
          <p14:tracePt t="81798" x="3038475" y="4070350"/>
          <p14:tracePt t="81812" x="3048000" y="4070350"/>
          <p14:tracePt t="81821" x="3048000" y="4079875"/>
          <p14:tracePt t="81825" x="3057525" y="4087813"/>
          <p14:tracePt t="81839" x="3065463" y="4087813"/>
          <p14:tracePt t="81847" x="3074988" y="4087813"/>
          <p14:tracePt t="81854" x="3074988" y="4097338"/>
          <p14:tracePt t="81861" x="3082925" y="4097338"/>
          <p14:tracePt t="81866" x="3109913" y="4097338"/>
          <p14:tracePt t="81873" x="3127375" y="4105275"/>
          <p14:tracePt t="81883" x="3152775" y="4114800"/>
          <p14:tracePt t="81887" x="3187700" y="4124325"/>
          <p14:tracePt t="81911" x="3257550" y="4132263"/>
          <p14:tracePt t="81915" x="3284538" y="4132263"/>
          <p14:tracePt t="81921" x="3302000" y="4132263"/>
          <p14:tracePt t="81931" x="3319463" y="4141788"/>
          <p14:tracePt t="81936" x="3336925" y="4141788"/>
          <p14:tracePt t="81942" x="3354388" y="4141788"/>
          <p14:tracePt t="81951" x="3371850" y="4141788"/>
          <p14:tracePt t="81956" x="3389313" y="4141788"/>
          <p14:tracePt t="81963" x="3414713" y="4141788"/>
          <p14:tracePt t="81970" x="3432175" y="4141788"/>
          <p14:tracePt t="81977" x="3449638" y="4141788"/>
          <p14:tracePt t="81987" x="3467100" y="4141788"/>
          <p14:tracePt t="81993" x="3484563" y="4141788"/>
          <p14:tracePt t="81998" x="3502025" y="4132263"/>
          <p14:tracePt t="82005" x="3519488" y="4132263"/>
          <p14:tracePt t="82014" x="3536950" y="4124325"/>
          <p14:tracePt t="82019" x="3546475" y="4124325"/>
          <p14:tracePt t="82025" x="3563938" y="4114800"/>
          <p14:tracePt t="82036" x="3589338" y="4114800"/>
          <p14:tracePt t="82040" x="3598863" y="4114800"/>
          <p14:tracePt t="82047" x="3616325" y="4114800"/>
          <p14:tracePt t="82054" x="3633788" y="4114800"/>
          <p14:tracePt t="82060" x="3651250" y="4105275"/>
          <p14:tracePt t="82067" x="3676650" y="4105275"/>
          <p14:tracePt t="82074" x="3694113" y="4097338"/>
          <p14:tracePt t="82082" x="3721100" y="4097338"/>
          <p14:tracePt t="82089" x="3738563" y="4097338"/>
          <p14:tracePt t="82096" x="3756025" y="4097338"/>
          <p14:tracePt t="82103" x="3763963" y="4097338"/>
          <p14:tracePt t="82109" x="3781425" y="4097338"/>
          <p14:tracePt t="82118" x="3790950" y="4097338"/>
          <p14:tracePt t="82130" x="3798888" y="4097338"/>
          <p14:tracePt t="82138" x="3808413" y="4097338"/>
          <p14:tracePt t="82153" x="3816350" y="4097338"/>
          <p14:tracePt t="82166" x="3825875" y="4097338"/>
          <p14:tracePt t="82192" x="3833813" y="4097338"/>
          <p14:tracePt t="82207" x="3843338" y="4097338"/>
          <p14:tracePt t="82234" x="3843338" y="4087813"/>
          <p14:tracePt t="82547" x="3851275" y="4087813"/>
          <p14:tracePt t="82554" x="3868738" y="4097338"/>
          <p14:tracePt t="82559" x="3886200" y="4124325"/>
          <p14:tracePt t="82571" x="3903663" y="4141788"/>
          <p14:tracePt t="82575" x="3930650" y="4176713"/>
          <p14:tracePt t="82580" x="3956050" y="4202113"/>
          <p14:tracePt t="82587" x="3973513" y="4229100"/>
          <p14:tracePt t="82594" x="4000500" y="4271963"/>
          <p14:tracePt t="82603" x="4025900" y="4316413"/>
          <p14:tracePt t="82608" x="4052888" y="4376738"/>
          <p14:tracePt t="82614" x="4078288" y="4438650"/>
          <p14:tracePt t="82621" x="4095750" y="4491038"/>
          <p14:tracePt t="82629" x="4113213" y="4543425"/>
          <p14:tracePt t="82635" x="4130675" y="4586288"/>
          <p14:tracePt t="82642" x="4140200" y="4630738"/>
          <p14:tracePt t="82650" x="4148138" y="4665663"/>
          <p14:tracePt t="82656" x="4157663" y="4683125"/>
          <p14:tracePt t="82663" x="4175125" y="4718050"/>
          <p14:tracePt t="82673" x="4175125" y="4725988"/>
          <p14:tracePt t="82676" x="4183063" y="4735513"/>
          <p14:tracePt t="82684" x="4200525" y="4752975"/>
          <p14:tracePt t="82691" x="4200525" y="4760913"/>
          <p14:tracePt t="82698" x="4200525" y="4770438"/>
          <p14:tracePt t="82705" x="4210050" y="4770438"/>
          <p14:tracePt t="82934" x="4227513" y="4840288"/>
          <p14:tracePt t="82942" x="4244975" y="4953000"/>
          <p14:tracePt t="82947" x="4262438" y="5075238"/>
          <p14:tracePt t="82956" x="4270375" y="5189538"/>
          <p14:tracePt t="82960" x="4270375" y="5294313"/>
          <p14:tracePt t="82968" x="4270375" y="5399088"/>
          <p14:tracePt t="82975" x="4270375" y="5495925"/>
          <p14:tracePt t="82981" x="4270375" y="5583238"/>
          <p14:tracePt t="82988" x="4270375" y="5688013"/>
          <p14:tracePt t="82995" x="4270375" y="5775325"/>
          <p14:tracePt t="83002" x="4262438" y="5845175"/>
          <p14:tracePt t="83010" x="4262438" y="5897563"/>
          <p14:tracePt t="83018" x="4262438" y="5957888"/>
          <p14:tracePt t="83024" x="4262438" y="6010275"/>
          <p14:tracePt t="83031" x="4262438" y="6037263"/>
          <p14:tracePt t="83041" x="4262438" y="6054725"/>
          <p14:tracePt t="83045" x="4262438" y="6062663"/>
          <p14:tracePt t="83051" x="4262438" y="6072188"/>
          <p14:tracePt t="83246" x="4262438" y="6115050"/>
          <p14:tracePt t="83253" x="4262438" y="6149975"/>
          <p14:tracePt t="83259" x="4262438" y="6184900"/>
          <p14:tracePt t="83266" x="4262438" y="6211888"/>
          <p14:tracePt t="83272" x="4252913" y="6229350"/>
          <p14:tracePt t="83279" x="4252913" y="6246813"/>
          <p14:tracePt t="83287" x="4244975" y="6264275"/>
          <p14:tracePt t="83293" x="4244975" y="6289675"/>
          <p14:tracePt t="83301" x="4244975" y="6316663"/>
          <p14:tracePt t="83307" x="4235450" y="6351588"/>
          <p14:tracePt t="83313" x="4235450" y="6386513"/>
          <p14:tracePt t="83321" x="4235450" y="6421438"/>
          <p14:tracePt t="83328" x="4235450" y="6464300"/>
          <p14:tracePt t="83338" x="4235450" y="6516688"/>
          <p14:tracePt t="83342" x="4235450" y="6551613"/>
          <p14:tracePt t="83348" x="4235450" y="6586538"/>
          <p14:tracePt t="83359" x="4235450" y="6621463"/>
          <p14:tracePt t="83362" x="4235450" y="6648450"/>
          <p14:tracePt t="83370" x="4235450" y="6665913"/>
          <p14:tracePt t="83379" x="4235450" y="6683375"/>
          <p14:tracePt t="83384" x="4235450" y="6708775"/>
          <p14:tracePt t="83390" x="4235450" y="6718300"/>
          <p14:tracePt t="83397" x="4235450" y="6726238"/>
          <p14:tracePt t="83404" x="4235450" y="6743700"/>
          <p14:tracePt t="83421" x="4235450" y="6753225"/>
          <p14:tracePt t="83424" x="4235450" y="6761163"/>
          <p14:tracePt t="83431" x="4235450" y="6770688"/>
          <p14:tracePt t="83440" x="4235450" y="6778625"/>
          <p14:tracePt t="83445" x="4235450" y="6796088"/>
          <p14:tracePt t="83455" x="4244975" y="6805613"/>
          <p14:tracePt t="83459" x="4244975" y="6813550"/>
          <p14:tracePt t="83467" x="4244975" y="6831013"/>
          <p14:tracePt t="83473" x="4244975" y="6840538"/>
          <p14:tracePt t="83482" x="4244975" y="6848475"/>
          <p14:tracePt t="84284" x="0" y="0"/>
        </p14:tracePtLst>
        <p14:tracePtLst>
          <p14:tracePt t="95747" x="3554413" y="6770688"/>
          <p14:tracePt t="95752" x="3563938" y="6673850"/>
          <p14:tracePt t="95758" x="3571875" y="6586538"/>
          <p14:tracePt t="95765" x="3581400" y="6508750"/>
          <p14:tracePt t="95773" x="3581400" y="6429375"/>
          <p14:tracePt t="95781" x="3581400" y="6324600"/>
          <p14:tracePt t="95789" x="3581400" y="6219825"/>
          <p14:tracePt t="95792" x="3581400" y="6115050"/>
          <p14:tracePt t="95801" x="3581400" y="6027738"/>
          <p14:tracePt t="95811" x="3571875" y="5957888"/>
          <p14:tracePt t="95814" x="3571875" y="5905500"/>
          <p14:tracePt t="95821" x="3571875" y="5853113"/>
          <p14:tracePt t="95829" x="3563938" y="5827713"/>
          <p14:tracePt t="95835" x="3563938" y="5810250"/>
          <p14:tracePt t="95841" x="3563938" y="5800725"/>
          <p14:tracePt t="95854" x="3563938" y="5783263"/>
          <p14:tracePt t="95862" x="3563938" y="5765800"/>
          <p14:tracePt t="95871" x="3581400" y="5757863"/>
          <p14:tracePt t="95878" x="3589338" y="5748338"/>
          <p14:tracePt t="96176" x="3581400" y="5695950"/>
          <p14:tracePt t="96182" x="3546475" y="5643563"/>
          <p14:tracePt t="96190" x="3519488" y="5591175"/>
          <p14:tracePt t="96195" x="3494088" y="5556250"/>
          <p14:tracePt t="96202" x="3459163" y="5513388"/>
          <p14:tracePt t="96208" x="3432175" y="5459413"/>
          <p14:tracePt t="96217" x="3406775" y="5416550"/>
          <p14:tracePt t="96222" x="3379788" y="5364163"/>
          <p14:tracePt t="96229" x="3362325" y="5319713"/>
          <p14:tracePt t="96239" x="3344863" y="5276850"/>
          <p14:tracePt t="96243" x="3327400" y="5249863"/>
          <p14:tracePt t="96250" x="3309938" y="5214938"/>
          <p14:tracePt t="96259" x="3309938" y="5197475"/>
          <p14:tracePt t="96264" x="3302000" y="5172075"/>
          <p14:tracePt t="96271" x="3292475" y="5162550"/>
          <p14:tracePt t="96280" x="3292475" y="5145088"/>
          <p14:tracePt t="96285" x="3292475" y="5127625"/>
          <p14:tracePt t="96291" x="3292475" y="5119688"/>
          <p14:tracePt t="96301" x="3292475" y="5102225"/>
          <p14:tracePt t="96544" x="3275013" y="5057775"/>
          <p14:tracePt t="96549" x="3240088" y="5005388"/>
          <p14:tracePt t="96555" x="3222625" y="4970463"/>
          <p14:tracePt t="96565" x="3205163" y="4945063"/>
          <p14:tracePt t="96568" x="3197225" y="4927600"/>
          <p14:tracePt t="96576" x="3179763" y="4910138"/>
          <p14:tracePt t="96583" x="3170238" y="4900613"/>
          <p14:tracePt t="96589" x="3170238" y="4892675"/>
          <p14:tracePt t="96596" x="3162300" y="4883150"/>
          <p14:tracePt t="96611" x="3162300" y="4875213"/>
          <p14:tracePt t="96625" x="3152775" y="4875213"/>
          <p14:tracePt t="96634" x="3152775" y="4865688"/>
          <p14:tracePt t="96646" x="3152775" y="4857750"/>
          <p14:tracePt t="96668" x="3152775" y="4848225"/>
          <p14:tracePt t="96673" x="3152775" y="4840288"/>
          <p14:tracePt t="96689" x="3152775" y="4830763"/>
          <p14:tracePt t="96700" x="3152775" y="4822825"/>
          <p14:tracePt t="96707" x="3152775" y="4813300"/>
          <p14:tracePt t="96722" x="3152775" y="4795838"/>
          <p14:tracePt t="96729" x="3152775" y="4778375"/>
          <p14:tracePt t="96737" x="3152775" y="4752975"/>
          <p14:tracePt t="96744" x="3152775" y="4725988"/>
          <p14:tracePt t="96749" x="3152775" y="4708525"/>
          <p14:tracePt t="96756" x="3152775" y="4691063"/>
          <p14:tracePt t="96765" x="3152775" y="4673600"/>
          <p14:tracePt t="96770" x="3152775" y="4665663"/>
          <p14:tracePt t="96776" x="3152775" y="4656138"/>
          <p14:tracePt t="96790" x="3152775" y="4648200"/>
          <p14:tracePt t="96805" x="3152775" y="4638675"/>
          <p14:tracePt t="96820" x="3152775" y="4630738"/>
          <p14:tracePt t="96826" x="3152775" y="4621213"/>
          <p14:tracePt t="96842" x="3152775" y="4613275"/>
          <p14:tracePt t="96847" x="3152775" y="4595813"/>
          <p14:tracePt t="96854" x="3152775" y="4586288"/>
          <p14:tracePt t="96861" x="3152775" y="4578350"/>
          <p14:tracePt t="96867" x="3152775" y="4568825"/>
          <p14:tracePt t="96874" x="3152775" y="4551363"/>
          <p14:tracePt t="96882" x="3144838" y="4533900"/>
          <p14:tracePt t="96896" x="3135313" y="4516438"/>
          <p14:tracePt t="96918" x="3135313" y="4508500"/>
          <p14:tracePt t="96929" x="3135313" y="4498975"/>
          <p14:tracePt t="96937" x="3127375" y="4491038"/>
          <p14:tracePt t="96952" x="3117850" y="4481513"/>
          <p14:tracePt t="96973" x="3117850" y="4473575"/>
          <p14:tracePt t="96986" x="3109913" y="4464050"/>
          <p14:tracePt t="96994" x="3109913" y="4456113"/>
          <p14:tracePt t="97005" x="3109913" y="4446588"/>
          <p14:tracePt t="97021" x="3109913" y="4438650"/>
          <p14:tracePt t="97043" x="3109913" y="4429125"/>
          <p14:tracePt t="97047" x="3109913" y="4421188"/>
          <p14:tracePt t="97388" x="3109913" y="4411663"/>
          <p14:tracePt t="97393" x="3117850" y="4411663"/>
          <p14:tracePt t="97402" x="3127375" y="4411663"/>
          <p14:tracePt t="97409" x="3127375" y="4403725"/>
          <p14:tracePt t="97413" x="3135313" y="4403725"/>
          <p14:tracePt t="97420" x="3135313" y="4394200"/>
          <p14:tracePt t="97438" x="3144838" y="4386263"/>
          <p14:tracePt t="97442" x="3152775" y="4386263"/>
          <p14:tracePt t="97463" x="3162300" y="4386263"/>
          <p14:tracePt t="97498" x="3170238" y="4386263"/>
          <p14:tracePt t="97525" x="3179763" y="4386263"/>
          <p14:tracePt t="97548" x="3187700" y="4386263"/>
          <p14:tracePt t="97573" x="3197225" y="4386263"/>
          <p14:tracePt t="97588" x="3205163" y="4386263"/>
          <p14:tracePt t="97602" x="3214688" y="4386263"/>
          <p14:tracePt t="97608" x="3222625" y="4386263"/>
          <p14:tracePt t="97615" x="3232150" y="4386263"/>
          <p14:tracePt t="97624" x="3249613" y="4376738"/>
          <p14:tracePt t="97628" x="3267075" y="4376738"/>
          <p14:tracePt t="97638" x="3284538" y="4376738"/>
          <p14:tracePt t="97643" x="3292475" y="4376738"/>
          <p14:tracePt t="97649" x="3309938" y="4376738"/>
          <p14:tracePt t="97656" x="3319463" y="4376738"/>
          <p14:tracePt t="97665" x="3336925" y="4376738"/>
          <p14:tracePt t="97670" x="3344863" y="4376738"/>
          <p14:tracePt t="97677" x="3354388" y="4376738"/>
          <p14:tracePt t="97687" x="3362325" y="4376738"/>
          <p14:tracePt t="97690" x="3371850" y="4376738"/>
          <p14:tracePt t="97697" x="3389313" y="4376738"/>
          <p14:tracePt t="97712" x="3397250" y="4376738"/>
          <p14:tracePt t="97726" x="3406775" y="4376738"/>
          <p14:tracePt t="97740" x="3414713" y="4376738"/>
          <p14:tracePt t="97748" x="3424238" y="4376738"/>
          <p14:tracePt t="97768" x="3432175" y="4376738"/>
          <p14:tracePt t="97781" x="3441700" y="4376738"/>
          <p14:tracePt t="97789" x="3449638" y="4376738"/>
          <p14:tracePt t="97803" x="3459163" y="4376738"/>
          <p14:tracePt t="97816" x="3467100" y="4376738"/>
          <p14:tracePt t="97823" x="3476625" y="4376738"/>
          <p14:tracePt t="97830" x="3484563" y="4376738"/>
          <p14:tracePt t="97838" x="3494088" y="4376738"/>
          <p14:tracePt t="97843" x="3502025" y="4376738"/>
          <p14:tracePt t="97850" x="3511550" y="4376738"/>
          <p14:tracePt t="97856" x="3519488" y="4376738"/>
          <p14:tracePt t="97865" x="3536950" y="4376738"/>
          <p14:tracePt t="97873" x="3554413" y="4376738"/>
          <p14:tracePt t="97879" x="3571875" y="4376738"/>
          <p14:tracePt t="97888" x="3589338" y="4376738"/>
          <p14:tracePt t="97891" x="3606800" y="4376738"/>
          <p14:tracePt t="97898" x="3624263" y="4376738"/>
          <p14:tracePt t="97905" x="3641725" y="4376738"/>
          <p14:tracePt t="97913" x="3651250" y="4376738"/>
          <p14:tracePt t="97922" x="3659188" y="4376738"/>
          <p14:tracePt t="97927" x="3676650" y="4376738"/>
          <p14:tracePt t="97936" x="3686175" y="4376738"/>
          <p14:tracePt t="97940" x="3703638" y="4376738"/>
          <p14:tracePt t="97947" x="3721100" y="4376738"/>
          <p14:tracePt t="97954" x="3738563" y="4376738"/>
          <p14:tracePt t="97962" x="3756025" y="4376738"/>
          <p14:tracePt t="97971" x="3763963" y="4376738"/>
          <p14:tracePt t="97976" x="3781425" y="4376738"/>
          <p14:tracePt t="97981" x="3790950" y="4376738"/>
          <p14:tracePt t="97988" x="3808413" y="4376738"/>
          <p14:tracePt t="97996" x="3825875" y="4376738"/>
          <p14:tracePt t="98002" x="3833813" y="4376738"/>
          <p14:tracePt t="98009" x="3843338" y="4376738"/>
          <p14:tracePt t="98018" x="3851275" y="4376738"/>
          <p14:tracePt t="98032" x="3860800" y="4376738"/>
          <p14:tracePt t="98041" x="3868738" y="4376738"/>
          <p14:tracePt t="98043" x="3878263" y="4376738"/>
          <p14:tracePt t="98053" x="3886200" y="4376738"/>
          <p14:tracePt t="98065" x="3903663" y="4376738"/>
          <p14:tracePt t="98072" x="3921125" y="4376738"/>
          <p14:tracePt t="98079" x="3956050" y="4386263"/>
          <p14:tracePt t="98089" x="3983038" y="4386263"/>
          <p14:tracePt t="98092" x="4008438" y="4386263"/>
          <p14:tracePt t="98100" x="4035425" y="4386263"/>
          <p14:tracePt t="98107" x="4052888" y="4386263"/>
          <p14:tracePt t="98114" x="4078288" y="4386263"/>
          <p14:tracePt t="98126" x="4095750" y="4386263"/>
          <p14:tracePt t="98128" x="4105275" y="4386263"/>
          <p14:tracePt t="98137" x="4122738" y="4386263"/>
          <p14:tracePt t="98140" x="4130675" y="4386263"/>
          <p14:tracePt t="98149" x="4140200" y="4386263"/>
          <p14:tracePt t="98155" x="4148138" y="4386263"/>
          <p14:tracePt t="98161" x="4157663" y="4386263"/>
          <p14:tracePt t="98170" x="4165600" y="4386263"/>
          <p14:tracePt t="98176" x="4192588" y="4386263"/>
          <p14:tracePt t="98182" x="4200525" y="4386263"/>
          <p14:tracePt t="98189" x="4210050" y="4386263"/>
          <p14:tracePt t="98198" x="4217988" y="4386263"/>
          <p14:tracePt t="98203" x="4235450" y="4386263"/>
          <p14:tracePt t="98210" x="4262438" y="4386263"/>
          <p14:tracePt t="98218" x="4270375" y="4386263"/>
          <p14:tracePt t="98224" x="4287838" y="4386263"/>
          <p14:tracePt t="98230" x="4297363" y="4376738"/>
          <p14:tracePt t="98238" x="4322763" y="4376738"/>
          <p14:tracePt t="98244" x="4340225" y="4368800"/>
          <p14:tracePt t="98254" x="4349750" y="4368800"/>
          <p14:tracePt t="98258" x="4367213" y="4368800"/>
          <p14:tracePt t="98265" x="4375150" y="4368800"/>
          <p14:tracePt t="98273" x="4402138" y="4368800"/>
          <p14:tracePt t="98280" x="4419600" y="4368800"/>
          <p14:tracePt t="98286" x="4427538" y="4368800"/>
          <p14:tracePt t="98294" x="4445000" y="4368800"/>
          <p14:tracePt t="98302" x="4454525" y="4368800"/>
          <p14:tracePt t="98307" x="4479925" y="4368800"/>
          <p14:tracePt t="98314" x="4489450" y="4368800"/>
          <p14:tracePt t="98322" x="4506913" y="4368800"/>
          <p14:tracePt t="98330" x="4524375" y="4368800"/>
          <p14:tracePt t="98335" x="4532313" y="4368800"/>
          <p14:tracePt t="98341" x="4559300" y="4368800"/>
          <p14:tracePt t="98353" x="4584700" y="4368800"/>
          <p14:tracePt t="98355" x="4611688" y="4368800"/>
          <p14:tracePt t="98362" x="4637088" y="4368800"/>
          <p14:tracePt t="98371" x="4672013" y="4368800"/>
          <p14:tracePt t="98376" x="4699000" y="4359275"/>
          <p14:tracePt t="98383" x="4741863" y="4359275"/>
          <p14:tracePt t="98392" x="4768850" y="4351338"/>
          <p14:tracePt t="98397" x="4803775" y="4351338"/>
          <p14:tracePt t="98404" x="4846638" y="4341813"/>
          <p14:tracePt t="98413" x="4873625" y="4333875"/>
          <p14:tracePt t="98417" x="4908550" y="4333875"/>
          <p14:tracePt t="98425" x="4943475" y="4333875"/>
          <p14:tracePt t="98432" x="4978400" y="4324350"/>
          <p14:tracePt t="98439" x="5013325" y="4316413"/>
          <p14:tracePt t="98446" x="5048250" y="4316413"/>
          <p14:tracePt t="98455" x="5073650" y="4306888"/>
          <p14:tracePt t="98459" x="5100638" y="4306888"/>
          <p14:tracePt t="98466" x="5126038" y="4306888"/>
          <p14:tracePt t="98473" x="5153025" y="4306888"/>
          <p14:tracePt t="98482" x="5170488" y="4306888"/>
          <p14:tracePt t="98490" x="5187950" y="4306888"/>
          <p14:tracePt t="98496" x="5195888" y="4306888"/>
          <p14:tracePt t="98505" x="5213350" y="4306888"/>
          <p14:tracePt t="98508" x="5222875" y="4306888"/>
          <p14:tracePt t="98516" x="5230813" y="4306888"/>
          <p14:tracePt t="98793" x="5327650" y="4298950"/>
          <p14:tracePt t="98801" x="5440363" y="4289425"/>
          <p14:tracePt t="98807" x="5554663" y="4271963"/>
          <p14:tracePt t="98815" x="5676900" y="4264025"/>
          <p14:tracePt t="98820" x="5754688" y="4254500"/>
          <p14:tracePt t="98826" x="5824538" y="4254500"/>
          <p14:tracePt t="98836" x="5876925" y="4246563"/>
          <p14:tracePt t="98840" x="5911850" y="4246563"/>
          <p14:tracePt t="98847" x="5938838" y="4246563"/>
          <p14:tracePt t="98855" x="5964238" y="4246563"/>
          <p14:tracePt t="98862" x="5981700" y="4246563"/>
          <p14:tracePt t="98867" x="5991225" y="4246563"/>
          <p14:tracePt t="98875" x="6008688" y="4246563"/>
          <p14:tracePt t="98881" x="6026150" y="4246563"/>
          <p14:tracePt t="98889" x="6034088" y="4246563"/>
          <p14:tracePt t="98895" x="6043613" y="4246563"/>
          <p14:tracePt t="98902" x="6051550" y="4246563"/>
          <p14:tracePt t="98909" x="6061075" y="4246563"/>
          <p14:tracePt t="98918" x="6069013" y="4246563"/>
          <p14:tracePt t="98931" x="6078538" y="4246563"/>
          <p14:tracePt t="98940" x="6086475" y="4246563"/>
          <p14:tracePt t="98945" x="6096000" y="4246563"/>
          <p14:tracePt t="98954" x="6113463" y="4246563"/>
          <p14:tracePt t="98966" x="6122988" y="4246563"/>
          <p14:tracePt t="98975" x="6148388" y="4246563"/>
          <p14:tracePt t="98978" x="6157913" y="4254500"/>
          <p14:tracePt t="98987" x="6165850" y="4254500"/>
          <p14:tracePt t="98993" x="6183313" y="4254500"/>
          <p14:tracePt t="98999" x="6210300" y="4264025"/>
          <p14:tracePt t="99006" x="6227763" y="4264025"/>
          <p14:tracePt t="99013" x="6245225" y="4271963"/>
          <p14:tracePt t="99022" x="6262688" y="4281488"/>
          <p14:tracePt t="99027" x="6280150" y="4281488"/>
          <p14:tracePt t="99034" x="6297613" y="4281488"/>
          <p14:tracePt t="99040" x="6323013" y="4281488"/>
          <p14:tracePt t="99049" x="6340475" y="4281488"/>
          <p14:tracePt t="99056" x="6350000" y="4281488"/>
          <p14:tracePt t="99062" x="6367463" y="4281488"/>
          <p14:tracePt t="99068" x="6375400" y="4281488"/>
          <p14:tracePt t="99076" x="6402388" y="4281488"/>
          <p14:tracePt t="99082" x="6427788" y="4281488"/>
          <p14:tracePt t="99090" x="6454775" y="4271963"/>
          <p14:tracePt t="99096" x="6489700" y="4264025"/>
          <p14:tracePt t="99105" x="6515100" y="4254500"/>
          <p14:tracePt t="99111" x="6559550" y="4246563"/>
          <p14:tracePt t="99120" x="6602413" y="4229100"/>
          <p14:tracePt t="99124" x="6664325" y="4219575"/>
          <p14:tracePt t="99131" x="6716713" y="4202113"/>
          <p14:tracePt t="99138" x="6777038" y="4194175"/>
          <p14:tracePt t="99145" x="6811963" y="4184650"/>
          <p14:tracePt t="99153" x="6838950" y="4176713"/>
          <p14:tracePt t="99159" x="6864350" y="4176713"/>
          <p14:tracePt t="99165" x="6891338" y="4176713"/>
          <p14:tracePt t="99173" x="6908800" y="4176713"/>
          <p14:tracePt t="99179" x="6916738" y="4176713"/>
          <p14:tracePt t="99188" x="6926263" y="4176713"/>
          <p14:tracePt t="99193" x="6934200" y="4176713"/>
          <p14:tracePt t="99200" x="6943725" y="4176713"/>
          <p14:tracePt t="99208" x="6951663" y="4176713"/>
          <p14:tracePt t="99223" x="6961188" y="4176713"/>
          <p14:tracePt t="99228" x="6969125" y="4176713"/>
          <p14:tracePt t="99235" x="6978650" y="4176713"/>
          <p14:tracePt t="99241" x="6986588" y="4176713"/>
          <p14:tracePt t="99250" x="6986588" y="4184650"/>
          <p14:tracePt t="99256" x="7004050" y="4184650"/>
          <p14:tracePt t="99265" x="7013575" y="4184650"/>
          <p14:tracePt t="99272" x="7021513" y="4184650"/>
          <p14:tracePt t="99276" x="7031038" y="4184650"/>
          <p14:tracePt t="99283" x="7056438" y="4194175"/>
          <p14:tracePt t="99291" x="7065963" y="4194175"/>
          <p14:tracePt t="99297" x="7083425" y="4202113"/>
          <p14:tracePt t="99304" x="7100888" y="4202113"/>
          <p14:tracePt t="99311" x="7126288" y="4211638"/>
          <p14:tracePt t="99318" x="7153275" y="4211638"/>
          <p14:tracePt t="99325" x="7170738" y="4219575"/>
          <p14:tracePt t="99332" x="7188200" y="4219575"/>
          <p14:tracePt t="99339" x="7205663" y="4229100"/>
          <p14:tracePt t="99346" x="7223125" y="4229100"/>
          <p14:tracePt t="99356" x="7240588" y="4237038"/>
          <p14:tracePt t="99360" x="7258050" y="4237038"/>
          <p14:tracePt t="99366" x="7265988" y="4237038"/>
          <p14:tracePt t="99374" x="7275513" y="4237038"/>
          <p14:tracePt t="99388" x="7283450" y="4246563"/>
          <p14:tracePt t="99639" x="7370763" y="4246563"/>
          <p14:tracePt t="99644" x="7510463" y="4246563"/>
          <p14:tracePt t="99651" x="7632700" y="4229100"/>
          <p14:tracePt t="99659" x="7712075" y="4211638"/>
          <p14:tracePt t="99664" x="7789863" y="4202113"/>
          <p14:tracePt t="99671" x="7834313" y="4194175"/>
          <p14:tracePt t="99683" x="7859713" y="4184650"/>
          <p14:tracePt t="99685" x="7877175" y="4184650"/>
          <p14:tracePt t="99699" x="7886700" y="4184650"/>
          <p14:tracePt t="99783" x="7886700" y="4194175"/>
          <p14:tracePt t="99811" x="7886700" y="4202113"/>
          <p14:tracePt t="99825" x="7877175" y="4211638"/>
          <p14:tracePt t="99860" x="7877175" y="4219575"/>
          <p14:tracePt t="99881" x="7869238" y="4219575"/>
          <p14:tracePt t="99908" x="7859713" y="4229100"/>
          <p14:tracePt t="99921" x="7859713" y="4237038"/>
          <p14:tracePt t="99931" x="7842250" y="4246563"/>
          <p14:tracePt t="99941" x="7834313" y="4254500"/>
          <p14:tracePt t="99949" x="7824788" y="4264025"/>
          <p14:tracePt t="99955" x="7816850" y="4271963"/>
          <p14:tracePt t="99974" x="7807325" y="4281488"/>
          <p14:tracePt t="99978" x="7807325" y="4289425"/>
          <p14:tracePt t="99983" x="7799388" y="4298950"/>
          <p14:tracePt t="99989" x="7789863" y="4298950"/>
          <p14:tracePt t="99997" x="7789863" y="4306888"/>
          <p14:tracePt t="100005" x="7789863" y="4316413"/>
          <p14:tracePt t="100012" x="7789863" y="4324350"/>
          <p14:tracePt t="100025" x="7789863" y="4333875"/>
          <p14:tracePt t="100031" x="7789863" y="4341813"/>
          <p14:tracePt t="100049" x="7789863" y="4351338"/>
          <p14:tracePt t="100052" x="7789863" y="4359275"/>
          <p14:tracePt t="100060" x="7789863" y="4376738"/>
          <p14:tracePt t="100073" x="7789863" y="4386263"/>
          <p14:tracePt t="100079" x="7789863" y="4403725"/>
          <p14:tracePt t="100095" x="7789863" y="4411663"/>
          <p14:tracePt t="100102" x="7789863" y="4429125"/>
          <p14:tracePt t="100116" x="7789863" y="4438650"/>
          <p14:tracePt t="100121" x="7789863" y="4456113"/>
          <p14:tracePt t="100143" x="7789863" y="4491038"/>
          <p14:tracePt t="100149" x="7789863" y="4498975"/>
          <p14:tracePt t="100165" x="7789863" y="4516438"/>
          <p14:tracePt t="100170" x="7789863" y="4525963"/>
          <p14:tracePt t="100178" x="7789863" y="4533900"/>
          <p14:tracePt t="100187" x="7789863" y="4543425"/>
          <p14:tracePt t="100190" x="7789863" y="4551363"/>
          <p14:tracePt t="100198" x="7789863" y="4560888"/>
          <p14:tracePt t="100204" x="7789863" y="4568825"/>
          <p14:tracePt t="100211" x="7789863" y="4578350"/>
          <p14:tracePt t="100219" x="7789863" y="4586288"/>
          <p14:tracePt t="100226" x="7789863" y="4595813"/>
          <p14:tracePt t="100232" x="7789863" y="4603750"/>
          <p14:tracePt t="100239" x="7789863" y="4613275"/>
          <p14:tracePt t="100247" x="7789863" y="4621213"/>
          <p14:tracePt t="100255" x="7799388" y="4630738"/>
          <p14:tracePt t="100261" x="7799388" y="4648200"/>
          <p14:tracePt t="100270" x="7799388" y="4656138"/>
          <p14:tracePt t="100281" x="7799388" y="4665663"/>
          <p14:tracePt t="100290" x="7799388" y="4673600"/>
          <p14:tracePt t="100302" x="7799388" y="4683125"/>
          <p14:tracePt t="100323" x="7799388" y="4691063"/>
          <p14:tracePt t="100428" x="7799388" y="4700588"/>
          <p14:tracePt t="100435" x="7789863" y="4700588"/>
          <p14:tracePt t="100441" x="7789863" y="4708525"/>
          <p14:tracePt t="100451" x="7772400" y="4708525"/>
          <p14:tracePt t="100453" x="7754938" y="4708525"/>
          <p14:tracePt t="100461" x="7737475" y="4718050"/>
          <p14:tracePt t="100470" x="7720013" y="4718050"/>
          <p14:tracePt t="100475" x="7694613" y="4725988"/>
          <p14:tracePt t="100481" x="7677150" y="4725988"/>
          <p14:tracePt t="100490" x="7632700" y="4735513"/>
          <p14:tracePt t="100495" x="7607300" y="4735513"/>
          <p14:tracePt t="100506" x="7580313" y="4735513"/>
          <p14:tracePt t="100512" x="7554913" y="4735513"/>
          <p14:tracePt t="100516" x="7527925" y="4735513"/>
          <p14:tracePt t="100523" x="7502525" y="4735513"/>
          <p14:tracePt t="100533" x="7475538" y="4735513"/>
          <p14:tracePt t="100538" x="7458075" y="4735513"/>
          <p14:tracePt t="100544" x="7432675" y="4735513"/>
          <p14:tracePt t="100552" x="7405688" y="4735513"/>
          <p14:tracePt t="100558" x="7380288" y="4735513"/>
          <p14:tracePt t="100564" x="7353300" y="4735513"/>
          <p14:tracePt t="100573" x="7335838" y="4735513"/>
          <p14:tracePt t="100580" x="7310438" y="4735513"/>
          <p14:tracePt t="100585" x="7292975" y="4735513"/>
          <p14:tracePt t="100592" x="7265988" y="4735513"/>
          <p14:tracePt t="100603" x="7258050" y="4735513"/>
          <p14:tracePt t="100606" x="7240588" y="4735513"/>
          <p14:tracePt t="100613" x="7223125" y="4735513"/>
          <p14:tracePt t="100623" x="7205663" y="4735513"/>
          <p14:tracePt t="100628" x="7188200" y="4735513"/>
          <p14:tracePt t="100637" x="7178675" y="4743450"/>
          <p14:tracePt t="100641" x="7161213" y="4743450"/>
          <p14:tracePt t="100649" x="7135813" y="4752975"/>
          <p14:tracePt t="100656" x="7126288" y="4752975"/>
          <p14:tracePt t="100663" x="7108825" y="4752975"/>
          <p14:tracePt t="100671" x="7091363" y="4752975"/>
          <p14:tracePt t="100675" x="7073900" y="4760913"/>
          <p14:tracePt t="100682" x="7056438" y="4760913"/>
          <p14:tracePt t="100690" x="7031038" y="4760913"/>
          <p14:tracePt t="100696" x="7004050" y="4760913"/>
          <p14:tracePt t="100706" x="6978650" y="4760913"/>
          <p14:tracePt t="100712" x="6951663" y="4760913"/>
          <p14:tracePt t="100716" x="6934200" y="4760913"/>
          <p14:tracePt t="100725" x="6908800" y="4760913"/>
          <p14:tracePt t="100733" x="6881813" y="4760913"/>
          <p14:tracePt t="100738" x="6856413" y="4760913"/>
          <p14:tracePt t="100745" x="6838950" y="4760913"/>
          <p14:tracePt t="100754" x="6811963" y="4760913"/>
          <p14:tracePt t="100759" x="6786563" y="4760913"/>
          <p14:tracePt t="100765" x="6759575" y="4760913"/>
          <p14:tracePt t="100773" x="6734175" y="4760913"/>
          <p14:tracePt t="100779" x="6716713" y="4760913"/>
          <p14:tracePt t="100789" x="6689725" y="4760913"/>
          <p14:tracePt t="100795" x="6664325" y="4760913"/>
          <p14:tracePt t="100800" x="6637338" y="4760913"/>
          <p14:tracePt t="100807" x="6611938" y="4760913"/>
          <p14:tracePt t="100816" x="6594475" y="4760913"/>
          <p14:tracePt t="100821" x="6567488" y="4760913"/>
          <p14:tracePt t="100827" x="6550025" y="4760913"/>
          <p14:tracePt t="100837" x="6524625" y="4760913"/>
          <p14:tracePt t="100841" x="6507163" y="4760913"/>
          <p14:tracePt t="100850" x="6480175" y="4760913"/>
          <p14:tracePt t="100856" x="6462713" y="4760913"/>
          <p14:tracePt t="100864" x="6437313" y="4760913"/>
          <p14:tracePt t="100871" x="6419850" y="4760913"/>
          <p14:tracePt t="100879" x="6402388" y="4760913"/>
          <p14:tracePt t="100884" x="6384925" y="4760913"/>
          <p14:tracePt t="100890" x="6367463" y="4760913"/>
          <p14:tracePt t="100900" x="6350000" y="4760913"/>
          <p14:tracePt t="100904" x="6332538" y="4760913"/>
          <p14:tracePt t="100911" x="6315075" y="4760913"/>
          <p14:tracePt t="100920" x="6305550" y="4760913"/>
          <p14:tracePt t="100925" x="6288088" y="4760913"/>
          <p14:tracePt t="100932" x="6280150" y="4760913"/>
          <p14:tracePt t="100939" x="6262688" y="4752975"/>
          <p14:tracePt t="100945" x="6253163" y="4752975"/>
          <p14:tracePt t="100953" x="6245225" y="4752975"/>
          <p14:tracePt t="100960" x="6227763" y="4743450"/>
          <p14:tracePt t="100966" x="6210300" y="4743450"/>
          <p14:tracePt t="100974" x="6200775" y="4743450"/>
          <p14:tracePt t="100981" x="6183313" y="4743450"/>
          <p14:tracePt t="100988" x="6165850" y="4743450"/>
          <p14:tracePt t="100994" x="6148388" y="4743450"/>
          <p14:tracePt t="101002" x="6140450" y="4743450"/>
          <p14:tracePt t="101008" x="6113463" y="4735513"/>
          <p14:tracePt t="101014" x="6105525" y="4735513"/>
          <p14:tracePt t="101022" x="6086475" y="4735513"/>
          <p14:tracePt t="101028" x="6061075" y="4735513"/>
          <p14:tracePt t="101037" x="6043613" y="4735513"/>
          <p14:tracePt t="101043" x="6034088" y="4735513"/>
          <p14:tracePt t="101052" x="6016625" y="4735513"/>
          <p14:tracePt t="101057" x="5999163" y="4735513"/>
          <p14:tracePt t="101063" x="5981700" y="4735513"/>
          <p14:tracePt t="101071" x="5964238" y="4735513"/>
          <p14:tracePt t="101077" x="5946775" y="4735513"/>
          <p14:tracePt t="101088" x="5938838" y="4735513"/>
          <p14:tracePt t="101094" x="5921375" y="4735513"/>
          <p14:tracePt t="101098" x="5903913" y="4735513"/>
          <p14:tracePt t="101104" x="5886450" y="4735513"/>
          <p14:tracePt t="101128" x="5851525" y="4735513"/>
          <p14:tracePt t="101133" x="5842000" y="4735513"/>
          <p14:tracePt t="101139" x="5834063" y="4735513"/>
          <p14:tracePt t="101148" x="5824538" y="4735513"/>
          <p14:tracePt t="101155" x="5807075" y="4735513"/>
          <p14:tracePt t="101160" x="5799138" y="4735513"/>
          <p14:tracePt t="101175" x="5781675" y="4735513"/>
          <p14:tracePt t="101190" x="5772150" y="4735513"/>
          <p14:tracePt t="101204" x="5764213" y="4735513"/>
          <p14:tracePt t="101210" x="5754688" y="4735513"/>
          <p14:tracePt t="101231" x="5746750" y="4735513"/>
          <p14:tracePt t="101244" x="5737225" y="4735513"/>
          <p14:tracePt t="101257" x="5729288" y="4735513"/>
          <p14:tracePt t="101264" x="5719763" y="4735513"/>
          <p14:tracePt t="101272" x="5711825" y="4735513"/>
          <p14:tracePt t="101288" x="5694363" y="4735513"/>
          <p14:tracePt t="101293" x="5684838" y="4735513"/>
          <p14:tracePt t="101300" x="5667375" y="4735513"/>
          <p14:tracePt t="101306" x="5649913" y="4735513"/>
          <p14:tracePt t="101314" x="5641975" y="4735513"/>
          <p14:tracePt t="101319" x="5614988" y="4735513"/>
          <p14:tracePt t="101330" x="5607050" y="4735513"/>
          <p14:tracePt t="101333" x="5589588" y="4743450"/>
          <p14:tracePt t="101341" x="5572125" y="4743450"/>
          <p14:tracePt t="101350" x="5545138" y="4752975"/>
          <p14:tracePt t="101354" x="5519738" y="4760913"/>
          <p14:tracePt t="101361" x="5492750" y="4760913"/>
          <p14:tracePt t="101370" x="5457825" y="4760913"/>
          <p14:tracePt t="101375" x="5422900" y="4770438"/>
          <p14:tracePt t="101382" x="5397500" y="4778375"/>
          <p14:tracePt t="101390" x="5370513" y="4787900"/>
          <p14:tracePt t="101396" x="5345113" y="4787900"/>
          <p14:tracePt t="101403" x="5318125" y="4787900"/>
          <p14:tracePt t="101410" x="5292725" y="4795838"/>
          <p14:tracePt t="101416" x="5265738" y="4795838"/>
          <p14:tracePt t="101423" x="5248275" y="4805363"/>
          <p14:tracePt t="101431" x="5222875" y="4805363"/>
          <p14:tracePt t="101440" x="5205413" y="4813300"/>
          <p14:tracePt t="101445" x="5187950" y="4813300"/>
          <p14:tracePt t="101454" x="5178425" y="4813300"/>
          <p14:tracePt t="101458" x="5170488" y="4822825"/>
          <p14:tracePt t="101465" x="5160963" y="4822825"/>
          <p14:tracePt t="101480" x="5153025" y="4822825"/>
          <p14:tracePt t="101737" x="5073650" y="4830763"/>
          <p14:tracePt t="101743" x="4943475" y="4840288"/>
          <p14:tracePt t="101750" x="4811713" y="4857750"/>
          <p14:tracePt t="101759" x="4672013" y="4892675"/>
          <p14:tracePt t="101765" x="4559300" y="4918075"/>
          <p14:tracePt t="101771" x="4462463" y="4945063"/>
          <p14:tracePt t="101777" x="4367213" y="4962525"/>
          <p14:tracePt t="101785" x="4297363" y="4970463"/>
          <p14:tracePt t="101791" x="4210050" y="4979988"/>
          <p14:tracePt t="101799" x="4165600" y="4987925"/>
          <p14:tracePt t="101806" x="4113213" y="4987925"/>
          <p14:tracePt t="101811" x="4087813" y="4987925"/>
          <p14:tracePt t="101820" x="4060825" y="4997450"/>
          <p14:tracePt t="101826" x="4043363" y="4997450"/>
          <p14:tracePt t="101832" x="4025900" y="4997450"/>
          <p14:tracePt t="101839" x="4008438" y="4997450"/>
          <p14:tracePt t="101846" x="4000500" y="4997450"/>
          <p14:tracePt t="101854" x="3983038" y="4997450"/>
          <p14:tracePt t="101861" x="3973513" y="4997450"/>
          <p14:tracePt t="101869" x="3965575" y="4997450"/>
          <p14:tracePt t="101874" x="3956050" y="4997450"/>
          <p14:tracePt t="101880" x="3948113" y="4997450"/>
          <p14:tracePt t="101890" x="3938588" y="4997450"/>
          <p14:tracePt t="101894" x="3921125" y="4997450"/>
          <p14:tracePt t="101904" x="3913188" y="4997450"/>
          <p14:tracePt t="101912" x="3903663" y="4997450"/>
          <p14:tracePt t="101915" x="3895725" y="4997450"/>
          <p14:tracePt t="101922" x="3878263" y="4997450"/>
          <p14:tracePt t="101929" x="3868738" y="4997450"/>
          <p14:tracePt t="101937" x="3851275" y="4997450"/>
          <p14:tracePt t="101943" x="3843338" y="4987925"/>
          <p14:tracePt t="101953" x="3833813" y="4987925"/>
          <p14:tracePt t="101957" x="3825875" y="4987925"/>
          <p14:tracePt t="101965" x="3808413" y="4979988"/>
          <p14:tracePt t="101975" x="3798888" y="4979988"/>
          <p14:tracePt t="101987" x="3790950" y="4979988"/>
          <p14:tracePt t="101991" x="3781425" y="4979988"/>
          <p14:tracePt t="101998" x="3773488" y="4979988"/>
          <p14:tracePt t="102013" x="3763963" y="4970463"/>
          <p14:tracePt t="102023" x="3756025" y="4970463"/>
          <p14:tracePt t="102026" x="3746500" y="4970463"/>
          <p14:tracePt t="102042" x="3729038" y="4962525"/>
          <p14:tracePt t="102054" x="3721100" y="4953000"/>
          <p14:tracePt t="102073" x="3703638" y="4935538"/>
          <p14:tracePt t="102077" x="3686175" y="4927600"/>
          <p14:tracePt t="102082" x="3668713" y="4918075"/>
          <p14:tracePt t="102091" x="3651250" y="4910138"/>
          <p14:tracePt t="102097" x="3641725" y="4900613"/>
          <p14:tracePt t="102106" x="3624263" y="4900613"/>
          <p14:tracePt t="102109" x="3616325" y="4900613"/>
          <p14:tracePt t="102122" x="3606800" y="4900613"/>
          <p14:tracePt t="102123" x="3598863" y="4892675"/>
          <p14:tracePt t="102137" x="3589338" y="4892675"/>
          <p14:tracePt t="102144" x="3581400" y="4892675"/>
          <p14:tracePt t="102159" x="3571875" y="4892675"/>
          <p14:tracePt t="102166" x="3563938" y="4892675"/>
          <p14:tracePt t="102179" x="3554413" y="4892675"/>
          <p14:tracePt t="102188" x="3546475" y="4892675"/>
          <p14:tracePt t="102192" x="3536950" y="4892675"/>
          <p14:tracePt t="102199" x="3519488" y="4892675"/>
          <p14:tracePt t="102207" x="3502025" y="4892675"/>
          <p14:tracePt t="102213" x="3484563" y="4892675"/>
          <p14:tracePt t="102221" x="3476625" y="4892675"/>
          <p14:tracePt t="102228" x="3449638" y="4892675"/>
          <p14:tracePt t="102234" x="3432175" y="4892675"/>
          <p14:tracePt t="102240" x="3414713" y="4892675"/>
          <p14:tracePt t="102249" x="3397250" y="4892675"/>
          <p14:tracePt t="102257" x="3379788" y="4892675"/>
          <p14:tracePt t="102262" x="3362325" y="4900613"/>
          <p14:tracePt t="102273" x="3344863" y="4900613"/>
          <p14:tracePt t="102276" x="3319463" y="4900613"/>
          <p14:tracePt t="102282" x="3302000" y="4900613"/>
          <p14:tracePt t="102294" x="3284538" y="4900613"/>
          <p14:tracePt t="102296" x="3275013" y="4900613"/>
          <p14:tracePt t="102303" x="3257550" y="4900613"/>
          <p14:tracePt t="102310" x="3232150" y="4892675"/>
          <p14:tracePt t="102316" x="3222625" y="4892675"/>
          <p14:tracePt t="102325" x="3205163" y="4883150"/>
          <p14:tracePt t="102332" x="3197225" y="4875213"/>
          <p14:tracePt t="102339" x="3179763" y="4875213"/>
          <p14:tracePt t="102344" x="3170238" y="4857750"/>
          <p14:tracePt t="102354" x="3152775" y="4848225"/>
          <p14:tracePt t="102359" x="3144838" y="4848225"/>
          <p14:tracePt t="102365" x="3135313" y="4840288"/>
          <p14:tracePt t="102372" x="3127375" y="4830763"/>
          <p14:tracePt t="102380" x="3117850" y="4822825"/>
          <p14:tracePt t="102386" x="3109913" y="4822825"/>
          <p14:tracePt t="102393" x="3109913" y="4805363"/>
          <p14:tracePt t="102402" x="3092450" y="4805363"/>
          <p14:tracePt t="102415" x="3092450" y="4795838"/>
          <p14:tracePt t="102423" x="3082925" y="4795838"/>
          <p14:tracePt t="102442" x="3074988" y="4795838"/>
          <p14:tracePt t="102451" x="3074988" y="4787900"/>
          <p14:tracePt t="102455" x="3065463" y="4787900"/>
          <p14:tracePt t="102485" x="3057525" y="4778375"/>
          <p14:tracePt t="102491" x="3057525" y="4770438"/>
          <p14:tracePt t="102513" x="3057525" y="4760913"/>
          <p14:tracePt t="102518" x="3048000" y="4760913"/>
          <p14:tracePt t="102526" x="3048000" y="4752975"/>
          <p14:tracePt t="102554" x="3038475" y="4752975"/>
          <p14:tracePt t="102560" x="3038475" y="4743450"/>
          <p14:tracePt t="102575" x="3038475" y="4735513"/>
          <p14:tracePt t="103302" x="3038475" y="4725988"/>
          <p14:tracePt t="103309" x="3038475" y="4718050"/>
          <p14:tracePt t="103325" x="3038475" y="4700588"/>
          <p14:tracePt t="103329" x="3038475" y="4691063"/>
          <p14:tracePt t="103342" x="3038475" y="4673600"/>
          <p14:tracePt t="103350" x="3038475" y="4665663"/>
          <p14:tracePt t="103355" x="3038475" y="4656138"/>
          <p14:tracePt t="103364" x="3038475" y="4648200"/>
          <p14:tracePt t="103371" x="3038475" y="4638675"/>
          <p14:tracePt t="103376" x="3038475" y="4630738"/>
          <p14:tracePt t="103383" x="3038475" y="4621213"/>
          <p14:tracePt t="103390" x="3038475" y="4613275"/>
          <p14:tracePt t="103397" x="3038475" y="4603750"/>
          <p14:tracePt t="103405" x="3038475" y="4586288"/>
          <p14:tracePt t="103412" x="3038475" y="4568825"/>
          <p14:tracePt t="103421" x="3038475" y="4551363"/>
          <p14:tracePt t="103426" x="3038475" y="4533900"/>
          <p14:tracePt t="103433" x="3038475" y="4516438"/>
          <p14:tracePt t="103439" x="3038475" y="4498975"/>
          <p14:tracePt t="103446" x="3038475" y="4481513"/>
          <p14:tracePt t="103453" x="3038475" y="4464050"/>
          <p14:tracePt t="103466" x="3038475" y="4456113"/>
          <p14:tracePt t="103482" x="3038475" y="4438650"/>
          <p14:tracePt t="103495" x="3038475" y="4429125"/>
          <p14:tracePt t="103505" x="3038475" y="4421188"/>
          <p14:tracePt t="103508" x="3048000" y="4411663"/>
          <p14:tracePt t="103514" x="3048000" y="4394200"/>
          <p14:tracePt t="103530" x="3048000" y="4386263"/>
          <p14:tracePt t="103543" x="3048000" y="4376738"/>
          <p14:tracePt t="103555" x="3048000" y="4368800"/>
          <p14:tracePt t="103557" x="3048000" y="4359275"/>
          <p14:tracePt t="103576" x="3048000" y="4351338"/>
          <p14:tracePt t="103587" x="3048000" y="4341813"/>
          <p14:tracePt t="103599" x="3048000" y="4333875"/>
          <p14:tracePt t="103613" x="3048000" y="4324350"/>
          <p14:tracePt t="103626" x="3048000" y="4316413"/>
          <p14:tracePt t="103655" x="3048000" y="4306888"/>
          <p14:tracePt t="103787" x="3048000" y="4316413"/>
          <p14:tracePt t="103801" x="3048000" y="4324350"/>
          <p14:tracePt t="103810" x="3048000" y="4333875"/>
          <p14:tracePt t="103815" x="3057525" y="4341813"/>
          <p14:tracePt t="103820" x="3057525" y="4359275"/>
          <p14:tracePt t="103826" x="3065463" y="4368800"/>
          <p14:tracePt t="103836" x="3065463" y="4394200"/>
          <p14:tracePt t="103840" x="3065463" y="4403725"/>
          <p14:tracePt t="103849" x="3074988" y="4421188"/>
          <p14:tracePt t="103859" x="3074988" y="4429125"/>
          <p14:tracePt t="103862" x="3082925" y="4446588"/>
          <p14:tracePt t="103869" x="3082925" y="4456113"/>
          <p14:tracePt t="103875" x="3092450" y="4464050"/>
          <p14:tracePt t="103882" x="3092450" y="4481513"/>
          <p14:tracePt t="103889" x="3092450" y="4491038"/>
          <p14:tracePt t="103896" x="3092450" y="4498975"/>
          <p14:tracePt t="103903" x="3092450" y="4508500"/>
          <p14:tracePt t="103910" x="3100388" y="4525963"/>
          <p14:tracePt t="103916" x="3100388" y="4533900"/>
          <p14:tracePt t="103924" x="3109913" y="4543425"/>
          <p14:tracePt t="103931" x="3109913" y="4560888"/>
          <p14:tracePt t="103947" x="3109913" y="4578350"/>
          <p14:tracePt t="103959" x="3109913" y="4586288"/>
          <p14:tracePt t="103972" x="3109913" y="4595813"/>
          <p14:tracePt t="103995" x="3109913" y="4603750"/>
          <p14:tracePt t="104002" x="3109913" y="4613275"/>
          <p14:tracePt t="104014" x="3109913" y="4621213"/>
          <p14:tracePt t="104038" x="3109913" y="4630738"/>
          <p14:tracePt t="104070" x="3109913" y="4638675"/>
          <p14:tracePt t="104085" x="3109913" y="4648200"/>
          <p14:tracePt t="104112" x="3109913" y="4656138"/>
          <p14:tracePt t="104182" x="3100388" y="4656138"/>
          <p14:tracePt t="104195" x="3092450" y="4648200"/>
          <p14:tracePt t="104205" x="3082925" y="4630738"/>
          <p14:tracePt t="104207" x="3074988" y="4603750"/>
          <p14:tracePt t="104215" x="3057525" y="4586288"/>
          <p14:tracePt t="104221" x="3048000" y="4568825"/>
          <p14:tracePt t="104229" x="3038475" y="4551363"/>
          <p14:tracePt t="104238" x="3038475" y="4533900"/>
          <p14:tracePt t="104243" x="3030538" y="4508500"/>
          <p14:tracePt t="104249" x="3021013" y="4498975"/>
          <p14:tracePt t="104258" x="3021013" y="4491038"/>
          <p14:tracePt t="104266" x="3021013" y="4481513"/>
          <p14:tracePt t="104292" x="3021013" y="4473575"/>
          <p14:tracePt t="104313" x="3021013" y="4464050"/>
          <p14:tracePt t="104340" x="3013075" y="4464050"/>
          <p14:tracePt t="104348" x="3013075" y="4456113"/>
          <p14:tracePt t="108613" x="3013075" y="4464050"/>
          <p14:tracePt t="108620" x="3013075" y="4473575"/>
          <p14:tracePt t="108626" x="3013075" y="4491038"/>
          <p14:tracePt t="108636" x="3013075" y="4498975"/>
          <p14:tracePt t="108639" x="3013075" y="4508500"/>
          <p14:tracePt t="108648" x="3013075" y="4516438"/>
          <p14:tracePt t="108656" x="3013075" y="4533900"/>
          <p14:tracePt t="108662" x="3013075" y="4543425"/>
          <p14:tracePt t="108667" x="3013075" y="4551363"/>
          <p14:tracePt t="108676" x="3013075" y="4560888"/>
          <p14:tracePt t="108681" x="3013075" y="4568825"/>
          <p14:tracePt t="108688" x="3013075" y="4578350"/>
          <p14:tracePt t="108697" x="3013075" y="4586288"/>
          <p14:tracePt t="108702" x="3013075" y="4595813"/>
          <p14:tracePt t="108709" x="3013075" y="4603750"/>
          <p14:tracePt t="108718" x="3013075" y="4613275"/>
          <p14:tracePt t="108723" x="3013075" y="4621213"/>
          <p14:tracePt t="108730" x="3013075" y="4630738"/>
          <p14:tracePt t="108740" x="3013075" y="4638675"/>
          <p14:tracePt t="108744" x="3013075" y="4648200"/>
          <p14:tracePt t="108750" x="3013075" y="4656138"/>
          <p14:tracePt t="108761" x="3013075" y="4665663"/>
          <p14:tracePt t="108764" x="3013075" y="4673600"/>
          <p14:tracePt t="108771" x="3013075" y="4683125"/>
          <p14:tracePt t="108790" x="3013075" y="4700588"/>
          <p14:tracePt t="108793" x="3013075" y="4708525"/>
          <p14:tracePt t="108810" x="3013075" y="4725988"/>
          <p14:tracePt t="108824" x="3013075" y="4735513"/>
          <p14:tracePt t="108827" x="3013075" y="4743450"/>
          <p14:tracePt t="108835" x="3013075" y="4752975"/>
          <p14:tracePt t="108841" x="3013075" y="4760913"/>
          <p14:tracePt t="108849" x="3013075" y="4770438"/>
          <p14:tracePt t="108857" x="3013075" y="4778375"/>
          <p14:tracePt t="108861" x="3013075" y="4795838"/>
          <p14:tracePt t="108877" x="3013075" y="4805363"/>
          <p14:tracePt t="108882" x="3003550" y="4822825"/>
          <p14:tracePt t="108889" x="3003550" y="4830763"/>
          <p14:tracePt t="108898" x="3003550" y="4840288"/>
          <p14:tracePt t="108904" x="3003550" y="4857750"/>
          <p14:tracePt t="108910" x="3003550" y="4865688"/>
          <p14:tracePt t="108918" x="3003550" y="4875213"/>
          <p14:tracePt t="108924" x="3003550" y="4892675"/>
          <p14:tracePt t="108931" x="3003550" y="4910138"/>
          <p14:tracePt t="108937" x="3003550" y="4918075"/>
          <p14:tracePt t="108944" x="3003550" y="4927600"/>
          <p14:tracePt t="108953" x="3003550" y="4945063"/>
          <p14:tracePt t="108959" x="3003550" y="4953000"/>
          <p14:tracePt t="108965" x="3003550" y="4962525"/>
          <p14:tracePt t="108972" x="3003550" y="4970463"/>
          <p14:tracePt t="108979" x="3003550" y="4987925"/>
          <p14:tracePt t="108987" x="3003550" y="4997450"/>
          <p14:tracePt t="108993" x="3003550" y="5005388"/>
          <p14:tracePt t="108999" x="3003550" y="5014913"/>
          <p14:tracePt t="109008" x="3003550" y="5040313"/>
          <p14:tracePt t="109022" x="3003550" y="5049838"/>
          <p14:tracePt t="109029" x="3003550" y="5057775"/>
          <p14:tracePt t="109035" x="3003550" y="5067300"/>
          <p14:tracePt t="109043" x="3003550" y="5075238"/>
          <p14:tracePt t="109050" x="3003550" y="5102225"/>
          <p14:tracePt t="109057" x="3003550" y="5110163"/>
          <p14:tracePt t="109065" x="3003550" y="5127625"/>
          <p14:tracePt t="109070" x="3003550" y="5145088"/>
          <p14:tracePt t="109078" x="3003550" y="5154613"/>
          <p14:tracePt t="109086" x="3003550" y="5162550"/>
          <p14:tracePt t="109091" x="3003550" y="5180013"/>
          <p14:tracePt t="109108" x="3003550" y="5189538"/>
          <p14:tracePt t="109112" x="3003550" y="5197475"/>
          <p14:tracePt t="109120" x="3003550" y="5207000"/>
          <p14:tracePt t="109141" x="3003550" y="5224463"/>
          <p14:tracePt t="109155" x="3013075" y="5232400"/>
          <p14:tracePt t="109163" x="3013075" y="5241925"/>
          <p14:tracePt t="109167" x="3013075" y="5249863"/>
          <p14:tracePt t="109183" x="3021013" y="5259388"/>
          <p14:tracePt t="109188" x="3021013" y="5267325"/>
          <p14:tracePt t="109194" x="3021013" y="5276850"/>
          <p14:tracePt t="109211" x="3021013" y="5284788"/>
          <p14:tracePt t="109233" x="3021013" y="5294313"/>
          <p14:tracePt t="109236" x="3021013" y="5302250"/>
          <p14:tracePt t="109243" x="3030538" y="5302250"/>
          <p14:tracePt t="109251" x="3030538" y="5311775"/>
          <p14:tracePt t="109293" x="3030538" y="5319713"/>
          <p14:tracePt t="109328" x="3030538" y="5329238"/>
          <p14:tracePt t="109370" x="3030538" y="5337175"/>
          <p14:tracePt t="109383" x="3038475" y="5337175"/>
          <p14:tracePt t="114812" x="3038475" y="5346700"/>
          <p14:tracePt t="114826" x="3038475" y="5364163"/>
          <p14:tracePt t="114839" x="3030538" y="5372100"/>
          <p14:tracePt t="114855" x="3030538" y="5381625"/>
          <p14:tracePt t="114862" x="3030538" y="5389563"/>
          <p14:tracePt t="114865" x="3030538" y="5399088"/>
          <p14:tracePt t="114882" x="3030538" y="5407025"/>
          <p14:tracePt t="114886" x="3030538" y="5416550"/>
          <p14:tracePt t="114902" x="3030538" y="5424488"/>
          <p14:tracePt t="114906" x="3030538" y="5434013"/>
          <p14:tracePt t="114914" x="3030538" y="5441950"/>
          <p14:tracePt t="114930" x="3030538" y="5451475"/>
          <p14:tracePt t="114935" x="3030538" y="5459413"/>
          <p14:tracePt t="114942" x="3030538" y="5468938"/>
          <p14:tracePt t="114951" x="3030538" y="5476875"/>
          <p14:tracePt t="114955" x="3021013" y="5486400"/>
          <p14:tracePt t="114974" x="3021013" y="5495925"/>
          <p14:tracePt t="114977" x="3021013" y="5503863"/>
          <p14:tracePt t="114992" x="3021013" y="5513388"/>
          <p14:tracePt t="114999" x="3021013" y="5521325"/>
          <p14:tracePt t="115007" x="3021013" y="5530850"/>
          <p14:tracePt t="115021" x="3021013" y="5538788"/>
          <p14:tracePt t="115032" x="3021013" y="5556250"/>
          <p14:tracePt t="115046" x="3021013" y="5565775"/>
          <p14:tracePt t="115060" x="3021013" y="5583238"/>
          <p14:tracePt t="115074" x="3021013" y="5591175"/>
          <p14:tracePt t="115090" x="3021013" y="5608638"/>
          <p14:tracePt t="115102" x="3021013" y="5618163"/>
          <p14:tracePt t="115124" x="3021013" y="5626100"/>
          <p14:tracePt t="115128" x="3021013" y="5643563"/>
          <p14:tracePt t="115150" x="3021013" y="5653088"/>
          <p14:tracePt t="115156" x="3021013" y="5661025"/>
          <p14:tracePt t="115177" x="3021013" y="5670550"/>
          <p14:tracePt t="115187" x="3021013" y="5678488"/>
          <p14:tracePt t="115197" x="3021013" y="5688013"/>
          <p14:tracePt t="115221" x="3021013" y="5695950"/>
          <p14:tracePt t="115233" x="3021013" y="5705475"/>
          <p14:tracePt t="115242" x="3021013" y="5713413"/>
          <p14:tracePt t="115254" x="3021013" y="5722938"/>
          <p14:tracePt t="115262" x="3021013" y="5730875"/>
          <p14:tracePt t="115267" x="3021013" y="5740400"/>
          <p14:tracePt t="115284" x="3021013" y="5748338"/>
          <p14:tracePt t="115288" x="3021013" y="5757863"/>
          <p14:tracePt t="115308" x="3021013" y="5765800"/>
          <p14:tracePt t="115316" x="3021013" y="5775325"/>
          <p14:tracePt t="115330" x="3021013" y="5783263"/>
          <p14:tracePt t="115344" x="3021013" y="5792788"/>
          <p14:tracePt t="115372" x="3021013" y="5800725"/>
          <p14:tracePt t="115395" x="3021013" y="5810250"/>
          <p14:tracePt t="115427" x="3021013" y="5818188"/>
          <p14:tracePt t="115449" x="3021013" y="5827713"/>
          <p14:tracePt t="115471" x="3021013" y="5835650"/>
          <p14:tracePt t="115478" x="3021013" y="5845175"/>
          <p14:tracePt t="115481" x="3030538" y="5845175"/>
          <p14:tracePt t="115496" x="3030538" y="5853113"/>
          <p14:tracePt t="115511" x="3030538" y="5862638"/>
          <p14:tracePt t="115532" x="3038475" y="5870575"/>
          <p14:tracePt t="115540" x="3038475" y="5880100"/>
          <p14:tracePt t="115556" x="3038475" y="5888038"/>
          <p14:tracePt t="115572" x="3038475" y="5897563"/>
          <p14:tracePt t="115588" x="3038475" y="5905500"/>
          <p14:tracePt t="115594" x="3038475" y="5915025"/>
          <p14:tracePt t="115615" x="3038475" y="5922963"/>
          <p14:tracePt t="115639" x="3038475" y="5932488"/>
          <p14:tracePt t="115670" x="3038475" y="5940425"/>
          <p14:tracePt t="115781" x="3038475" y="5932488"/>
          <p14:tracePt t="115808" x="3038475" y="5922963"/>
          <p14:tracePt t="115837" x="3038475" y="5915025"/>
          <p14:tracePt t="115843" x="3038475" y="5905500"/>
          <p14:tracePt t="115859" x="3038475" y="5897563"/>
          <p14:tracePt t="115864" x="3038475" y="5888038"/>
          <p14:tracePt t="115871" x="3038475" y="5880100"/>
          <p14:tracePt t="115876" x="3038475" y="5853113"/>
          <p14:tracePt t="115883" x="3038475" y="5845175"/>
          <p14:tracePt t="115891" x="3038475" y="5827713"/>
          <p14:tracePt t="115898" x="3038475" y="5818188"/>
          <p14:tracePt t="115907" x="3038475" y="5800725"/>
          <p14:tracePt t="115912" x="3038475" y="5792788"/>
          <p14:tracePt t="115919" x="3038475" y="5783263"/>
          <p14:tracePt t="115933" x="3038475" y="5775325"/>
          <p14:tracePt t="115946" x="3038475" y="5765800"/>
          <p14:tracePt t="115959" x="3038475" y="5757863"/>
          <p14:tracePt t="115974" x="3038475" y="5748338"/>
          <p14:tracePt t="115982" x="3038475" y="5740400"/>
          <p14:tracePt t="116005" x="3038475" y="5730875"/>
          <p14:tracePt t="116008" x="3030538" y="5730875"/>
          <p14:tracePt t="116016" x="3030538" y="5713413"/>
          <p14:tracePt t="116038" x="3030538" y="5705475"/>
          <p14:tracePt t="116050" x="3030538" y="5695950"/>
          <p14:tracePt t="116059" x="3021013" y="5688013"/>
          <p14:tracePt t="116071" x="3021013" y="5678488"/>
          <p14:tracePt t="116092" x="3021013" y="5670550"/>
          <p14:tracePt t="116121" x="3021013" y="5661025"/>
          <p14:tracePt t="116154" x="3021013" y="5653088"/>
          <p14:tracePt t="116293" x="3030538" y="5653088"/>
          <p14:tracePt t="116306" x="3038475" y="5653088"/>
          <p14:tracePt t="116641" x="3057525" y="5653088"/>
          <p14:tracePt t="116646" x="3092450" y="5670550"/>
          <p14:tracePt t="116655" x="3135313" y="5678488"/>
          <p14:tracePt t="116661" x="3162300" y="5678488"/>
          <p14:tracePt t="116666" x="3187700" y="5688013"/>
          <p14:tracePt t="116673" x="3214688" y="5705475"/>
          <p14:tracePt t="116682" x="3232150" y="5713413"/>
          <p14:tracePt t="116687" x="3267075" y="5722938"/>
          <p14:tracePt t="116693" x="3284538" y="5730875"/>
          <p14:tracePt t="116701" x="3302000" y="5740400"/>
          <p14:tracePt t="116707" x="3319463" y="5748338"/>
          <p14:tracePt t="116715" x="3336925" y="5757863"/>
          <p14:tracePt t="116722" x="3354388" y="5765800"/>
          <p14:tracePt t="116729" x="3371850" y="5765800"/>
          <p14:tracePt t="116739" x="3379788" y="5775325"/>
          <p14:tracePt t="116743" x="3397250" y="5783263"/>
          <p14:tracePt t="116749" x="3406775" y="5783263"/>
          <p14:tracePt t="116755" x="3424238" y="5783263"/>
          <p14:tracePt t="116763" x="3441700" y="5792788"/>
          <p14:tracePt t="116769" x="3459163" y="5800725"/>
          <p14:tracePt t="116777" x="3476625" y="5800725"/>
          <p14:tracePt t="116783" x="3494088" y="5800725"/>
          <p14:tracePt t="116790" x="3511550" y="5810250"/>
          <p14:tracePt t="116799" x="3529013" y="5818188"/>
          <p14:tracePt t="116807" x="3554413" y="5818188"/>
          <p14:tracePt t="116811" x="3571875" y="5827713"/>
          <p14:tracePt t="116818" x="3581400" y="5827713"/>
          <p14:tracePt t="116825" x="3598863" y="5835650"/>
          <p14:tracePt t="116831" x="3624263" y="5835650"/>
          <p14:tracePt t="116839" x="3633788" y="5845175"/>
          <p14:tracePt t="116847" x="3641725" y="5845175"/>
          <p14:tracePt t="116856" x="3659188" y="5845175"/>
          <p14:tracePt t="116861" x="3668713" y="5845175"/>
          <p14:tracePt t="116869" x="3676650" y="5853113"/>
          <p14:tracePt t="116875" x="3686175" y="5853113"/>
          <p14:tracePt t="116880" x="3694113" y="5862638"/>
          <p14:tracePt t="116890" x="3703638" y="5862638"/>
          <p14:tracePt t="116894" x="3711575" y="5862638"/>
          <p14:tracePt t="116902" x="3721100" y="5862638"/>
          <p14:tracePt t="116908" x="3729038" y="5862638"/>
          <p14:tracePt t="116915" x="3746500" y="5862638"/>
          <p14:tracePt t="116922" x="3756025" y="5862638"/>
          <p14:tracePt t="116930" x="3763963" y="5862638"/>
          <p14:tracePt t="116939" x="3773488" y="5862638"/>
          <p14:tracePt t="116943" x="3798888" y="5862638"/>
          <p14:tracePt t="116955" x="3808413" y="5862638"/>
          <p14:tracePt t="116957" x="3825875" y="5862638"/>
          <p14:tracePt t="116965" x="3833813" y="5862638"/>
          <p14:tracePt t="116971" x="3860800" y="5862638"/>
          <p14:tracePt t="116977" x="3886200" y="5862638"/>
          <p14:tracePt t="116985" x="3913188" y="5862638"/>
          <p14:tracePt t="116992" x="3938588" y="5862638"/>
          <p14:tracePt t="116998" x="3956050" y="5862638"/>
          <p14:tracePt t="117005" x="3990975" y="5862638"/>
          <p14:tracePt t="117015" x="4017963" y="5862638"/>
          <p14:tracePt t="117019" x="4043363" y="5862638"/>
          <p14:tracePt t="117027" x="4060825" y="5862638"/>
          <p14:tracePt t="117034" x="4087813" y="5862638"/>
          <p14:tracePt t="117040" x="4122738" y="5862638"/>
          <p14:tracePt t="117046" x="4148138" y="5862638"/>
          <p14:tracePt t="117055" x="4175125" y="5862638"/>
          <p14:tracePt t="117060" x="4217988" y="5862638"/>
          <p14:tracePt t="117067" x="4244975" y="5853113"/>
          <p14:tracePt t="117076" x="4279900" y="5835650"/>
          <p14:tracePt t="117081" x="4297363" y="5835650"/>
          <p14:tracePt t="117089" x="4332288" y="5818188"/>
          <p14:tracePt t="117097" x="4357688" y="5800725"/>
          <p14:tracePt t="117102" x="4375150" y="5783263"/>
          <p14:tracePt t="117109" x="4392613" y="5775325"/>
          <p14:tracePt t="117121" x="4419600" y="5748338"/>
          <p14:tracePt t="117123" x="4437063" y="5730875"/>
          <p14:tracePt t="117129" x="4454525" y="5713413"/>
          <p14:tracePt t="117139" x="4454525" y="5688013"/>
          <p14:tracePt t="117143" x="4471988" y="5670550"/>
          <p14:tracePt t="117151" x="4471988" y="5661025"/>
          <p14:tracePt t="117157" x="4471988" y="5653088"/>
          <p14:tracePt t="117430" x="4497388" y="5653088"/>
          <p14:tracePt t="117435" x="4532313" y="5661025"/>
          <p14:tracePt t="117442" x="4559300" y="5661025"/>
          <p14:tracePt t="117451" x="4584700" y="5670550"/>
          <p14:tracePt t="117455" x="4611688" y="5670550"/>
          <p14:tracePt t="117462" x="4637088" y="5678488"/>
          <p14:tracePt t="117471" x="4654550" y="5688013"/>
          <p14:tracePt t="117476" x="4681538" y="5695950"/>
          <p14:tracePt t="117483" x="4699000" y="5695950"/>
          <p14:tracePt t="117491" x="4706938" y="5695950"/>
          <p14:tracePt t="117497" x="4733925" y="5705475"/>
          <p14:tracePt t="117505" x="4741863" y="5713413"/>
          <p14:tracePt t="117513" x="4759325" y="5722938"/>
          <p14:tracePt t="117518" x="4776788" y="5722938"/>
          <p14:tracePt t="117525" x="4786313" y="5722938"/>
          <p14:tracePt t="117532" x="4794250" y="5730875"/>
          <p14:tracePt t="117538" x="4811713" y="5740400"/>
          <p14:tracePt t="117545" x="4821238" y="5740400"/>
          <p14:tracePt t="117553" x="4829175" y="5740400"/>
          <p14:tracePt t="117559" x="4829175" y="5748338"/>
          <p14:tracePt t="117566" x="4838700" y="5748338"/>
          <p14:tracePt t="117580" x="4846638" y="5748338"/>
          <p14:tracePt t="117594" x="4856163" y="5748338"/>
          <p14:tracePt t="117617" x="4856163" y="5757863"/>
          <p14:tracePt t="117624" x="4864100" y="5757863"/>
          <p14:tracePt t="117629" x="4873625" y="5757863"/>
          <p14:tracePt t="117642" x="4881563" y="5757863"/>
          <p14:tracePt t="117664" x="4891088" y="5757863"/>
          <p14:tracePt t="117678" x="4899025" y="5757863"/>
          <p14:tracePt t="117688" x="4908550" y="5757863"/>
          <p14:tracePt t="117949" x="4916488" y="5757863"/>
          <p14:tracePt t="117956" x="4943475" y="5757863"/>
          <p14:tracePt t="117962" x="4951413" y="5757863"/>
          <p14:tracePt t="117971" x="4960938" y="5757863"/>
          <p14:tracePt t="117975" x="4978400" y="5757863"/>
          <p14:tracePt t="117981" x="4995863" y="5765800"/>
          <p14:tracePt t="117991" x="5003800" y="5775325"/>
          <p14:tracePt t="117998" x="5021263" y="5775325"/>
          <p14:tracePt t="118003" x="5048250" y="5783263"/>
          <p14:tracePt t="118009" x="5056188" y="5800725"/>
          <p14:tracePt t="118016" x="5065713" y="5800725"/>
          <p14:tracePt t="118024" x="5083175" y="5810250"/>
          <p14:tracePt t="118031" x="5091113" y="5818188"/>
          <p14:tracePt t="118039" x="5100638" y="5827713"/>
          <p14:tracePt t="118043" x="5108575" y="5835650"/>
          <p14:tracePt t="118053" x="5118100" y="5835650"/>
          <p14:tracePt t="118063" x="5118100" y="5845175"/>
          <p14:tracePt t="118066" x="5126038" y="5853113"/>
          <p14:tracePt t="118080" x="5126038" y="5862638"/>
          <p14:tracePt t="118100" x="5126038" y="5870575"/>
          <p14:tracePt t="118114" x="5126038" y="5880100"/>
          <p14:tracePt t="118127" x="5126038" y="5888038"/>
          <p14:tracePt t="118141" x="5126038" y="5897563"/>
          <p14:tracePt t="118151" x="5126038" y="5905500"/>
          <p14:tracePt t="118155" x="5126038" y="5922963"/>
          <p14:tracePt t="118162" x="5118100" y="5940425"/>
          <p14:tracePt t="118168" x="5118100" y="5967413"/>
          <p14:tracePt t="118175" x="5108575" y="5984875"/>
          <p14:tracePt t="118182" x="5100638" y="6002338"/>
          <p14:tracePt t="118189" x="5091113" y="6027738"/>
          <p14:tracePt t="118196" x="5091113" y="6045200"/>
          <p14:tracePt t="118203" x="5083175" y="6054725"/>
          <p14:tracePt t="118210" x="5083175" y="6072188"/>
          <p14:tracePt t="118217" x="5073650" y="6089650"/>
          <p14:tracePt t="118224" x="5065713" y="6107113"/>
          <p14:tracePt t="118230" x="5056188" y="6115050"/>
          <p14:tracePt t="118238" x="5048250" y="6132513"/>
          <p14:tracePt t="118244" x="5038725" y="6159500"/>
          <p14:tracePt t="118254" x="5021263" y="6184900"/>
          <p14:tracePt t="118258" x="5021263" y="6202363"/>
          <p14:tracePt t="118266" x="5003800" y="6229350"/>
          <p14:tracePt t="118273" x="4986338" y="6264275"/>
          <p14:tracePt t="118279" x="4978400" y="6289675"/>
          <p14:tracePt t="118287" x="4951413" y="6307138"/>
          <p14:tracePt t="118293" x="4933950" y="6342063"/>
          <p14:tracePt t="118300" x="4916488" y="6369050"/>
          <p14:tracePt t="118308" x="4899025" y="6386513"/>
          <p14:tracePt t="118318" x="4881563" y="6403975"/>
          <p14:tracePt t="118324" x="4873625" y="6438900"/>
          <p14:tracePt t="118333" x="4846638" y="6456363"/>
          <p14:tracePt t="118343" x="4829175" y="6473825"/>
          <p14:tracePt t="118349" x="4821238" y="6499225"/>
          <p14:tracePt t="118357" x="4811713" y="6508750"/>
          <p14:tracePt t="118367" x="4794250" y="6516688"/>
          <p14:tracePt t="118374" x="4786313" y="6526213"/>
          <p14:tracePt t="118380" x="4776788" y="6534150"/>
          <p14:tracePt t="118389" x="4776788" y="6551613"/>
          <p14:tracePt t="118396" x="4768850" y="6561138"/>
          <p14:tracePt t="118404" x="4759325" y="6569075"/>
          <p14:tracePt t="118412" x="4751388" y="6569075"/>
          <p14:tracePt t="118423" x="4741863" y="6586538"/>
          <p14:tracePt t="118669" x="4741863" y="6596063"/>
          <p14:tracePt t="118675" x="4741863" y="6604000"/>
          <p14:tracePt t="118681" x="4733925" y="6621463"/>
          <p14:tracePt t="118691" x="4724400" y="6638925"/>
          <p14:tracePt t="118696" x="4724400" y="6648450"/>
          <p14:tracePt t="118703" x="4716463" y="6665913"/>
          <p14:tracePt t="118709" x="4706938" y="6673850"/>
          <p14:tracePt t="118716" x="4706938" y="6683375"/>
          <p14:tracePt t="118723" x="4706938" y="6691313"/>
          <p14:tracePt t="118741" x="4699000" y="6700838"/>
          <p14:tracePt t="118767" x="4689475" y="6700838"/>
          <p14:tracePt t="118772" x="4689475" y="6708775"/>
          <p14:tracePt t="118835" x="4689475" y="6700838"/>
          <p14:tracePt t="118848" x="4689475" y="6691313"/>
          <p14:tracePt t="118857" x="4689475" y="6683375"/>
          <p14:tracePt t="118861" x="4689475" y="6673850"/>
          <p14:tracePt t="118868" x="4699000" y="6656388"/>
          <p14:tracePt t="118876" x="4716463" y="6638925"/>
          <p14:tracePt t="118881" x="4724400" y="6621463"/>
          <p14:tracePt t="118890" x="4741863" y="6596063"/>
          <p14:tracePt t="118896" x="4759325" y="6578600"/>
          <p14:tracePt t="118906" x="4776788" y="6561138"/>
          <p14:tracePt t="118910" x="4803775" y="6526213"/>
          <p14:tracePt t="118919" x="4821238" y="6508750"/>
          <p14:tracePt t="118923" x="4846638" y="6481763"/>
          <p14:tracePt t="118930" x="4856163" y="6456363"/>
          <p14:tracePt t="118937" x="4873625" y="6438900"/>
          <p14:tracePt t="118944" x="4899025" y="6411913"/>
          <p14:tracePt t="118952" x="4916488" y="6386513"/>
          <p14:tracePt t="118959" x="4933950" y="6369050"/>
          <p14:tracePt t="118965" x="4951413" y="6351588"/>
          <p14:tracePt t="118972" x="4968875" y="6334125"/>
          <p14:tracePt t="118978" x="4986338" y="6316663"/>
          <p14:tracePt t="118989" x="4995863" y="6307138"/>
          <p14:tracePt t="118993" x="5013325" y="6289675"/>
          <p14:tracePt t="119008" x="5021263" y="6272213"/>
          <p14:tracePt t="119014" x="5030788" y="6272213"/>
          <p14:tracePt t="119028" x="5030788" y="6264275"/>
          <p14:tracePt t="119035" x="5038725" y="6264275"/>
          <p14:tracePt t="119063" x="5048250" y="6254750"/>
          <p14:tracePt t="119085" x="5056188" y="6246813"/>
          <p14:tracePt t="119096" x="5065713" y="6246813"/>
          <p14:tracePt t="119111" x="5073650" y="6237288"/>
          <p14:tracePt t="119134" x="5083175" y="6237288"/>
          <p14:tracePt t="119146" x="5091113" y="6237288"/>
          <p14:tracePt t="119157" x="5091113" y="6229350"/>
          <p14:tracePt t="119166" x="5108575" y="6229350"/>
          <p14:tracePt t="119174" x="5118100" y="6219825"/>
          <p14:tracePt t="119182" x="5135563" y="6211888"/>
          <p14:tracePt t="119187" x="5160963" y="6194425"/>
          <p14:tracePt t="119193" x="5178425" y="6176963"/>
          <p14:tracePt t="119202" x="5195888" y="6167438"/>
          <p14:tracePt t="119207" x="5213350" y="6149975"/>
          <p14:tracePt t="119214" x="5240338" y="6149975"/>
          <p14:tracePt t="119223" x="5248275" y="6132513"/>
          <p14:tracePt t="119228" x="5257800" y="6132513"/>
          <p14:tracePt t="119235" x="5275263" y="6115050"/>
          <p14:tracePt t="119250" x="5283200" y="6115050"/>
          <p14:tracePt t="119257" x="5283200" y="6107113"/>
          <p14:tracePt t="119264" x="5283200" y="6097588"/>
          <p14:tracePt t="119278" x="5292725" y="6089650"/>
          <p14:tracePt t="119284" x="5300663" y="6089650"/>
          <p14:tracePt t="119291" x="5300663" y="6080125"/>
          <p14:tracePt t="119297" x="5318125" y="6072188"/>
          <p14:tracePt t="119304" x="5335588" y="6054725"/>
          <p14:tracePt t="119500" x="5380038" y="5984875"/>
          <p14:tracePt t="119507" x="5449888" y="5905500"/>
          <p14:tracePt t="119513" x="5492750" y="5853113"/>
          <p14:tracePt t="119524" x="5527675" y="5810250"/>
          <p14:tracePt t="119530" x="5545138" y="5800725"/>
          <p14:tracePt t="119533" x="5562600" y="5775325"/>
          <p14:tracePt t="119551" x="5562600" y="5765800"/>
          <p14:tracePt t="119555" x="5572125" y="5765800"/>
          <p14:tracePt t="119645" x="5562600" y="5765800"/>
          <p14:tracePt t="119687" x="5562600" y="5757863"/>
          <p14:tracePt t="119694" x="5554663" y="5757863"/>
          <p14:tracePt t="119777" x="5545138" y="5757863"/>
          <p14:tracePt t="119826" x="5537200" y="5757863"/>
          <p14:tracePt t="119848" x="5537200" y="5748338"/>
          <p14:tracePt t="119852" x="5527675" y="5748338"/>
          <p14:tracePt t="119858" x="5527675" y="5740400"/>
          <p14:tracePt t="119875" x="5519738" y="5740400"/>
          <p14:tracePt t="119879" x="5510213" y="5740400"/>
          <p14:tracePt t="119895" x="5502275" y="5730875"/>
          <p14:tracePt t="119907" x="5492750" y="5730875"/>
          <p14:tracePt t="119916" x="5484813" y="5730875"/>
          <p14:tracePt t="119921" x="5475288" y="5722938"/>
          <p14:tracePt t="119937" x="5467350" y="5722938"/>
          <p14:tracePt t="119948" x="5457825" y="5722938"/>
          <p14:tracePt t="119956" x="5449888" y="5713413"/>
          <p14:tracePt t="119972" x="5440363" y="5713413"/>
          <p14:tracePt t="119991" x="5432425" y="5713413"/>
          <p14:tracePt t="119998" x="5432425" y="5705475"/>
          <p14:tracePt t="120013" x="5422900" y="5705475"/>
          <p14:tracePt t="120034" x="5414963" y="5705475"/>
          <p14:tracePt t="120038" x="5405438" y="5705475"/>
          <p14:tracePt t="120074" x="5397500" y="5705475"/>
          <p14:tracePt t="120179" x="5405438" y="5705475"/>
          <p14:tracePt t="120193" x="5414963" y="5705475"/>
          <p14:tracePt t="120220" x="5422900" y="5705475"/>
          <p14:tracePt t="120243" x="5432425" y="5705475"/>
          <p14:tracePt t="120253" x="5449888" y="5705475"/>
          <p14:tracePt t="120260" x="5457825" y="5705475"/>
          <p14:tracePt t="120275" x="5475288" y="5705475"/>
          <p14:tracePt t="120281" x="5484813" y="5705475"/>
          <p14:tracePt t="120294" x="5502275" y="5705475"/>
          <p14:tracePt t="120303" x="5510213" y="5705475"/>
          <p14:tracePt t="120309" x="5519738" y="5705475"/>
          <p14:tracePt t="120315" x="5527675" y="5705475"/>
          <p14:tracePt t="120322" x="5537200" y="5705475"/>
          <p14:tracePt t="120329" x="5545138" y="5705475"/>
          <p14:tracePt t="120336" x="5554663" y="5705475"/>
          <p14:tracePt t="120343" x="5562600" y="5705475"/>
          <p14:tracePt t="120351" x="5572125" y="5705475"/>
          <p14:tracePt t="120359" x="5580063" y="5705475"/>
          <p14:tracePt t="120364" x="5589588" y="5705475"/>
          <p14:tracePt t="120373" x="5597525" y="5705475"/>
          <p14:tracePt t="120388" x="5607050" y="5705475"/>
          <p14:tracePt t="120392" x="5614988" y="5705475"/>
          <p14:tracePt t="120399" x="5624513" y="5705475"/>
          <p14:tracePt t="120413" x="5632450" y="5705475"/>
          <p14:tracePt t="120427" x="5649913" y="5705475"/>
          <p14:tracePt t="120441" x="5659438" y="5705475"/>
          <p14:tracePt t="120449" x="5667375" y="5705475"/>
          <p14:tracePt t="120465" x="5676900" y="5705475"/>
          <p14:tracePt t="120467" x="5684838" y="5705475"/>
          <p14:tracePt t="120482" x="5694363" y="5705475"/>
          <p14:tracePt t="120496" x="5702300" y="5705475"/>
          <p14:tracePt t="120505" x="5711825" y="5705475"/>
          <p14:tracePt t="120517" x="5719763" y="5705475"/>
          <p14:tracePt t="120539" x="5729288" y="5705475"/>
          <p14:tracePt t="120553" x="5737225" y="5705475"/>
          <p14:tracePt t="120560" x="5746750" y="5705475"/>
          <p14:tracePt t="120573" x="5754688" y="5705475"/>
          <p14:tracePt t="120582" x="5764213" y="5705475"/>
          <p14:tracePt t="120591" x="5772150" y="5705475"/>
          <p14:tracePt t="120600" x="5781675" y="5705475"/>
          <p14:tracePt t="120608" x="5789613" y="5705475"/>
          <p14:tracePt t="120621" x="5799138" y="5705475"/>
          <p14:tracePt t="120627" x="5807075" y="5705475"/>
          <p14:tracePt t="120635" x="5816600" y="5705475"/>
          <p14:tracePt t="120650" x="5834063" y="5705475"/>
          <p14:tracePt t="120663" x="5842000" y="5705475"/>
          <p14:tracePt t="120676" x="5851525" y="5705475"/>
          <p14:tracePt t="120683" x="5859463" y="5705475"/>
          <p14:tracePt t="120691" x="5868988" y="5705475"/>
          <p14:tracePt t="120696" x="5876925" y="5705475"/>
          <p14:tracePt t="120711" x="5886450" y="5705475"/>
          <p14:tracePt t="120720" x="5894388" y="5705475"/>
          <p14:tracePt t="120725" x="5903913" y="5705475"/>
          <p14:tracePt t="120740" x="5911850" y="5705475"/>
          <p14:tracePt t="120744" x="5921375" y="5705475"/>
          <p14:tracePt t="120755" x="5929313" y="5705475"/>
          <p14:tracePt t="120760" x="5938838" y="5705475"/>
          <p14:tracePt t="120772" x="5956300" y="5705475"/>
          <p14:tracePt t="120782" x="5964238" y="5705475"/>
          <p14:tracePt t="120786" x="5973763" y="5705475"/>
          <p14:tracePt t="120793" x="5981700" y="5705475"/>
          <p14:tracePt t="120805" x="5991225" y="5705475"/>
          <p14:tracePt t="120808" x="5999163" y="5705475"/>
          <p14:tracePt t="120814" x="6008688" y="5705475"/>
          <p14:tracePt t="120829" x="6026150" y="5705475"/>
          <p14:tracePt t="120842" x="6034088" y="5705475"/>
          <p14:tracePt t="120853" x="6043613" y="5705475"/>
          <p14:tracePt t="120864" x="6061075" y="5705475"/>
          <p14:tracePt t="120870" x="6069013" y="5705475"/>
          <p14:tracePt t="120884" x="6086475" y="5705475"/>
          <p14:tracePt t="120891" x="6096000" y="5705475"/>
          <p14:tracePt t="120898" x="6105525" y="5705475"/>
          <p14:tracePt t="120907" x="6113463" y="5705475"/>
          <p14:tracePt t="120913" x="6122988" y="5705475"/>
          <p14:tracePt t="120917" x="6130925" y="5705475"/>
          <p14:tracePt t="120925" x="6140450" y="5705475"/>
          <p14:tracePt t="120932" x="6148388" y="5705475"/>
          <p14:tracePt t="120941" x="6157913" y="5705475"/>
          <p14:tracePt t="120946" x="6165850" y="5705475"/>
          <p14:tracePt t="120961" x="6175375" y="5705475"/>
          <p14:tracePt t="120966" x="6183313" y="5705475"/>
          <p14:tracePt t="120982" x="6192838" y="5705475"/>
          <p14:tracePt t="120997" x="6200775" y="5705475"/>
          <p14:tracePt t="121008" x="6210300" y="5705475"/>
          <p14:tracePt t="121024" x="6218238" y="5705475"/>
          <p14:tracePt t="121057" x="6227763" y="5705475"/>
          <p14:tracePt t="121494" x="6192838" y="5730875"/>
          <p14:tracePt t="121504" x="6140450" y="5783263"/>
          <p14:tracePt t="121508" x="6096000" y="5818188"/>
          <p14:tracePt t="121514" x="6051550" y="5862638"/>
          <p14:tracePt t="121521" x="6008688" y="5905500"/>
          <p14:tracePt t="121527" x="5981700" y="5940425"/>
          <p14:tracePt t="121536" x="5946775" y="5957888"/>
          <p14:tracePt t="121541" x="5911850" y="5992813"/>
          <p14:tracePt t="121549" x="5894388" y="6010275"/>
          <p14:tracePt t="121558" x="5876925" y="6037263"/>
          <p14:tracePt t="121562" x="5842000" y="6054725"/>
          <p14:tracePt t="121569" x="5824538" y="6080125"/>
          <p14:tracePt t="121579" x="5807075" y="6097588"/>
          <p14:tracePt t="121582" x="5781675" y="6124575"/>
          <p14:tracePt t="121592" x="5764213" y="6149975"/>
          <p14:tracePt t="121598" x="5737225" y="6176963"/>
          <p14:tracePt t="121604" x="5719763" y="6211888"/>
          <p14:tracePt t="121610" x="5694363" y="6237288"/>
          <p14:tracePt t="121620" x="5667375" y="6272213"/>
          <p14:tracePt t="121624" x="5649913" y="6289675"/>
          <p14:tracePt t="121631" x="5624513" y="6316663"/>
          <p14:tracePt t="121638" x="5607050" y="6342063"/>
          <p14:tracePt t="121646" x="5597525" y="6351588"/>
          <p14:tracePt t="121655" x="5580063" y="6369050"/>
          <p14:tracePt t="121659" x="5580063" y="6376988"/>
          <p14:tracePt t="121667" x="5554663" y="6394450"/>
          <p14:tracePt t="121674" x="5545138" y="6411913"/>
          <p14:tracePt t="121682" x="5527675" y="6429375"/>
          <p14:tracePt t="121689" x="5519738" y="6446838"/>
          <p14:tracePt t="121693" x="5502275" y="6464300"/>
          <p14:tracePt t="121702" x="5492750" y="6481763"/>
          <p14:tracePt t="121709" x="5475288" y="6499225"/>
          <p14:tracePt t="121715" x="5457825" y="6516688"/>
          <p14:tracePt t="121723" x="5449888" y="6526213"/>
          <p14:tracePt t="121728" x="5432425" y="6534150"/>
          <p14:tracePt t="121736" x="5414963" y="6551613"/>
          <p14:tracePt t="121742" x="5405438" y="6561138"/>
          <p14:tracePt t="121749" x="5397500" y="6578600"/>
          <p14:tracePt t="121756" x="5387975" y="6578600"/>
          <p14:tracePt t="121980" x="5327650" y="6638925"/>
          <p14:tracePt t="121985" x="5240338" y="6708775"/>
          <p14:tracePt t="121992" x="5153025" y="6761163"/>
          <p14:tracePt t="122000" x="5073650" y="6823075"/>
          <p14:tracePt t="124126" x="0" y="0"/>
        </p14:tracePtLst>
        <p14:tracePtLst>
          <p14:tracePt t="189727" x="3754438" y="6786563"/>
          <p14:tracePt t="190080" x="3651250" y="6638925"/>
          <p14:tracePt t="190084" x="3659188" y="6613525"/>
          <p14:tracePt t="190090" x="3668713" y="6596063"/>
          <p14:tracePt t="190096" x="3676650" y="6578600"/>
          <p14:tracePt t="190103" x="3676650" y="6569075"/>
          <p14:tracePt t="190128" x="3686175" y="6561138"/>
          <p14:tracePt t="190131" x="3686175" y="6551613"/>
          <p14:tracePt t="190159" x="3694113" y="6551613"/>
          <p14:tracePt t="190368" x="3756025" y="6481763"/>
          <p14:tracePt t="190375" x="3825875" y="6359525"/>
          <p14:tracePt t="190381" x="3886200" y="6272213"/>
          <p14:tracePt t="190391" x="3921125" y="6229350"/>
          <p14:tracePt t="190394" x="3930650" y="6202363"/>
          <p14:tracePt t="190401" x="3938588" y="6194425"/>
          <p14:tracePt t="190409" x="3948113" y="6176963"/>
          <p14:tracePt t="190423" x="3948113" y="6167438"/>
          <p14:tracePt t="190429" x="3956050" y="6167438"/>
          <p14:tracePt t="190452" x="3956050" y="6159500"/>
          <p14:tracePt t="190693" x="4035425" y="6054725"/>
          <p14:tracePt t="190699" x="4105275" y="5940425"/>
          <p14:tracePt t="190707" x="4140200" y="5888038"/>
          <p14:tracePt t="190715" x="4165600" y="5835650"/>
          <p14:tracePt t="190719" x="4183063" y="5800725"/>
          <p14:tracePt t="190727" x="4192588" y="5783263"/>
          <p14:tracePt t="190736" x="4192588" y="5765800"/>
          <p14:tracePt t="190741" x="4192588" y="5757863"/>
          <p14:tracePt t="190748" x="4192588" y="5740400"/>
          <p14:tracePt t="190763" x="4192588" y="5730875"/>
          <p14:tracePt t="190792" x="4183063" y="5730875"/>
          <p14:tracePt t="190796" x="4165600" y="5740400"/>
          <p14:tracePt t="190803" x="4148138" y="5740400"/>
          <p14:tracePt t="190812" x="4130675" y="5757863"/>
          <p14:tracePt t="190816" x="4113213" y="5765800"/>
          <p14:tracePt t="190825" x="4087813" y="5775325"/>
          <p14:tracePt t="190830" x="4070350" y="5783263"/>
          <p14:tracePt t="190837" x="4052888" y="5783263"/>
          <p14:tracePt t="190843" x="4043363" y="5792788"/>
          <p14:tracePt t="190852" x="4035425" y="5792788"/>
          <p14:tracePt t="190858" x="4025900" y="5792788"/>
          <p14:tracePt t="190871" x="4017963" y="5792788"/>
          <p14:tracePt t="190900" x="4008438" y="5792788"/>
          <p14:tracePt t="190914" x="4008438" y="5783263"/>
          <p14:tracePt t="190921" x="4000500" y="5783263"/>
          <p14:tracePt t="190927" x="4000500" y="5775325"/>
          <p14:tracePt t="190933" x="4000500" y="5765800"/>
          <p14:tracePt t="190958" x="4000500" y="5757863"/>
          <p14:tracePt t="190962" x="4000500" y="5748338"/>
          <p14:tracePt t="190992" x="4000500" y="5740400"/>
          <p14:tracePt t="191031" x="4000500" y="5730875"/>
          <p14:tracePt t="191045" x="4000500" y="5722938"/>
          <p14:tracePt t="191055" x="4008438" y="5722938"/>
          <p14:tracePt t="191058" x="4008438" y="5713413"/>
          <p14:tracePt t="191065" x="4017963" y="5713413"/>
          <p14:tracePt t="191072" x="4017963" y="5705475"/>
          <p14:tracePt t="191079" x="4017963" y="5695950"/>
          <p14:tracePt t="191087" x="4025900" y="5688013"/>
          <p14:tracePt t="191094" x="4035425" y="5688013"/>
          <p14:tracePt t="191102" x="4035425" y="5678488"/>
          <p14:tracePt t="191106" x="4035425" y="5670550"/>
          <p14:tracePt t="191114" x="4043363" y="5670550"/>
          <p14:tracePt t="191124" x="4043363" y="5661025"/>
          <p14:tracePt t="191128" x="4043363" y="5653088"/>
          <p14:tracePt t="191134" x="4052888" y="5643563"/>
          <p14:tracePt t="191159" x="4060825" y="5635625"/>
          <p14:tracePt t="191163" x="4060825" y="5626100"/>
          <p14:tracePt t="191177" x="4070350" y="5626100"/>
          <p14:tracePt t="191198" x="4070350" y="5618163"/>
          <p14:tracePt t="191241" x="4070350" y="5608638"/>
          <p14:tracePt t="191274" x="4070350" y="5600700"/>
          <p14:tracePt t="191288" x="4070350" y="5591175"/>
          <p14:tracePt t="191308" x="4078288" y="5591175"/>
          <p14:tracePt t="191323" x="4078288" y="5583238"/>
          <p14:tracePt t="191357" x="4078288" y="5573713"/>
          <p14:tracePt t="191391" x="4078288" y="5565775"/>
          <p14:tracePt t="191406" x="4078288" y="5556250"/>
          <p14:tracePt t="191433" x="4078288" y="5548313"/>
          <p14:tracePt t="191457" x="4078288" y="5538788"/>
          <p14:tracePt t="191490" x="4078288" y="5530850"/>
          <p14:tracePt t="191593" x="4070350" y="5530850"/>
          <p14:tracePt t="191691" x="4078288" y="5530850"/>
          <p14:tracePt t="191705" x="4105275" y="5530850"/>
          <p14:tracePt t="191710" x="4130675" y="5530850"/>
          <p14:tracePt t="191721" x="4165600" y="5538788"/>
          <p14:tracePt t="191724" x="4200525" y="5538788"/>
          <p14:tracePt t="191731" x="4244975" y="5548313"/>
          <p14:tracePt t="191737" x="4270375" y="5548313"/>
          <p14:tracePt t="191744" x="4297363" y="5548313"/>
          <p14:tracePt t="191751" x="4314825" y="5548313"/>
          <p14:tracePt t="191759" x="4322763" y="5548313"/>
          <p14:tracePt t="191765" x="4332288" y="5548313"/>
          <p14:tracePt t="191779" x="4340225" y="5548313"/>
          <p14:tracePt t="191793" x="4349750" y="5548313"/>
          <p14:tracePt t="191814" x="4349750" y="5556250"/>
          <p14:tracePt t="191828" x="4357688" y="5556250"/>
          <p14:tracePt t="191925" x="4349750" y="5556250"/>
          <p14:tracePt t="191933" x="4340225" y="5556250"/>
          <p14:tracePt t="191946" x="4332288" y="5556250"/>
          <p14:tracePt t="191952" x="4322763" y="5556250"/>
          <p14:tracePt t="191958" x="4305300" y="5556250"/>
          <p14:tracePt t="191967" x="4287838" y="5556250"/>
          <p14:tracePt t="191975" x="4262438" y="5556250"/>
          <p14:tracePt t="191980" x="4244975" y="5556250"/>
          <p14:tracePt t="191987" x="4217988" y="5565775"/>
          <p14:tracePt t="191994" x="4192588" y="5565775"/>
          <p14:tracePt t="192000" x="4165600" y="5565775"/>
          <p14:tracePt t="192010" x="4148138" y="5565775"/>
          <p14:tracePt t="192016" x="4130675" y="5573713"/>
          <p14:tracePt t="192021" x="4122738" y="5573713"/>
          <p14:tracePt t="192028" x="4113213" y="5573713"/>
          <p14:tracePt t="192035" x="4105275" y="5573713"/>
          <p14:tracePt t="192042" x="4095750" y="5573713"/>
          <p14:tracePt t="192057" x="4087813" y="5573713"/>
          <p14:tracePt t="192079" x="4078288" y="5573713"/>
          <p14:tracePt t="192098" x="4078288" y="5565775"/>
          <p14:tracePt t="192112" x="4070350" y="5565775"/>
          <p14:tracePt t="192132" x="4060825" y="5556250"/>
          <p14:tracePt t="192168" x="4060825" y="5548313"/>
          <p14:tracePt t="192204" x="4052888" y="5538788"/>
          <p14:tracePt t="192216" x="4052888" y="5530850"/>
          <p14:tracePt t="192229" x="4043363" y="5530850"/>
          <p14:tracePt t="192265" x="4035425" y="5521325"/>
          <p14:tracePt t="192333" x="4025900" y="5521325"/>
          <p14:tracePt t="193131" x="4035425" y="5521325"/>
          <p14:tracePt t="193146" x="4043363" y="5521325"/>
          <p14:tracePt t="193151" x="4052888" y="5521325"/>
          <p14:tracePt t="193158" x="4060825" y="5521325"/>
          <p14:tracePt t="193165" x="4070350" y="5521325"/>
          <p14:tracePt t="193178" x="4078288" y="5521325"/>
          <p14:tracePt t="193195" x="4087813" y="5521325"/>
          <p14:tracePt t="193200" x="4095750" y="5521325"/>
          <p14:tracePt t="193223" x="4105275" y="5521325"/>
          <p14:tracePt t="193227" x="4105275" y="5530850"/>
          <p14:tracePt t="193241" x="4113213" y="5530850"/>
          <p14:tracePt t="193255" x="4122738" y="5530850"/>
          <p14:tracePt t="193269" x="4130675" y="5530850"/>
          <p14:tracePt t="193278" x="4130675" y="5538788"/>
          <p14:tracePt t="193283" x="4140200" y="5538788"/>
          <p14:tracePt t="193293" x="4148138" y="5538788"/>
          <p14:tracePt t="193303" x="4157663" y="5538788"/>
          <p14:tracePt t="193311" x="4165600" y="5538788"/>
          <p14:tracePt t="193325" x="4175125" y="5538788"/>
          <p14:tracePt t="193350" x="4183063" y="5538788"/>
          <p14:tracePt t="193367" x="4192588" y="5538788"/>
          <p14:tracePt t="193373" x="4200525" y="5538788"/>
          <p14:tracePt t="193393" x="4210050" y="5538788"/>
          <p14:tracePt t="193422" x="4217988" y="5538788"/>
          <p14:tracePt t="193456" x="4227513" y="5538788"/>
          <p14:tracePt t="193470" x="4235450" y="5538788"/>
          <p14:tracePt t="193520" x="4244975" y="5538788"/>
          <p14:tracePt t="193562" x="4252913" y="5538788"/>
          <p14:tracePt t="193596" x="4262438" y="5538788"/>
          <p14:tracePt t="193609" x="4270375" y="5538788"/>
          <p14:tracePt t="193679" x="4279900" y="5538788"/>
          <p14:tracePt t="193699" x="4287838" y="5538788"/>
          <p14:tracePt t="193723" x="4297363" y="5538788"/>
          <p14:tracePt t="193733" x="4305300" y="5538788"/>
          <p14:tracePt t="193755" x="4314825" y="5538788"/>
          <p14:tracePt t="193768" x="4322763" y="5538788"/>
          <p14:tracePt t="193776" x="4332288" y="5538788"/>
          <p14:tracePt t="193791" x="4340225" y="5538788"/>
          <p14:tracePt t="193795" x="4357688" y="5538788"/>
          <p14:tracePt t="193802" x="4375150" y="5538788"/>
          <p14:tracePt t="193817" x="4384675" y="5538788"/>
          <p14:tracePt t="193823" x="4410075" y="5538788"/>
          <p14:tracePt t="193829" x="4410075" y="5548313"/>
          <p14:tracePt t="193837" x="4419600" y="5548313"/>
          <p14:tracePt t="193852" x="4427538" y="5548313"/>
          <p14:tracePt t="193863" x="4445000" y="5548313"/>
          <p14:tracePt t="193879" x="4454525" y="5548313"/>
          <p14:tracePt t="193892" x="4462463" y="5548313"/>
          <p14:tracePt t="193900" x="4471988" y="5548313"/>
          <p14:tracePt t="193913" x="4479925" y="5548313"/>
          <p14:tracePt t="193927" x="4489450" y="5548313"/>
          <p14:tracePt t="193937" x="4497388" y="5548313"/>
          <p14:tracePt t="193940" x="4506913" y="5548313"/>
          <p14:tracePt t="193958" x="4514850" y="5548313"/>
          <p14:tracePt t="193968" x="4524375" y="5548313"/>
          <p14:tracePt t="193976" x="4532313" y="5548313"/>
          <p14:tracePt t="193990" x="4541838" y="5548313"/>
          <p14:tracePt t="193997" x="4549775" y="5548313"/>
          <p14:tracePt t="194016" x="4567238" y="5548313"/>
          <p14:tracePt t="194024" x="4576763" y="5548313"/>
          <p14:tracePt t="194030" x="4584700" y="5548313"/>
          <p14:tracePt t="194038" x="4594225" y="5548313"/>
          <p14:tracePt t="194044" x="4602163" y="5548313"/>
          <p14:tracePt t="194051" x="4611688" y="5548313"/>
          <p14:tracePt t="194065" x="4619625" y="5548313"/>
          <p14:tracePt t="194073" x="4629150" y="5548313"/>
          <p14:tracePt t="194079" x="4637088" y="5548313"/>
          <p14:tracePt t="194086" x="4646613" y="5548313"/>
          <p14:tracePt t="194101" x="4654550" y="5548313"/>
          <p14:tracePt t="194107" x="4664075" y="5548313"/>
          <p14:tracePt t="194130" x="4672013" y="5548313"/>
          <p14:tracePt t="194365" x="4681538" y="5548313"/>
          <p14:tracePt t="194373" x="4706938" y="5548313"/>
          <p14:tracePt t="194377" x="4724400" y="5548313"/>
          <p14:tracePt t="194384" x="4751388" y="5548313"/>
          <p14:tracePt t="194390" x="4768850" y="5548313"/>
          <p14:tracePt t="194399" x="4794250" y="5548313"/>
          <p14:tracePt t="194404" x="4829175" y="5548313"/>
          <p14:tracePt t="194412" x="4856163" y="5548313"/>
          <p14:tracePt t="194418" x="4873625" y="5548313"/>
          <p14:tracePt t="194426" x="4899025" y="5548313"/>
          <p14:tracePt t="194432" x="4916488" y="5548313"/>
          <p14:tracePt t="194439" x="4943475" y="5548313"/>
          <p14:tracePt t="194446" x="4951413" y="5548313"/>
          <p14:tracePt t="194452" x="4978400" y="5556250"/>
          <p14:tracePt t="194460" x="4995863" y="5556250"/>
          <p14:tracePt t="194466" x="5003800" y="5556250"/>
          <p14:tracePt t="194477" x="5021263" y="5556250"/>
          <p14:tracePt t="194480" x="5030788" y="5556250"/>
          <p14:tracePt t="194490" x="5038725" y="5556250"/>
          <p14:tracePt t="194496" x="5048250" y="5556250"/>
          <p14:tracePt t="194502" x="5065713" y="5565775"/>
          <p14:tracePt t="194509" x="5083175" y="5565775"/>
          <p14:tracePt t="194522" x="5100638" y="5573713"/>
          <p14:tracePt t="194529" x="5108575" y="5573713"/>
          <p14:tracePt t="194536" x="5118100" y="5573713"/>
          <p14:tracePt t="194543" x="5126038" y="5573713"/>
          <p14:tracePt t="194550" x="5135563" y="5573713"/>
          <p14:tracePt t="194556" x="5143500" y="5573713"/>
          <p14:tracePt t="194578" x="5153025" y="5573713"/>
          <p14:tracePt t="194614" x="5160963" y="5573713"/>
          <p14:tracePt t="194655" x="5170488" y="5573713"/>
          <p14:tracePt t="194668" x="5178425" y="5573713"/>
          <p14:tracePt t="194696" x="5187950" y="5573713"/>
          <p14:tracePt t="194710" x="5195888" y="5573713"/>
          <p14:tracePt t="194723" x="5213350" y="5573713"/>
          <p14:tracePt t="194730" x="5230813" y="5573713"/>
          <p14:tracePt t="194737" x="5248275" y="5573713"/>
          <p14:tracePt t="194744" x="5265738" y="5573713"/>
          <p14:tracePt t="194752" x="5292725" y="5573713"/>
          <p14:tracePt t="194759" x="5310188" y="5573713"/>
          <p14:tracePt t="194764" x="5335588" y="5573713"/>
          <p14:tracePt t="194774" x="5353050" y="5573713"/>
          <p14:tracePt t="194778" x="5380038" y="5573713"/>
          <p14:tracePt t="194786" x="5405438" y="5573713"/>
          <p14:tracePt t="194792" x="5422900" y="5565775"/>
          <p14:tracePt t="194799" x="5432425" y="5565775"/>
          <p14:tracePt t="194808" x="5449888" y="5556250"/>
          <p14:tracePt t="194812" x="5467350" y="5556250"/>
          <p14:tracePt t="194820" x="5475288" y="5556250"/>
          <p14:tracePt t="194835" x="5484813" y="5556250"/>
          <p14:tracePt t="194841" x="5492750" y="5556250"/>
          <p14:tracePt t="194854" x="5502275" y="5556250"/>
          <p14:tracePt t="194881" x="5510213" y="5556250"/>
          <p14:tracePt t="194911" x="5519738" y="5556250"/>
          <p14:tracePt t="194933" x="5527675" y="5556250"/>
          <p14:tracePt t="194967" x="5537200" y="5556250"/>
          <p14:tracePt t="194989" x="5545138" y="5556250"/>
          <p14:tracePt t="195009" x="5554663" y="5556250"/>
          <p14:tracePt t="195014" x="5562600" y="5556250"/>
          <p14:tracePt t="195036" x="5572125" y="5556250"/>
          <p14:tracePt t="195059" x="5580063" y="5556250"/>
          <p14:tracePt t="195077" x="5589588" y="5556250"/>
          <p14:tracePt t="195105" x="5597525" y="5556250"/>
          <p14:tracePt t="195126" x="5607050" y="5556250"/>
          <p14:tracePt t="195152" x="5614988" y="5556250"/>
          <p14:tracePt t="195167" x="5624513" y="5556250"/>
          <p14:tracePt t="195180" x="5632450" y="5556250"/>
          <p14:tracePt t="195195" x="5641975" y="5556250"/>
          <p14:tracePt t="195237" x="5649913" y="5556250"/>
          <p14:tracePt t="195409" x="5641975" y="5556250"/>
          <p14:tracePt t="195465" x="5632450" y="5556250"/>
          <p14:tracePt t="195507" x="5624513" y="5556250"/>
          <p14:tracePt t="195576" x="5624513" y="5548313"/>
          <p14:tracePt t="195639" x="5614988" y="5548313"/>
          <p14:tracePt t="198146" x="5545138" y="5548313"/>
          <p14:tracePt t="198151" x="5440363" y="5538788"/>
          <p14:tracePt t="198159" x="5327650" y="5538788"/>
          <p14:tracePt t="198166" x="5222875" y="5538788"/>
          <p14:tracePt t="198171" x="5118100" y="5521325"/>
          <p14:tracePt t="198178" x="5038725" y="5521325"/>
          <p14:tracePt t="198187" x="4951413" y="5513388"/>
          <p14:tracePt t="198192" x="4881563" y="5503863"/>
          <p14:tracePt t="198199" x="4821238" y="5495925"/>
          <p14:tracePt t="198210" x="4776788" y="5486400"/>
          <p14:tracePt t="198213" x="4751388" y="5486400"/>
          <p14:tracePt t="198220" x="4706938" y="5486400"/>
          <p14:tracePt t="198227" x="4681538" y="5476875"/>
          <p14:tracePt t="198233" x="4664075" y="5476875"/>
          <p14:tracePt t="198243" x="4646613" y="5468938"/>
          <p14:tracePt t="198248" x="4629150" y="5468938"/>
          <p14:tracePt t="198256" x="4619625" y="5459413"/>
          <p14:tracePt t="198261" x="4602163" y="5459413"/>
          <p14:tracePt t="198268" x="4594225" y="5459413"/>
          <p14:tracePt t="198275" x="4584700" y="5459413"/>
          <p14:tracePt t="198282" x="4567238" y="5451475"/>
          <p14:tracePt t="198289" x="4559300" y="5451475"/>
          <p14:tracePt t="198296" x="4549775" y="5441950"/>
          <p14:tracePt t="198304" x="4541838" y="5441950"/>
          <p14:tracePt t="198319" x="4524375" y="5441950"/>
          <p14:tracePt t="198332" x="4514850" y="5434013"/>
          <p14:tracePt t="198340" x="4506913" y="5434013"/>
          <p14:tracePt t="198351" x="4497388" y="5434013"/>
          <p14:tracePt t="198366" x="4489450" y="5434013"/>
          <p14:tracePt t="198380" x="4479925" y="5434013"/>
          <p14:tracePt t="198409" x="4471988" y="5434013"/>
          <p14:tracePt t="198415" x="4462463" y="5434013"/>
          <p14:tracePt t="198435" x="4454525" y="5434013"/>
          <p14:tracePt t="198450" x="4445000" y="5434013"/>
          <p14:tracePt t="198462" x="4427538" y="5434013"/>
          <p14:tracePt t="198476" x="4419600" y="5434013"/>
          <p14:tracePt t="198490" x="4402138" y="5434013"/>
          <p14:tracePt t="198497" x="4384675" y="5434013"/>
          <p14:tracePt t="198505" x="4375150" y="5434013"/>
          <p14:tracePt t="198513" x="4357688" y="5434013"/>
          <p14:tracePt t="198518" x="4340225" y="5434013"/>
          <p14:tracePt t="198524" x="4322763" y="5434013"/>
          <p14:tracePt t="198534" x="4314825" y="5434013"/>
          <p14:tracePt t="198538" x="4305300" y="5434013"/>
          <p14:tracePt t="198545" x="4297363" y="5434013"/>
          <p14:tracePt t="198554" x="4287838" y="5434013"/>
          <p14:tracePt t="198559" x="4279900" y="5434013"/>
          <p14:tracePt t="198566" x="4270375" y="5434013"/>
          <p14:tracePt t="198580" x="4262438" y="5434013"/>
          <p14:tracePt t="198602" x="4252913" y="5434013"/>
          <p14:tracePt t="198611" x="4244975" y="5434013"/>
          <p14:tracePt t="198624" x="4235450" y="5434013"/>
          <p14:tracePt t="198635" x="4227513" y="5434013"/>
          <p14:tracePt t="198650" x="4217988" y="5434013"/>
          <p14:tracePt t="198659" x="4210050" y="5434013"/>
          <p14:tracePt t="198672" x="4200525" y="5434013"/>
          <p14:tracePt t="198677" x="4192588" y="5434013"/>
          <p14:tracePt t="198683" x="4183063" y="5434013"/>
          <p14:tracePt t="198697" x="4175125" y="5434013"/>
          <p14:tracePt t="198706" x="4165600" y="5434013"/>
          <p14:tracePt t="198719" x="4148138" y="5434013"/>
          <p14:tracePt t="198725" x="4140200" y="5434013"/>
          <p14:tracePt t="198733" x="4130675" y="5434013"/>
          <p14:tracePt t="198744" x="4122738" y="5434013"/>
          <p14:tracePt t="198754" x="4113213" y="5434013"/>
          <p14:tracePt t="198759" x="4105275" y="5434013"/>
          <p14:tracePt t="198767" x="4095750" y="5424488"/>
          <p14:tracePt t="198793" x="4087813" y="5424488"/>
          <p14:tracePt t="198795" x="4078288" y="5424488"/>
          <p14:tracePt t="198824" x="4070350" y="5424488"/>
          <p14:tracePt t="198865" x="4060825" y="5424488"/>
          <p14:tracePt t="199080" x="4087813" y="5424488"/>
          <p14:tracePt t="199087" x="4122738" y="5424488"/>
          <p14:tracePt t="199095" x="4183063" y="5424488"/>
          <p14:tracePt t="199101" x="4244975" y="5434013"/>
          <p14:tracePt t="199107" x="4322763" y="5434013"/>
          <p14:tracePt t="199113" x="4402138" y="5434013"/>
          <p14:tracePt t="199120" x="4471988" y="5441950"/>
          <p14:tracePt t="199127" x="4541838" y="5441950"/>
          <p14:tracePt t="199133" x="4602163" y="5441950"/>
          <p14:tracePt t="199141" x="4664075" y="5451475"/>
          <p14:tracePt t="199147" x="4724400" y="5451475"/>
          <p14:tracePt t="199155" x="4776788" y="5451475"/>
          <p14:tracePt t="199161" x="4829175" y="5459413"/>
          <p14:tracePt t="199170" x="4873625" y="5459413"/>
          <p14:tracePt t="199176" x="4908550" y="5468938"/>
          <p14:tracePt t="199184" x="4943475" y="5468938"/>
          <p14:tracePt t="199193" x="4968875" y="5468938"/>
          <p14:tracePt t="199197" x="4986338" y="5468938"/>
          <p14:tracePt t="199203" x="5013325" y="5468938"/>
          <p14:tracePt t="199210" x="5021263" y="5468938"/>
          <p14:tracePt t="199221" x="5038725" y="5476875"/>
          <p14:tracePt t="199226" x="5056188" y="5476875"/>
          <p14:tracePt t="199231" x="5073650" y="5486400"/>
          <p14:tracePt t="199238" x="5091113" y="5486400"/>
          <p14:tracePt t="199245" x="5108575" y="5486400"/>
          <p14:tracePt t="199252" x="5126038" y="5495925"/>
          <p14:tracePt t="199260" x="5143500" y="5495925"/>
          <p14:tracePt t="199266" x="5160963" y="5495925"/>
          <p14:tracePt t="199274" x="5178425" y="5495925"/>
          <p14:tracePt t="199280" x="5195888" y="5503863"/>
          <p14:tracePt t="199285" x="5205413" y="5503863"/>
          <p14:tracePt t="199293" x="5222875" y="5503863"/>
          <p14:tracePt t="199300" x="5230813" y="5513388"/>
          <p14:tracePt t="199308" x="5240338" y="5513388"/>
          <p14:tracePt t="199314" x="5257800" y="5513388"/>
          <p14:tracePt t="199322" x="5275263" y="5513388"/>
          <p14:tracePt t="199329" x="5283200" y="5513388"/>
          <p14:tracePt t="199334" x="5292725" y="5513388"/>
          <p14:tracePt t="199348" x="5300663" y="5513388"/>
          <p14:tracePt t="199362" x="5310188" y="5513388"/>
          <p14:tracePt t="199391" x="5318125" y="5513388"/>
          <p14:tracePt t="199413" x="5327650" y="5513388"/>
          <p14:tracePt t="199461" x="5335588" y="5513388"/>
          <p14:tracePt t="199484" x="5335588" y="5503863"/>
          <p14:tracePt t="199489" x="5353050" y="5503863"/>
          <p14:tracePt t="199495" x="5380038" y="5495925"/>
          <p14:tracePt t="199504" x="5414963" y="5476875"/>
          <p14:tracePt t="199508" x="5467350" y="5459413"/>
          <p14:tracePt t="199515" x="5519738" y="5441950"/>
          <p14:tracePt t="199523" x="5562600" y="5434013"/>
          <p14:tracePt t="199529" x="5614988" y="5407025"/>
          <p14:tracePt t="199534" x="5667375" y="5399088"/>
          <p14:tracePt t="199543" x="5684838" y="5389563"/>
          <p14:tracePt t="199549" x="5694363" y="5381625"/>
          <p14:tracePt t="199557" x="5711825" y="5381625"/>
          <p14:tracePt t="199898" x="5702300" y="5381625"/>
          <p14:tracePt t="199924" x="5694363" y="5381625"/>
          <p14:tracePt t="199932" x="5684838" y="5381625"/>
          <p14:tracePt t="199949" x="5676900" y="5381625"/>
          <p14:tracePt t="199966" x="5667375" y="5381625"/>
          <p14:tracePt t="199986" x="5649913" y="5381625"/>
          <p14:tracePt t="199993" x="5632450" y="5381625"/>
          <p14:tracePt t="199999" x="5607050" y="5381625"/>
          <p14:tracePt t="200008" x="5580063" y="5372100"/>
          <p14:tracePt t="200014" x="5545138" y="5364163"/>
          <p14:tracePt t="200021" x="5492750" y="5346700"/>
          <p14:tracePt t="200028" x="5457825" y="5337175"/>
          <p14:tracePt t="200034" x="5380038" y="5319713"/>
          <p14:tracePt t="200042" x="5335588" y="5311775"/>
          <p14:tracePt t="200049" x="5265738" y="5302250"/>
          <p14:tracePt t="200059" x="5213350" y="5294313"/>
          <p14:tracePt t="200068" x="5160963" y="5294313"/>
          <p14:tracePt t="200070" x="5118100" y="5294313"/>
          <p14:tracePt t="200077" x="5073650" y="5294313"/>
          <p14:tracePt t="200083" x="5021263" y="5294313"/>
          <p14:tracePt t="200092" x="4995863" y="5294313"/>
          <p14:tracePt t="200097" x="4968875" y="5294313"/>
          <p14:tracePt t="200105" x="4933950" y="5294313"/>
          <p14:tracePt t="200110" x="4899025" y="5294313"/>
          <p14:tracePt t="200119" x="4881563" y="5294313"/>
          <p14:tracePt t="200129" x="4846638" y="5294313"/>
          <p14:tracePt t="200132" x="4821238" y="5294313"/>
          <p14:tracePt t="200138" x="4786313" y="5294313"/>
          <p14:tracePt t="200146" x="4751388" y="5294313"/>
          <p14:tracePt t="200153" x="4724400" y="5294313"/>
          <p14:tracePt t="200160" x="4689475" y="5294313"/>
          <p14:tracePt t="200167" x="4664075" y="5294313"/>
          <p14:tracePt t="200177" x="4629150" y="5294313"/>
          <p14:tracePt t="200180" x="4602163" y="5294313"/>
          <p14:tracePt t="200188" x="4584700" y="5294313"/>
          <p14:tracePt t="200194" x="4567238" y="5294313"/>
          <p14:tracePt t="200200" x="4549775" y="5294313"/>
          <p14:tracePt t="200209" x="4532313" y="5294313"/>
          <p14:tracePt t="200217" x="4524375" y="5294313"/>
          <p14:tracePt t="200222" x="4514850" y="5294313"/>
          <p14:tracePt t="200228" x="4497388" y="5284788"/>
          <p14:tracePt t="200238" x="4489450" y="5284788"/>
          <p14:tracePt t="200242" x="4471988" y="5284788"/>
          <p14:tracePt t="200249" x="4462463" y="5284788"/>
          <p14:tracePt t="200258" x="4454525" y="5284788"/>
          <p14:tracePt t="200263" x="4445000" y="5276850"/>
          <p14:tracePt t="200270" x="4437063" y="5276850"/>
          <p14:tracePt t="200278" x="4427538" y="5267325"/>
          <p14:tracePt t="200284" x="4419600" y="5267325"/>
          <p14:tracePt t="200291" x="4402138" y="5267325"/>
          <p14:tracePt t="200312" x="4392613" y="5259388"/>
          <p14:tracePt t="200327" x="4384675" y="5259388"/>
          <p14:tracePt t="200335" x="4375150" y="5259388"/>
          <p14:tracePt t="200346" x="4375150" y="5249863"/>
          <p14:tracePt t="200354" x="4367213" y="5249863"/>
          <p14:tracePt t="200360" x="4367213" y="5241925"/>
          <p14:tracePt t="200367" x="4357688" y="5241925"/>
          <p14:tracePt t="200390" x="4349750" y="5241925"/>
          <p14:tracePt t="200396" x="4340225" y="5241925"/>
          <p14:tracePt t="200411" x="4332288" y="5241925"/>
          <p14:tracePt t="200425" x="4322763" y="5232400"/>
          <p14:tracePt t="200445" x="4314825" y="5232400"/>
          <p14:tracePt t="200459" x="4297363" y="5232400"/>
          <p14:tracePt t="200473" x="4287838" y="5232400"/>
          <p14:tracePt t="200479" x="4279900" y="5232400"/>
          <p14:tracePt t="200486" x="4270375" y="5232400"/>
          <p14:tracePt t="200499" x="4262438" y="5232400"/>
          <p14:tracePt t="200523" x="4252913" y="5232400"/>
          <p14:tracePt t="200542" x="4244975" y="5232400"/>
          <p14:tracePt t="200562" x="4235450" y="5232400"/>
          <p14:tracePt t="200603" x="4227513" y="5232400"/>
          <p14:tracePt t="200632" x="4227513" y="5241925"/>
          <p14:tracePt t="200654" x="4227513" y="5249863"/>
          <p14:tracePt t="200665" x="4217988" y="5249863"/>
          <p14:tracePt t="200687" x="4217988" y="5259388"/>
          <p14:tracePt t="200711" x="4210050" y="5259388"/>
          <p14:tracePt t="200721" x="4200525" y="5267325"/>
          <p14:tracePt t="200749" x="4200525" y="5276850"/>
          <p14:tracePt t="200759" x="4192588" y="5276850"/>
          <p14:tracePt t="200785" x="4183063" y="5284788"/>
          <p14:tracePt t="200805" x="4183063" y="5294313"/>
          <p14:tracePt t="200812" x="4175125" y="5294313"/>
          <p14:tracePt t="200817" x="4165600" y="5294313"/>
          <p14:tracePt t="200832" x="4165600" y="5302250"/>
          <p14:tracePt t="200839" x="4157663" y="5302250"/>
          <p14:tracePt t="200846" x="4157663" y="5311775"/>
          <p14:tracePt t="200860" x="4140200" y="5329238"/>
          <p14:tracePt t="200867" x="4130675" y="5354638"/>
          <p14:tracePt t="200875" x="4113213" y="5372100"/>
          <p14:tracePt t="200882" x="4105275" y="5399088"/>
          <p14:tracePt t="200887" x="4087813" y="5434013"/>
          <p14:tracePt t="200894" x="4078288" y="5459413"/>
          <p14:tracePt t="200901" x="4070350" y="5476875"/>
          <p14:tracePt t="200908" x="4060825" y="5495925"/>
          <p14:tracePt t="200914" x="4052888" y="5513388"/>
          <p14:tracePt t="200922" x="4052888" y="5530850"/>
          <p14:tracePt t="200935" x="4052888" y="5538788"/>
          <p14:tracePt t="200958" x="4052888" y="5548313"/>
          <p14:tracePt t="200964" x="4052888" y="5556250"/>
          <p14:tracePt t="200986" x="4060825" y="5565775"/>
          <p14:tracePt t="200992" x="4070350" y="5565775"/>
          <p14:tracePt t="201008" x="4078288" y="5573713"/>
          <p14:tracePt t="201011" x="4087813" y="5583238"/>
          <p14:tracePt t="201018" x="4095750" y="5583238"/>
          <p14:tracePt t="201025" x="4105275" y="5583238"/>
          <p14:tracePt t="201032" x="4113213" y="5583238"/>
          <p14:tracePt t="201041" x="4122738" y="5591175"/>
          <p14:tracePt t="201046" x="4140200" y="5591175"/>
          <p14:tracePt t="201060" x="4148138" y="5591175"/>
          <p14:tracePt t="201068" x="4157663" y="5591175"/>
          <p14:tracePt t="201075" x="4165600" y="5600700"/>
          <p14:tracePt t="201088" x="4175125" y="5600700"/>
          <p14:tracePt t="201110" x="4183063" y="5600700"/>
          <p14:tracePt t="201136" x="4192588" y="5600700"/>
          <p14:tracePt t="201206" x="4200525" y="5600700"/>
          <p14:tracePt t="201228" x="4217988" y="5591175"/>
          <p14:tracePt t="201233" x="4262438" y="5556250"/>
          <p14:tracePt t="201240" x="4332288" y="5521325"/>
          <p14:tracePt t="201247" x="4445000" y="5451475"/>
          <p14:tracePt t="201254" x="4576763" y="5381625"/>
          <p14:tracePt t="201261" x="4733925" y="5311775"/>
          <p14:tracePt t="201269" x="4864100" y="5259388"/>
          <p14:tracePt t="201275" x="4968875" y="5214938"/>
          <p14:tracePt t="201280" x="5065713" y="5197475"/>
          <p14:tracePt t="201288" x="5135563" y="5180013"/>
          <p14:tracePt t="201295" x="5170488" y="5172075"/>
          <p14:tracePt t="201303" x="5195888" y="5172075"/>
          <p14:tracePt t="201312" x="5213350" y="5172075"/>
          <p14:tracePt t="201319" x="5222875" y="5172075"/>
          <p14:tracePt t="201323" x="5230813" y="5172075"/>
          <p14:tracePt t="201393" x="5240338" y="5180013"/>
          <p14:tracePt t="201427" x="5248275" y="5189538"/>
          <p14:tracePt t="201452" x="5257800" y="5189538"/>
          <p14:tracePt t="201454" x="5257800" y="5197475"/>
          <p14:tracePt t="201469" x="5265738" y="5197475"/>
          <p14:tracePt t="201490" x="5275263" y="5207000"/>
          <p14:tracePt t="201504" x="5283200" y="5207000"/>
          <p14:tracePt t="201518" x="5283200" y="5214938"/>
          <p14:tracePt t="201529" x="5292725" y="5214938"/>
          <p14:tracePt t="201532" x="5300663" y="5224463"/>
          <p14:tracePt t="201545" x="5310188" y="5224463"/>
          <p14:tracePt t="201551" x="5310188" y="5232400"/>
          <p14:tracePt t="201559" x="5318125" y="5232400"/>
          <p14:tracePt t="201565" x="5318125" y="5241925"/>
          <p14:tracePt t="201575" x="5327650" y="5241925"/>
          <p14:tracePt t="201579" x="5335588" y="5241925"/>
          <p14:tracePt t="201586" x="5335588" y="5249863"/>
          <p14:tracePt t="201593" x="5345113" y="5249863"/>
          <p14:tracePt t="201600" x="5353050" y="5259388"/>
          <p14:tracePt t="201608" x="5362575" y="5259388"/>
          <p14:tracePt t="201614" x="5370513" y="5259388"/>
          <p14:tracePt t="201621" x="5387975" y="5259388"/>
          <p14:tracePt t="201627" x="5387975" y="5267325"/>
          <p14:tracePt t="201635" x="5405438" y="5267325"/>
          <p14:tracePt t="201650" x="5414963" y="5276850"/>
          <p14:tracePt t="201663" x="5422900" y="5284788"/>
          <p14:tracePt t="201670" x="5432425" y="5284788"/>
          <p14:tracePt t="201677" x="5440363" y="5294313"/>
          <p14:tracePt t="201692" x="5449888" y="5294313"/>
          <p14:tracePt t="201698" x="5449888" y="5302250"/>
          <p14:tracePt t="201714" x="5457825" y="5302250"/>
          <p14:tracePt t="201733" x="5467350" y="5311775"/>
          <p14:tracePt t="201747" x="5475288" y="5319713"/>
          <p14:tracePt t="201777" x="5484813" y="5319713"/>
          <p14:tracePt t="201788" x="5484813" y="5329238"/>
          <p14:tracePt t="201796" x="5492750" y="5329238"/>
          <p14:tracePt t="201809" x="5502275" y="5329238"/>
          <p14:tracePt t="201815" x="5510213" y="5329238"/>
          <p14:tracePt t="201838" x="5519738" y="5337175"/>
          <p14:tracePt t="201850" x="5527675" y="5337175"/>
          <p14:tracePt t="201871" x="5537200" y="5337175"/>
          <p14:tracePt t="201885" x="5545138" y="5337175"/>
          <p14:tracePt t="202189" x="5537200" y="5337175"/>
          <p14:tracePt t="202213" x="5537200" y="5329238"/>
          <p14:tracePt t="202225" x="5527675" y="5329238"/>
          <p14:tracePt t="202350" x="5537200" y="5329238"/>
          <p14:tracePt t="202357" x="5545138" y="5329238"/>
          <p14:tracePt t="202377" x="5554663" y="5329238"/>
          <p14:tracePt t="202392" x="5562600" y="5329238"/>
          <p14:tracePt t="202411" x="5572125" y="5329238"/>
          <p14:tracePt t="202418" x="5572125" y="5337175"/>
          <p14:tracePt t="202426" x="5580063" y="5337175"/>
          <p14:tracePt t="202452" x="5580063" y="5346700"/>
          <p14:tracePt t="202462" x="5589588" y="5346700"/>
          <p14:tracePt t="202477" x="5589588" y="5354638"/>
          <p14:tracePt t="202487" x="5597525" y="5354638"/>
          <p14:tracePt t="202493" x="5597525" y="5364163"/>
          <p14:tracePt t="202501" x="5607050" y="5364163"/>
          <p14:tracePt t="202509" x="5607050" y="5372100"/>
          <p14:tracePt t="202514" x="5614988" y="5372100"/>
          <p14:tracePt t="202527" x="5614988" y="5381625"/>
          <p14:tracePt t="202529" x="5614988" y="5389563"/>
          <p14:tracePt t="202550" x="5624513" y="5399088"/>
          <p14:tracePt t="202577" x="5624513" y="5407025"/>
          <p14:tracePt t="202606" x="5624513" y="5416550"/>
          <p14:tracePt t="202612" x="5624513" y="5424488"/>
          <p14:tracePt t="202633" x="5624513" y="5434013"/>
          <p14:tracePt t="202647" x="5624513" y="5441950"/>
          <p14:tracePt t="202668" x="5624513" y="5451475"/>
          <p14:tracePt t="202675" x="5624513" y="5459413"/>
          <p14:tracePt t="202681" x="5614988" y="5459413"/>
          <p14:tracePt t="202690" x="5607050" y="5468938"/>
          <p14:tracePt t="202700" x="5597525" y="5476875"/>
          <p14:tracePt t="202716" x="5589588" y="5486400"/>
          <p14:tracePt t="202730" x="5589588" y="5495925"/>
          <p14:tracePt t="202744" x="5580063" y="5495925"/>
          <p14:tracePt t="202751" x="5580063" y="5503863"/>
          <p14:tracePt t="202759" x="5572125" y="5503863"/>
          <p14:tracePt t="202786" x="5572125" y="5513388"/>
          <p14:tracePt t="202792" x="5562600" y="5513388"/>
          <p14:tracePt t="202826" x="5554663" y="5513388"/>
          <p14:tracePt t="202854" x="5545138" y="5513388"/>
          <p14:tracePt t="202868" x="5537200" y="5513388"/>
          <p14:tracePt t="204178" x="5537200" y="5521325"/>
          <p14:tracePt t="205743" x="5537200" y="5530850"/>
          <p14:tracePt t="210522" x="5545138" y="5530850"/>
          <p14:tracePt t="210528" x="5545138" y="5538788"/>
          <p14:tracePt t="210535" x="5554663" y="5538788"/>
          <p14:tracePt t="210556" x="5562600" y="5538788"/>
          <p14:tracePt t="210570" x="5572125" y="5538788"/>
          <p14:tracePt t="210579" x="5580063" y="5548313"/>
          <p14:tracePt t="210591" x="5589588" y="5548313"/>
          <p14:tracePt t="210612" x="5597525" y="5548313"/>
          <p14:tracePt t="210626" x="5607050" y="5548313"/>
          <p14:tracePt t="210633" x="5614988" y="5548313"/>
          <p14:tracePt t="210646" x="5614988" y="5556250"/>
          <p14:tracePt t="210655" x="5624513" y="5556250"/>
          <p14:tracePt t="210665" x="5632450" y="5556250"/>
          <p14:tracePt t="210681" x="5641975" y="5565775"/>
          <p14:tracePt t="210687" x="5649913" y="5565775"/>
          <p14:tracePt t="210702" x="5649913" y="5573713"/>
          <p14:tracePt t="210706" x="5659438" y="5573713"/>
          <p14:tracePt t="210714" x="5667375" y="5573713"/>
          <p14:tracePt t="210728" x="5684838" y="5573713"/>
          <p14:tracePt t="210742" x="5694363" y="5573713"/>
          <p14:tracePt t="210759" x="5711825" y="5583238"/>
          <p14:tracePt t="210770" x="5719763" y="5583238"/>
          <p14:tracePt t="210777" x="5729288" y="5583238"/>
          <p14:tracePt t="210784" x="5737225" y="5583238"/>
          <p14:tracePt t="210798" x="5746750" y="5583238"/>
          <p14:tracePt t="210804" x="5746750" y="5591175"/>
          <p14:tracePt t="210810" x="5754688" y="5591175"/>
          <p14:tracePt t="210828" x="5764213" y="5591175"/>
          <p14:tracePt t="210841" x="5772150" y="5591175"/>
          <p14:tracePt t="211187" x="5781675" y="5591175"/>
          <p14:tracePt t="211199" x="5789613" y="5591175"/>
          <p14:tracePt t="211222" x="5799138" y="5591175"/>
          <p14:tracePt t="211227" x="5807075" y="5591175"/>
          <p14:tracePt t="211243" x="5816600" y="5591175"/>
          <p14:tracePt t="211247" x="5824538" y="5591175"/>
          <p14:tracePt t="211262" x="5834063" y="5591175"/>
          <p14:tracePt t="211268" x="5842000" y="5591175"/>
          <p14:tracePt t="211275" x="5851525" y="5591175"/>
          <p14:tracePt t="211283" x="5859463" y="5591175"/>
          <p14:tracePt t="211288" x="5868988" y="5591175"/>
          <p14:tracePt t="211296" x="5876925" y="5591175"/>
          <p14:tracePt t="211305" x="5886450" y="5591175"/>
          <p14:tracePt t="211309" x="5894388" y="5591175"/>
          <p14:tracePt t="211318" x="5903913" y="5591175"/>
          <p14:tracePt t="211328" x="5921375" y="5591175"/>
          <p14:tracePt t="211329" x="5938838" y="5591175"/>
          <p14:tracePt t="211336" x="5964238" y="5591175"/>
          <p14:tracePt t="211344" x="5991225" y="5591175"/>
          <p14:tracePt t="211351" x="6016625" y="5591175"/>
          <p14:tracePt t="211361" x="6034088" y="5591175"/>
          <p14:tracePt t="211366" x="6061075" y="5591175"/>
          <p14:tracePt t="211373" x="6078538" y="5583238"/>
          <p14:tracePt t="211379" x="6096000" y="5583238"/>
          <p14:tracePt t="211385" x="6122988" y="5583238"/>
          <p14:tracePt t="211394" x="6130925" y="5573713"/>
          <p14:tracePt t="211399" x="6148388" y="5573713"/>
          <p14:tracePt t="211407" x="6157913" y="5573713"/>
          <p14:tracePt t="211414" x="6183313" y="5573713"/>
          <p14:tracePt t="211421" x="6192838" y="5573713"/>
          <p14:tracePt t="211437" x="6210300" y="5573713"/>
          <p14:tracePt t="211448" x="6218238" y="5573713"/>
          <p14:tracePt t="211463" x="6227763" y="5573713"/>
          <p14:tracePt t="211477" x="6235700" y="5573713"/>
          <p14:tracePt t="211493" x="6245225" y="5573713"/>
          <p14:tracePt t="211505" x="6253163" y="5573713"/>
          <p14:tracePt t="211511" x="6262688" y="5573713"/>
          <p14:tracePt t="211519" x="6270625" y="5573713"/>
          <p14:tracePt t="211526" x="6280150" y="5573713"/>
          <p14:tracePt t="211539" x="6288088" y="5573713"/>
          <p14:tracePt t="211546" x="6288088" y="5565775"/>
          <p14:tracePt t="211553" x="6305550" y="5565775"/>
          <p14:tracePt t="211561" x="6305550" y="5556250"/>
          <p14:tracePt t="211566" x="6315075" y="5556250"/>
          <p14:tracePt t="211572" x="6323013" y="5548313"/>
          <p14:tracePt t="211836" x="6375400" y="5548313"/>
          <p14:tracePt t="211845" x="6445250" y="5538788"/>
          <p14:tracePt t="211851" x="6497638" y="5530850"/>
          <p14:tracePt t="211858" x="6532563" y="5530850"/>
          <p14:tracePt t="211864" x="6550025" y="5530850"/>
          <p14:tracePt t="211872" x="6567488" y="5530850"/>
          <p14:tracePt t="211881" x="6584950" y="5530850"/>
          <p14:tracePt t="211884" x="6594475" y="5530850"/>
          <p14:tracePt t="211893" x="6602413" y="5530850"/>
          <p14:tracePt t="211907" x="6611938" y="5530850"/>
          <p14:tracePt t="211934" x="6619875" y="5530850"/>
          <p14:tracePt t="211958" x="6629400" y="5530850"/>
          <p14:tracePt t="211965" x="6637338" y="5538788"/>
          <p14:tracePt t="211976" x="6637338" y="5548313"/>
          <p14:tracePt t="211984" x="6646863" y="5548313"/>
          <p14:tracePt t="211995" x="6654800" y="5556250"/>
          <p14:tracePt t="212017" x="6664325" y="5556250"/>
          <p14:tracePt t="212031" x="6672263" y="5565775"/>
          <p14:tracePt t="212044" x="6681788" y="5565775"/>
          <p14:tracePt t="212072" x="6689725" y="5573713"/>
          <p14:tracePt t="212079" x="6699250" y="5583238"/>
          <p14:tracePt t="212086" x="6707188" y="5583238"/>
          <p14:tracePt t="212099" x="6716713" y="5583238"/>
          <p14:tracePt t="212122" x="6724650" y="5583238"/>
          <p14:tracePt t="212156" x="6734175" y="5583238"/>
          <p14:tracePt t="212162" x="6742113" y="5583238"/>
          <p14:tracePt t="212170" x="6742113" y="5591175"/>
          <p14:tracePt t="212177" x="6751638" y="5591175"/>
          <p14:tracePt t="212182" x="6759575" y="5591175"/>
          <p14:tracePt t="212190" x="6777038" y="5600700"/>
          <p14:tracePt t="212196" x="6794500" y="5618163"/>
          <p14:tracePt t="212203" x="6821488" y="5618163"/>
          <p14:tracePt t="212210" x="6838950" y="5626100"/>
          <p14:tracePt t="212217" x="6856413" y="5635625"/>
          <p14:tracePt t="212223" x="6873875" y="5643563"/>
          <p14:tracePt t="212231" x="6891338" y="5653088"/>
          <p14:tracePt t="212246" x="6899275" y="5661025"/>
          <p14:tracePt t="212262" x="6908800" y="5661025"/>
          <p14:tracePt t="212280" x="6916738" y="5661025"/>
          <p14:tracePt t="212287" x="6926263" y="5661025"/>
          <p14:tracePt t="212302" x="6934200" y="5661025"/>
          <p14:tracePt t="212315" x="6943725" y="5653088"/>
          <p14:tracePt t="212325" x="6943725" y="5643563"/>
          <p14:tracePt t="212592" x="6951663" y="5626100"/>
          <p14:tracePt t="212600" x="6961188" y="5618163"/>
          <p14:tracePt t="212606" x="6961188" y="5608638"/>
          <p14:tracePt t="212612" x="6969125" y="5600700"/>
          <p14:tracePt t="212619" x="6978650" y="5600700"/>
          <p14:tracePt t="212627" x="6978650" y="5591175"/>
          <p14:tracePt t="212636" x="6978650" y="5583238"/>
          <p14:tracePt t="212647" x="6986588" y="5573713"/>
          <p14:tracePt t="212667" x="6986588" y="5565775"/>
          <p14:tracePt t="212703" x="6986588" y="5556250"/>
          <p14:tracePt t="212717" x="6986588" y="5548313"/>
          <p14:tracePt t="212752" x="6986588" y="5538788"/>
          <p14:tracePt t="212793" x="6986588" y="5530850"/>
          <p14:tracePt t="212842" x="6996113" y="5530850"/>
          <p14:tracePt t="212959" x="6996113" y="5538788"/>
          <p14:tracePt t="212995" x="6996113" y="5548313"/>
          <p14:tracePt t="213009" x="6996113" y="5556250"/>
          <p14:tracePt t="213035" x="6996113" y="5565775"/>
          <p14:tracePt t="213050" x="6996113" y="5573713"/>
          <p14:tracePt t="213069" x="6996113" y="5583238"/>
          <p14:tracePt t="213094" x="6996113" y="5591175"/>
          <p14:tracePt t="213258" x="6986588" y="5591175"/>
          <p14:tracePt t="213306" x="6978650" y="5583238"/>
          <p14:tracePt t="213333" x="6978650" y="5573713"/>
          <p14:tracePt t="213368" x="6969125" y="5565775"/>
          <p14:tracePt t="213403" x="6969125" y="5556250"/>
          <p14:tracePt t="213437" x="6969125" y="5548313"/>
          <p14:tracePt t="213492" x="6961188" y="5548313"/>
          <p14:tracePt t="213603" x="6961188" y="5556250"/>
          <p14:tracePt t="213638" x="6961188" y="5565775"/>
          <p14:tracePt t="213736" x="6961188" y="5573713"/>
          <p14:tracePt t="213742" x="6969125" y="5573713"/>
          <p14:tracePt t="215689" x="6969125" y="5565775"/>
          <p14:tracePt t="215729" x="6978650" y="5565775"/>
          <p14:tracePt t="215813" x="6978650" y="5556250"/>
          <p14:tracePt t="215848" x="6986588" y="5556250"/>
          <p14:tracePt t="215938" x="6986588" y="5548313"/>
          <p14:tracePt t="215992" x="6996113" y="5548313"/>
          <p14:tracePt t="216048" x="7004050" y="5548313"/>
          <p14:tracePt t="216070" x="7004050" y="5538788"/>
          <p14:tracePt t="216074" x="7013575" y="5538788"/>
          <p14:tracePt t="216111" x="7021513" y="5538788"/>
          <p14:tracePt t="216145" x="7031038" y="5538788"/>
          <p14:tracePt t="216179" x="7038975" y="5538788"/>
          <p14:tracePt t="216193" x="7048500" y="5538788"/>
          <p14:tracePt t="216221" x="7056438" y="5538788"/>
          <p14:tracePt t="216235" x="7065963" y="5530850"/>
          <p14:tracePt t="216248" x="7073900" y="5530850"/>
          <p14:tracePt t="216253" x="7083425" y="5530850"/>
          <p14:tracePt t="216277" x="7091363" y="5530850"/>
          <p14:tracePt t="216292" x="7100888" y="5530850"/>
          <p14:tracePt t="216300" x="7100888" y="5521325"/>
          <p14:tracePt t="216312" x="7108825" y="5521325"/>
          <p14:tracePt t="216319" x="7118350" y="5513388"/>
          <p14:tracePt t="216332" x="7126288" y="5513388"/>
          <p14:tracePt t="216351" x="7135813" y="5513388"/>
          <p14:tracePt t="216365" x="7143750" y="5513388"/>
          <p14:tracePt t="216380" x="7153275" y="5513388"/>
          <p14:tracePt t="216388" x="7161213" y="5513388"/>
          <p14:tracePt t="216409" x="7170738" y="5513388"/>
          <p14:tracePt t="216422" x="7178675" y="5513388"/>
          <p14:tracePt t="216429" x="7188200" y="5513388"/>
          <p14:tracePt t="216436" x="7196138" y="5513388"/>
          <p14:tracePt t="216450" x="7213600" y="5513388"/>
          <p14:tracePt t="216464" x="7223125" y="5513388"/>
          <p14:tracePt t="216479" x="7231063" y="5513388"/>
          <p14:tracePt t="216483" x="7231063" y="5503863"/>
          <p14:tracePt t="216492" x="7240588" y="5503863"/>
          <p14:tracePt t="216499" x="7248525" y="5503863"/>
          <p14:tracePt t="216513" x="7258050" y="5503863"/>
          <p14:tracePt t="216527" x="7265988" y="5503863"/>
          <p14:tracePt t="216533" x="7275513" y="5503863"/>
          <p14:tracePt t="216541" x="7283450" y="5503863"/>
          <p14:tracePt t="216554" x="7292975" y="5495925"/>
          <p14:tracePt t="216561" x="7300913" y="5495925"/>
          <p14:tracePt t="216567" x="7310438" y="5495925"/>
          <p14:tracePt t="216577" x="7318375" y="5486400"/>
          <p14:tracePt t="216588" x="7327900" y="5486400"/>
          <p14:tracePt t="216594" x="7335838" y="5486400"/>
          <p14:tracePt t="216602" x="7345363" y="5486400"/>
          <p14:tracePt t="216617" x="7353300" y="5486400"/>
          <p14:tracePt t="216622" x="7362825" y="5486400"/>
          <p14:tracePt t="216629" x="7370763" y="5486400"/>
          <p14:tracePt t="216642" x="7380288" y="5486400"/>
          <p14:tracePt t="216650" x="7388225" y="5486400"/>
          <p14:tracePt t="216657" x="7397750" y="5486400"/>
          <p14:tracePt t="216671" x="7405688" y="5486400"/>
          <p14:tracePt t="216679" x="7415213" y="5486400"/>
          <p14:tracePt t="216685" x="7423150" y="5486400"/>
          <p14:tracePt t="216694" x="7432675" y="5486400"/>
          <p14:tracePt t="216705" x="7440613" y="5486400"/>
          <p14:tracePt t="216720" x="7458075" y="5486400"/>
          <p14:tracePt t="216734" x="7467600" y="5486400"/>
          <p14:tracePt t="216747" x="7475538" y="5486400"/>
          <p14:tracePt t="216770" x="7485063" y="5486400"/>
          <p14:tracePt t="216775" x="7493000" y="5486400"/>
          <p14:tracePt t="216793" x="7502525" y="5486400"/>
          <p14:tracePt t="216802" x="7510463" y="5486400"/>
          <p14:tracePt t="216816" x="7527925" y="5486400"/>
          <p14:tracePt t="216830" x="7537450" y="5486400"/>
          <p14:tracePt t="216852" x="7545388" y="5486400"/>
          <p14:tracePt t="216859" x="7554913" y="5486400"/>
          <p14:tracePt t="216871" x="7562850" y="5486400"/>
          <p14:tracePt t="216885" x="7572375" y="5486400"/>
          <p14:tracePt t="216906" x="7580313" y="5486400"/>
          <p14:tracePt t="216914" x="7589838" y="5486400"/>
          <p14:tracePt t="216942" x="7597775" y="5486400"/>
          <p14:tracePt t="216963" x="7607300" y="5486400"/>
          <p14:tracePt t="216983" x="7615238" y="5486400"/>
          <p14:tracePt t="216997" x="7624763" y="5486400"/>
          <p14:tracePt t="217005" x="7632700" y="5486400"/>
          <p14:tracePt t="217026" x="7642225" y="5486400"/>
          <p14:tracePt t="217038" x="7650163" y="5486400"/>
          <p14:tracePt t="217073" x="7659688" y="5486400"/>
          <p14:tracePt t="217087" x="7667625" y="5486400"/>
          <p14:tracePt t="217122" x="7677150" y="5486400"/>
          <p14:tracePt t="217282" x="7685088" y="5486400"/>
          <p14:tracePt t="217336" x="7694613" y="5486400"/>
          <p14:tracePt t="217413" x="7702550" y="5486400"/>
          <p14:tracePt t="217446" x="7702550" y="5495925"/>
          <p14:tracePt t="217691" x="7702550" y="5486400"/>
          <p14:tracePt t="218092" x="7712075" y="5486400"/>
          <p14:tracePt t="218119" x="7720013" y="5486400"/>
          <p14:tracePt t="218155" x="7729538" y="5495925"/>
          <p14:tracePt t="218168" x="7737475" y="5495925"/>
          <p14:tracePt t="218202" x="7747000" y="5495925"/>
          <p14:tracePt t="220246" x="7747000" y="5503863"/>
          <p14:tracePt t="220281" x="7747000" y="5513388"/>
          <p14:tracePt t="220349" x="7737475" y="5513388"/>
          <p14:tracePt t="220363" x="7729538" y="5513388"/>
          <p14:tracePt t="220397" x="7720013" y="5513388"/>
          <p14:tracePt t="220433" x="7712075" y="5513388"/>
          <p14:tracePt t="220446" x="7702550" y="5513388"/>
          <p14:tracePt t="220457" x="7694613" y="5513388"/>
          <p14:tracePt t="220465" x="7685088" y="5513388"/>
          <p14:tracePt t="220473" x="7667625" y="5513388"/>
          <p14:tracePt t="220480" x="7642225" y="5513388"/>
          <p14:tracePt t="220486" x="7607300" y="5513388"/>
          <p14:tracePt t="220496" x="7554913" y="5513388"/>
          <p14:tracePt t="220502" x="7510463" y="5513388"/>
          <p14:tracePt t="220508" x="7450138" y="5503863"/>
          <p14:tracePt t="220514" x="7388225" y="5503863"/>
          <p14:tracePt t="220521" x="7318375" y="5495925"/>
          <p14:tracePt t="220528" x="7258050" y="5476875"/>
          <p14:tracePt t="220535" x="7196138" y="5468938"/>
          <p14:tracePt t="220544" x="7135813" y="5459413"/>
          <p14:tracePt t="220549" x="7073900" y="5451475"/>
          <p14:tracePt t="220557" x="7004050" y="5434013"/>
          <p14:tracePt t="220563" x="6916738" y="5424488"/>
          <p14:tracePt t="220569" x="6838950" y="5407025"/>
          <p14:tracePt t="220577" x="6759575" y="5389563"/>
          <p14:tracePt t="220584" x="6681788" y="5381625"/>
          <p14:tracePt t="220591" x="6584950" y="5372100"/>
          <p14:tracePt t="220596" x="6462713" y="5372100"/>
          <p14:tracePt t="220605" x="6367463" y="5372100"/>
          <p14:tracePt t="220611" x="6262688" y="5364163"/>
          <p14:tracePt t="220618" x="6183313" y="5364163"/>
          <p14:tracePt t="220626" x="6096000" y="5372100"/>
          <p14:tracePt t="220631" x="6016625" y="5381625"/>
          <p14:tracePt t="220639" x="5938838" y="5399088"/>
          <p14:tracePt t="220646" x="5886450" y="5399088"/>
          <p14:tracePt t="220653" x="5834063" y="5407025"/>
          <p14:tracePt t="220660" x="5799138" y="5407025"/>
          <p14:tracePt t="220668" x="5772150" y="5416550"/>
          <p14:tracePt t="220676" x="5754688" y="5416550"/>
          <p14:tracePt t="220681" x="5737225" y="5416550"/>
          <p14:tracePt t="220687" x="5711825" y="5416550"/>
          <p14:tracePt t="220695" x="5694363" y="5416550"/>
          <p14:tracePt t="220701" x="5676900" y="5416550"/>
          <p14:tracePt t="220710" x="5659438" y="5407025"/>
          <p14:tracePt t="220714" x="5649913" y="5407025"/>
          <p14:tracePt t="220722" x="5632450" y="5407025"/>
          <p14:tracePt t="220730" x="5614988" y="5407025"/>
          <p14:tracePt t="220736" x="5597525" y="5407025"/>
          <p14:tracePt t="220743" x="5589588" y="5407025"/>
          <p14:tracePt t="220751" x="5580063" y="5407025"/>
          <p14:tracePt t="220759" x="5562600" y="5407025"/>
          <p14:tracePt t="220774" x="5554663" y="5407025"/>
          <p14:tracePt t="220778" x="5545138" y="5407025"/>
          <p14:tracePt t="220785" x="5537200" y="5407025"/>
          <p14:tracePt t="220794" x="5527675" y="5407025"/>
          <p14:tracePt t="220798" x="5510213" y="5407025"/>
          <p14:tracePt t="220804" x="5502275" y="5407025"/>
          <p14:tracePt t="220812" x="5492750" y="5407025"/>
          <p14:tracePt t="220818" x="5467350" y="5407025"/>
          <p14:tracePt t="220826" x="5440363" y="5407025"/>
          <p14:tracePt t="220834" x="5414963" y="5407025"/>
          <p14:tracePt t="220843" x="5370513" y="5407025"/>
          <p14:tracePt t="220847" x="5318125" y="5407025"/>
          <p14:tracePt t="220854" x="5283200" y="5407025"/>
          <p14:tracePt t="220861" x="5248275" y="5407025"/>
          <p14:tracePt t="220869" x="5213350" y="5407025"/>
          <p14:tracePt t="220876" x="5178425" y="5407025"/>
          <p14:tracePt t="220884" x="5143500" y="5407025"/>
          <p14:tracePt t="220888" x="5118100" y="5407025"/>
          <p14:tracePt t="220896" x="5100638" y="5407025"/>
          <p14:tracePt t="220902" x="5065713" y="5407025"/>
          <p14:tracePt t="220909" x="5048250" y="5407025"/>
          <p14:tracePt t="220916" x="5030788" y="5407025"/>
          <p14:tracePt t="220925" x="5013325" y="5407025"/>
          <p14:tracePt t="220929" x="4995863" y="5416550"/>
          <p14:tracePt t="220936" x="4978400" y="5416550"/>
          <p14:tracePt t="220944" x="4960938" y="5424488"/>
          <p14:tracePt t="220952" x="4943475" y="5424488"/>
          <p14:tracePt t="220966" x="4926013" y="5424488"/>
          <p14:tracePt t="220988" x="4916488" y="5424488"/>
          <p14:tracePt t="221001" x="4908550" y="5424488"/>
          <p14:tracePt t="221035" x="4899025" y="5424488"/>
          <p14:tracePt t="221396" x="4873625" y="5434013"/>
          <p14:tracePt t="221403" x="4838700" y="5451475"/>
          <p14:tracePt t="221410" x="4786313" y="5476875"/>
          <p14:tracePt t="221415" x="4733925" y="5503863"/>
          <p14:tracePt t="221422" x="4664075" y="5530850"/>
          <p14:tracePt t="221429" x="4602163" y="5556250"/>
          <p14:tracePt t="221435" x="4524375" y="5583238"/>
          <p14:tracePt t="221443" x="4462463" y="5600700"/>
          <p14:tracePt t="221449" x="4427538" y="5618163"/>
          <p14:tracePt t="221458" x="4384675" y="5635625"/>
          <p14:tracePt t="221463" x="4367213" y="5635625"/>
          <p14:tracePt t="221471" x="4349750" y="5643563"/>
          <p14:tracePt t="221477" x="4332288" y="5653088"/>
          <p14:tracePt t="221484" x="4314825" y="5653088"/>
          <p14:tracePt t="221491" x="4305300" y="5653088"/>
          <p14:tracePt t="221498" x="4297363" y="5661025"/>
          <p14:tracePt t="221511" x="4287838" y="5661025"/>
          <p14:tracePt t="221541" x="4279900" y="5661025"/>
          <p14:tracePt t="221562" x="4270375" y="5661025"/>
          <p14:tracePt t="221568" x="4262438" y="5661025"/>
          <p14:tracePt t="221582" x="4252913" y="5670550"/>
          <p14:tracePt t="221589" x="4244975" y="5670550"/>
          <p14:tracePt t="221603" x="4235450" y="5670550"/>
          <p14:tracePt t="221609" x="4227513" y="5678488"/>
          <p14:tracePt t="221616" x="4217988" y="5678488"/>
          <p14:tracePt t="221630" x="4210050" y="5678488"/>
          <p14:tracePt t="221636" x="4200525" y="5678488"/>
          <p14:tracePt t="221644" x="4200525" y="5688013"/>
          <p14:tracePt t="221650" x="4192588" y="5688013"/>
          <p14:tracePt t="221664" x="4183063" y="5688013"/>
          <p14:tracePt t="221679" x="4183063" y="5695950"/>
          <p14:tracePt t="221693" x="4175125" y="5695950"/>
          <p14:tracePt t="221700" x="4165600" y="5695950"/>
          <p14:tracePt t="221706" x="4165600" y="5705475"/>
          <p14:tracePt t="221722" x="4157663" y="5705475"/>
          <p14:tracePt t="221734" x="4148138" y="5705475"/>
          <p14:tracePt t="221747" x="4130675" y="5705475"/>
          <p14:tracePt t="221754" x="4122738" y="5705475"/>
          <p14:tracePt t="221762" x="4113213" y="5713413"/>
          <p14:tracePt t="221769" x="4095750" y="5713413"/>
          <p14:tracePt t="221776" x="4078288" y="5722938"/>
          <p14:tracePt t="221783" x="4052888" y="5722938"/>
          <p14:tracePt t="221792" x="4035425" y="5722938"/>
          <p14:tracePt t="221796" x="4025900" y="5722938"/>
          <p14:tracePt t="221802" x="4008438" y="5730875"/>
          <p14:tracePt t="221810" x="3990975" y="5730875"/>
          <p14:tracePt t="221817" x="3983038" y="5730875"/>
          <p14:tracePt t="221827" x="3965575" y="5730875"/>
          <p14:tracePt t="221831" x="3956050" y="5730875"/>
          <p14:tracePt t="221837" x="3938588" y="5730875"/>
          <p14:tracePt t="221844" x="3930650" y="5730875"/>
          <p14:tracePt t="221851" x="3921125" y="5730875"/>
          <p14:tracePt t="221860" x="3913188" y="5730875"/>
          <p14:tracePt t="221866" x="3903663" y="5730875"/>
          <p14:tracePt t="221876" x="3895725" y="5730875"/>
          <p14:tracePt t="221879" x="3886200" y="5730875"/>
          <p14:tracePt t="221887" x="3878263" y="5730875"/>
          <p14:tracePt t="221894" x="3868738" y="5730875"/>
          <p14:tracePt t="221900" x="3860800" y="5730875"/>
          <p14:tracePt t="221914" x="3851275" y="5740400"/>
          <p14:tracePt t="221922" x="3843338" y="5740400"/>
          <p14:tracePt t="221939" x="3833813" y="5740400"/>
          <p14:tracePt t="221941" x="3833813" y="5748338"/>
          <p14:tracePt t="221947" x="3825875" y="5748338"/>
          <p14:tracePt t="222226" x="3816350" y="5748338"/>
          <p14:tracePt t="222233" x="3808413" y="5748338"/>
          <p14:tracePt t="222249" x="3798888" y="5748338"/>
          <p14:tracePt t="222269" x="3790950" y="5748338"/>
          <p14:tracePt t="222276" x="3790950" y="5740400"/>
          <p14:tracePt t="222282" x="3781425" y="5740400"/>
          <p14:tracePt t="222288" x="3773488" y="5740400"/>
          <p14:tracePt t="222301" x="3763963" y="5740400"/>
          <p14:tracePt t="222310" x="3763963" y="5730875"/>
          <p14:tracePt t="222323" x="3763963" y="5722938"/>
          <p14:tracePt t="222330" x="3756025" y="5722938"/>
          <p14:tracePt t="222361" x="3746500" y="5722938"/>
          <p14:tracePt t="222392" x="3738563" y="5722938"/>
          <p14:tracePt t="222415" x="3729038" y="5722938"/>
          <p14:tracePt t="222532" x="3729038" y="5730875"/>
          <p14:tracePt t="222559" x="3738563" y="5730875"/>
          <p14:tracePt t="222573" x="3738563" y="5740400"/>
          <p14:tracePt t="222608" x="3738563" y="5748338"/>
          <p14:tracePt t="222630" x="3746500" y="5748338"/>
          <p14:tracePt t="222657" x="3756025" y="5757863"/>
          <p14:tracePt t="222694" x="3763963" y="5765800"/>
          <p14:tracePt t="222704" x="3763963" y="5775325"/>
          <p14:tracePt t="222988" x="3763963" y="5765800"/>
          <p14:tracePt t="223037" x="3763963" y="5757863"/>
          <p14:tracePt t="223329" x="3773488" y="5757863"/>
          <p14:tracePt t="223352" x="3781425" y="5757863"/>
          <p14:tracePt t="223466" x="3773488" y="5757863"/>
          <p14:tracePt t="223489" x="3763963" y="5748338"/>
          <p14:tracePt t="223509" x="3756025" y="5748338"/>
          <p14:tracePt t="223543" x="3746500" y="5748338"/>
          <p14:tracePt t="223653" x="3756025" y="5748338"/>
          <p14:tracePt t="223680" x="3763963" y="5748338"/>
          <p14:tracePt t="223709" x="3773488" y="5748338"/>
          <p14:tracePt t="223730" x="3781425" y="5748338"/>
          <p14:tracePt t="224304" x="3781425" y="5757863"/>
          <p14:tracePt t="225163" x="3790950" y="5757863"/>
          <p14:tracePt t="247169" x="3790950" y="5748338"/>
          <p14:tracePt t="247183" x="3790950" y="5740400"/>
          <p14:tracePt t="247196" x="3790950" y="5730875"/>
          <p14:tracePt t="247210" x="3790950" y="5722938"/>
          <p14:tracePt t="247224" x="3790950" y="5713413"/>
          <p14:tracePt t="247238" x="3790950" y="5705475"/>
          <p14:tracePt t="247252" x="3781425" y="5705475"/>
          <p14:tracePt t="247261" x="3781425" y="5695950"/>
          <p14:tracePt t="247266" x="3773488" y="5688013"/>
          <p14:tracePt t="247280" x="3773488" y="5678488"/>
          <p14:tracePt t="247294" x="3763963" y="5678488"/>
          <p14:tracePt t="247301" x="3763963" y="5670550"/>
          <p14:tracePt t="247314" x="3763963" y="5661025"/>
          <p14:tracePt t="247329" x="3756025" y="5653088"/>
          <p14:tracePt t="247362" x="3756025" y="5643563"/>
          <p14:tracePt t="247398" x="3756025" y="5635625"/>
          <p14:tracePt t="247425" x="3756025" y="5626100"/>
          <p14:tracePt t="247543" x="3763963" y="5635625"/>
          <p14:tracePt t="247579" x="3763963" y="5643563"/>
          <p14:tracePt t="247599" x="3773488" y="5653088"/>
          <p14:tracePt t="247607" x="3773488" y="5661025"/>
          <p14:tracePt t="247619" x="3773488" y="5670550"/>
          <p14:tracePt t="247641" x="3773488" y="5678488"/>
          <p14:tracePt t="247654" x="3781425" y="5688013"/>
          <p14:tracePt t="247663" x="3781425" y="5695950"/>
          <p14:tracePt t="247683" x="3781425" y="5705475"/>
          <p14:tracePt t="248659" x="3781425" y="5713413"/>
          <p14:tracePt t="248707" x="3781425" y="5705475"/>
          <p14:tracePt t="248713" x="3781425" y="5695950"/>
          <p14:tracePt t="248721" x="3781425" y="5688013"/>
          <p14:tracePt t="248729" x="3781425" y="5678488"/>
          <p14:tracePt t="248735" x="3781425" y="5670550"/>
          <p14:tracePt t="248739" x="3781425" y="5661025"/>
          <p14:tracePt t="248762" x="3781425" y="5653088"/>
          <p14:tracePt t="248768" x="3781425" y="5643563"/>
          <p14:tracePt t="248790" x="3781425" y="5635625"/>
          <p14:tracePt t="248825" x="3781425" y="5626100"/>
          <p14:tracePt t="249137" x="3790950" y="5626100"/>
          <p14:tracePt t="249160" x="3798888" y="5626100"/>
          <p14:tracePt t="249170" x="3798888" y="5635625"/>
          <p14:tracePt t="249177" x="3808413" y="5635625"/>
          <p14:tracePt t="249184" x="3816350" y="5635625"/>
          <p14:tracePt t="249193" x="3825875" y="5635625"/>
          <p14:tracePt t="249199" x="3833813" y="5635625"/>
          <p14:tracePt t="249207" x="3843338" y="5643563"/>
          <p14:tracePt t="249211" x="3851275" y="5643563"/>
          <p14:tracePt t="249219" x="3860800" y="5643563"/>
          <p14:tracePt t="249229" x="3868738" y="5653088"/>
          <p14:tracePt t="249233" x="3878263" y="5653088"/>
          <p14:tracePt t="249239" x="3886200" y="5653088"/>
          <p14:tracePt t="249246" x="3903663" y="5653088"/>
          <p14:tracePt t="249262" x="3913188" y="5661025"/>
          <p14:tracePt t="249268" x="3921125" y="5661025"/>
          <p14:tracePt t="249274" x="3930650" y="5670550"/>
          <p14:tracePt t="249287" x="3938588" y="5670550"/>
          <p14:tracePt t="249302" x="3948113" y="5670550"/>
          <p14:tracePt t="249343" x="3956050" y="5670550"/>
          <p14:tracePt t="249546" x="3965575" y="5670550"/>
          <p14:tracePt t="249553" x="3973513" y="5670550"/>
          <p14:tracePt t="249561" x="3983038" y="5670550"/>
          <p14:tracePt t="249565" x="3990975" y="5670550"/>
          <p14:tracePt t="249580" x="4000500" y="5670550"/>
          <p14:tracePt t="249594" x="4008438" y="5670550"/>
          <p14:tracePt t="249607" x="4017963" y="5670550"/>
          <p14:tracePt t="249663" x="4008438" y="5670550"/>
          <p14:tracePt t="249671" x="4008438" y="5678488"/>
          <p14:tracePt t="249677" x="4000500" y="5678488"/>
          <p14:tracePt t="249690" x="3990975" y="5678488"/>
          <p14:tracePt t="249698" x="3983038" y="5678488"/>
          <p14:tracePt t="249704" x="3973513" y="5678488"/>
          <p14:tracePt t="249719" x="3965575" y="5678488"/>
          <p14:tracePt t="249731" x="3956050" y="5678488"/>
          <p14:tracePt t="249746" x="3948113" y="5678488"/>
          <p14:tracePt t="249768" x="3938588" y="5678488"/>
          <p14:tracePt t="249863" x="3948113" y="5678488"/>
          <p14:tracePt t="249877" x="3956050" y="5678488"/>
          <p14:tracePt t="249887" x="3965575" y="5678488"/>
          <p14:tracePt t="249897" x="3973513" y="5678488"/>
          <p14:tracePt t="249919" x="3983038" y="5678488"/>
          <p14:tracePt t="249947" x="3990975" y="5678488"/>
          <p14:tracePt t="249962" x="4000500" y="5678488"/>
          <p14:tracePt t="250660" x="3990975" y="5678488"/>
          <p14:tracePt t="250696" x="3983038" y="5678488"/>
          <p14:tracePt t="250710" x="3983038" y="5688013"/>
          <p14:tracePt t="250716" x="3973513" y="5688013"/>
          <p14:tracePt t="250728" x="3965575" y="5688013"/>
          <p14:tracePt t="250745" x="3956050" y="5688013"/>
          <p14:tracePt t="250757" x="3948113" y="5688013"/>
          <p14:tracePt t="250764" x="3948113" y="5695950"/>
          <p14:tracePt t="250771" x="3938588" y="5695950"/>
          <p14:tracePt t="250787" x="3930650" y="5695950"/>
          <p14:tracePt t="250790" x="3921125" y="5695950"/>
          <p14:tracePt t="250812" x="3913188" y="5695950"/>
          <p14:tracePt t="250826" x="3903663" y="5695950"/>
          <p14:tracePt t="250840" x="3895725" y="5695950"/>
          <p14:tracePt t="250847" x="3886200" y="5695950"/>
          <p14:tracePt t="250864" x="3886200" y="5705475"/>
          <p14:tracePt t="250867" x="3878263" y="5705475"/>
          <p14:tracePt t="250882" x="3868738" y="5705475"/>
          <p14:tracePt t="250903" x="3860800" y="5705475"/>
          <p14:tracePt t="250937" x="3851275" y="5705475"/>
          <p14:tracePt t="250951" x="3843338" y="5705475"/>
          <p14:tracePt t="250985" x="3843338" y="5713413"/>
          <p14:tracePt t="251055" x="3843338" y="5722938"/>
          <p14:tracePt t="251089" x="3843338" y="5730875"/>
          <p14:tracePt t="251117" x="3851275" y="5730875"/>
          <p14:tracePt t="251125" x="3851275" y="5740400"/>
          <p14:tracePt t="251139" x="3851275" y="5748338"/>
          <p14:tracePt t="251173" x="3851275" y="5757863"/>
          <p14:tracePt t="251207" x="3851275" y="5765800"/>
          <p14:tracePt t="251283" x="3843338" y="5765800"/>
          <p14:tracePt t="251318" x="3833813" y="5765800"/>
          <p14:tracePt t="251345" x="3825875" y="5765800"/>
          <p14:tracePt t="251382" x="3816350" y="5765800"/>
          <p14:tracePt t="251393" x="3808413" y="5765800"/>
          <p14:tracePt t="251429" x="3798888" y="5765800"/>
          <p14:tracePt t="251457" x="3790950" y="5765800"/>
          <p14:tracePt t="251491" x="3781425" y="5765800"/>
          <p14:tracePt t="251519" x="3773488" y="5765800"/>
          <p14:tracePt t="251817" x="3773488" y="5757863"/>
          <p14:tracePt t="251852" x="3773488" y="5748338"/>
          <p14:tracePt t="251865" x="3773488" y="5740400"/>
          <p14:tracePt t="255627" x="3781425" y="5740400"/>
          <p14:tracePt t="255639" x="3790950" y="5740400"/>
          <p14:tracePt t="255653" x="3798888" y="5748338"/>
          <p14:tracePt t="255676" x="3808413" y="5748338"/>
          <p14:tracePt t="255680" x="3816350" y="5748338"/>
          <p14:tracePt t="255698" x="3825875" y="5748338"/>
          <p14:tracePt t="255728" x="3833813" y="5748338"/>
          <p14:tracePt t="255806" x="3825875" y="5748338"/>
          <p14:tracePt t="255820" x="3816350" y="5748338"/>
          <p14:tracePt t="255829" x="3808413" y="5748338"/>
          <p14:tracePt t="255835" x="3798888" y="5740400"/>
          <p14:tracePt t="255848" x="3790950" y="5740400"/>
          <p14:tracePt t="255855" x="3781425" y="5740400"/>
          <p14:tracePt t="255877" x="3773488" y="5740400"/>
          <p14:tracePt t="255883" x="3763963" y="5740400"/>
          <p14:tracePt t="255896" x="3746500" y="5740400"/>
          <p14:tracePt t="255916" x="3738563" y="5740400"/>
          <p14:tracePt t="255933" x="3729038" y="5740400"/>
          <p14:tracePt t="255937" x="3721100" y="5740400"/>
          <p14:tracePt t="255958" x="3711575" y="5740400"/>
          <p14:tracePt t="255986" x="3703638" y="5740400"/>
          <p14:tracePt t="256072" x="3711575" y="5740400"/>
          <p14:tracePt t="256082" x="3721100" y="5740400"/>
          <p14:tracePt t="256090" x="3729038" y="5740400"/>
          <p14:tracePt t="256102" x="3738563" y="5740400"/>
          <p14:tracePt t="256117" x="3746500" y="5740400"/>
          <p14:tracePt t="256124" x="3756025" y="5740400"/>
          <p14:tracePt t="256137" x="3763963" y="5740400"/>
          <p14:tracePt t="256166" x="3773488" y="5740400"/>
          <p14:tracePt t="256263" x="3763963" y="5740400"/>
          <p14:tracePt t="256277" x="3756025" y="5740400"/>
          <p14:tracePt t="256291" x="3746500" y="5740400"/>
          <p14:tracePt t="256375" x="3756025" y="5740400"/>
          <p14:tracePt t="256388" x="3763963" y="5740400"/>
          <p14:tracePt t="256408" x="3773488" y="5740400"/>
          <p14:tracePt t="256415" x="3773488" y="5748338"/>
          <p14:tracePt t="256430" x="3781425" y="5748338"/>
          <p14:tracePt t="256444" x="3790950" y="5748338"/>
          <p14:tracePt t="256477" x="3798888" y="5748338"/>
          <p14:tracePt t="256706" x="3808413" y="5748338"/>
          <p14:tracePt t="256734" x="3816350" y="5748338"/>
          <p14:tracePt t="256748" x="3825875" y="5748338"/>
          <p14:tracePt t="256832" x="3816350" y="5748338"/>
          <p14:tracePt t="256879" x="3816350" y="5740400"/>
          <p14:tracePt t="257206" x="3808413" y="5740400"/>
          <p14:tracePt t="257232" x="3798888" y="5740400"/>
          <p14:tracePt t="257323" x="3790950" y="5740400"/>
          <p14:tracePt t="257351" x="3781425" y="5740400"/>
          <p14:tracePt t="257565" x="3790950" y="5740400"/>
          <p14:tracePt t="257579" x="3798888" y="5740400"/>
          <p14:tracePt t="257738" x="3790950" y="5740400"/>
          <p14:tracePt t="257752" x="3781425" y="5740400"/>
          <p14:tracePt t="257780" x="3773488" y="5740400"/>
          <p14:tracePt t="258147" x="3773488" y="5730875"/>
          <p14:tracePt t="258168" x="3781425" y="5730875"/>
          <p14:tracePt t="258173" x="3790950" y="5730875"/>
          <p14:tracePt t="258195" x="3798888" y="5730875"/>
          <p14:tracePt t="258210" x="3808413" y="5730875"/>
          <p14:tracePt t="258223" x="3816350" y="5730875"/>
          <p14:tracePt t="258247" x="3825875" y="5730875"/>
          <p14:tracePt t="258327" x="3816350" y="5730875"/>
          <p14:tracePt t="258341" x="3808413" y="5730875"/>
          <p14:tracePt t="258351" x="3808413" y="5722938"/>
          <p14:tracePt t="258361" x="3798888" y="5722938"/>
          <p14:tracePt t="258396" x="3790950" y="5722938"/>
          <p14:tracePt t="258410" x="3781425" y="5722938"/>
          <p14:tracePt t="258458" x="3790950" y="5722938"/>
          <p14:tracePt t="258493" x="3798888" y="5722938"/>
          <p14:tracePt t="258577" x="3790950" y="5722938"/>
          <p14:tracePt t="258583" x="3781425" y="5722938"/>
          <p14:tracePt t="258598" x="3773488" y="5722938"/>
          <p14:tracePt t="258617" x="3763963" y="5722938"/>
          <p14:tracePt t="258644" x="3756025" y="5722938"/>
          <p14:tracePt t="258742" x="3763963" y="5722938"/>
          <p14:tracePt t="258777" x="3773488" y="5722938"/>
          <p14:tracePt t="258846" x="3763963" y="5722938"/>
          <p14:tracePt t="258973" x="3773488" y="5722938"/>
          <p14:tracePt t="258999" x="3781425" y="5722938"/>
          <p14:tracePt t="266411" x="3781425" y="5730875"/>
          <p14:tracePt t="266434" x="3781425" y="5740400"/>
          <p14:tracePt t="266439" x="3781425" y="5748338"/>
          <p14:tracePt t="266452" x="3781425" y="5757863"/>
          <p14:tracePt t="266464" x="3781425" y="5765800"/>
          <p14:tracePt t="266479" x="3781425" y="5775325"/>
          <p14:tracePt t="266487" x="3781425" y="5783263"/>
          <p14:tracePt t="266500" x="3781425" y="5792788"/>
          <p14:tracePt t="266513" x="3781425" y="5800725"/>
          <p14:tracePt t="266528" x="3781425" y="5810250"/>
          <p14:tracePt t="266533" x="3781425" y="5818188"/>
          <p14:tracePt t="266548" x="3781425" y="5827713"/>
          <p14:tracePt t="266562" x="3781425" y="5835650"/>
          <p14:tracePt t="266569" x="3790950" y="5845175"/>
          <p14:tracePt t="266579" x="3790950" y="5853113"/>
          <p14:tracePt t="266589" x="3790950" y="5862638"/>
          <p14:tracePt t="266597" x="3790950" y="5870575"/>
          <p14:tracePt t="266612" x="3790950" y="5880100"/>
          <p14:tracePt t="266617" x="3790950" y="5888038"/>
          <p14:tracePt t="266625" x="3790950" y="5897563"/>
          <p14:tracePt t="266639" x="3790950" y="5905500"/>
          <p14:tracePt t="266644" x="3790950" y="5915025"/>
          <p14:tracePt t="266663" x="3790950" y="5922963"/>
          <p14:tracePt t="266665" x="3790950" y="5932488"/>
          <p14:tracePt t="266682" x="3790950" y="5940425"/>
          <p14:tracePt t="266695" x="3790950" y="5949950"/>
          <p14:tracePt t="266708" x="3790950" y="5957888"/>
          <p14:tracePt t="266731" x="3790950" y="5967413"/>
          <p14:tracePt t="266751" x="3790950" y="5975350"/>
          <p14:tracePt t="266777" x="3790950" y="5984875"/>
          <p14:tracePt t="266812" x="3790950" y="5992813"/>
          <p14:tracePt t="266827" x="3790950" y="6002338"/>
          <p14:tracePt t="266836" x="3790950" y="6010275"/>
          <p14:tracePt t="266853" x="3790950" y="6019800"/>
          <p14:tracePt t="266867" x="3790950" y="6027738"/>
          <p14:tracePt t="266895" x="3798888" y="6027738"/>
          <p14:tracePt t="266902" x="3798888" y="6037263"/>
          <p14:tracePt t="266917" x="3798888" y="6045200"/>
          <p14:tracePt t="267000" x="3798888" y="6054725"/>
          <p14:tracePt t="267023" x="3808413" y="6054725"/>
          <p14:tracePt t="267060" x="3808413" y="6062663"/>
          <p14:tracePt t="267067" x="3816350" y="6062663"/>
          <p14:tracePt t="267081" x="3825875" y="6062663"/>
          <p14:tracePt t="267124" x="3833813" y="6062663"/>
          <p14:tracePt t="267151" x="3843338" y="6062663"/>
          <p14:tracePt t="267173" x="3851275" y="6062663"/>
          <p14:tracePt t="267177" x="3860800" y="6062663"/>
          <p14:tracePt t="267200" x="3868738" y="6062663"/>
          <p14:tracePt t="267214" x="3878263" y="6062663"/>
          <p14:tracePt t="267229" x="3886200" y="6062663"/>
          <p14:tracePt t="267234" x="3895725" y="6062663"/>
          <p14:tracePt t="267255" x="3903663" y="6062663"/>
          <p14:tracePt t="267269" x="3913188" y="6062663"/>
          <p14:tracePt t="267282" x="3921125" y="6062663"/>
          <p14:tracePt t="267305" x="3938588" y="6062663"/>
          <p14:tracePt t="267317" x="3948113" y="6062663"/>
          <p14:tracePt t="267334" x="3956050" y="6062663"/>
          <p14:tracePt t="267336" x="3965575" y="6062663"/>
          <p14:tracePt t="267353" x="3973513" y="6062663"/>
          <p14:tracePt t="267358" x="3983038" y="6062663"/>
          <p14:tracePt t="267365" x="3990975" y="6062663"/>
          <p14:tracePt t="267372" x="4000500" y="6062663"/>
          <p14:tracePt t="267387" x="4008438" y="6062663"/>
          <p14:tracePt t="267395" x="4017963" y="6062663"/>
          <p14:tracePt t="267399" x="4025900" y="6062663"/>
          <p14:tracePt t="267417" x="4035425" y="6062663"/>
          <p14:tracePt t="267419" x="4043363" y="6062663"/>
          <p14:tracePt t="267427" x="4052888" y="6062663"/>
          <p14:tracePt t="267441" x="4060825" y="6072188"/>
          <p14:tracePt t="267448" x="4070350" y="6072188"/>
          <p14:tracePt t="267455" x="4078288" y="6072188"/>
          <p14:tracePt t="267462" x="4078288" y="6080125"/>
          <p14:tracePt t="267468" x="4087813" y="6080125"/>
          <p14:tracePt t="267476" x="4095750" y="6080125"/>
          <p14:tracePt t="267483" x="4105275" y="6080125"/>
          <p14:tracePt t="267488" x="4113213" y="6080125"/>
          <p14:tracePt t="267505" x="4130675" y="6080125"/>
          <p14:tracePt t="267511" x="4140200" y="6080125"/>
          <p14:tracePt t="267517" x="4148138" y="6089650"/>
          <p14:tracePt t="267527" x="4157663" y="6089650"/>
          <p14:tracePt t="267531" x="4165600" y="6089650"/>
          <p14:tracePt t="267538" x="4175125" y="6089650"/>
          <p14:tracePt t="267545" x="4183063" y="6089650"/>
          <p14:tracePt t="267553" x="4200525" y="6089650"/>
          <p14:tracePt t="267562" x="4210050" y="6089650"/>
          <p14:tracePt t="267566" x="4217988" y="6089650"/>
          <p14:tracePt t="267576" x="4235450" y="6089650"/>
          <p14:tracePt t="267578" x="4244975" y="6089650"/>
          <p14:tracePt t="267587" x="4252913" y="6089650"/>
          <p14:tracePt t="267593" x="4270375" y="6089650"/>
          <p14:tracePt t="267601" x="4287838" y="6097588"/>
          <p14:tracePt t="267608" x="4297363" y="6097588"/>
          <p14:tracePt t="267614" x="4314825" y="6097588"/>
          <p14:tracePt t="267621" x="4340225" y="6097588"/>
          <p14:tracePt t="267628" x="4357688" y="6097588"/>
          <p14:tracePt t="267636" x="4375150" y="6107113"/>
          <p14:tracePt t="267644" x="4392613" y="6107113"/>
          <p14:tracePt t="267648" x="4410075" y="6107113"/>
          <p14:tracePt t="267656" x="4419600" y="6107113"/>
          <p14:tracePt t="267666" x="4437063" y="6107113"/>
          <p14:tracePt t="267670" x="4454525" y="6107113"/>
          <p14:tracePt t="267678" x="4471988" y="6107113"/>
          <p14:tracePt t="267683" x="4489450" y="6107113"/>
          <p14:tracePt t="267690" x="4497388" y="6107113"/>
          <p14:tracePt t="267699" x="4514850" y="6107113"/>
          <p14:tracePt t="267705" x="4524375" y="6107113"/>
          <p14:tracePt t="267714" x="4549775" y="6107113"/>
          <p14:tracePt t="267717" x="4559300" y="6107113"/>
          <p14:tracePt t="267726" x="4576763" y="6107113"/>
          <p14:tracePt t="267733" x="4584700" y="6107113"/>
          <p14:tracePt t="267739" x="4602163" y="6107113"/>
          <p14:tracePt t="267747" x="4611688" y="6107113"/>
          <p14:tracePt t="267754" x="4629150" y="6107113"/>
          <p14:tracePt t="267760" x="4637088" y="6107113"/>
          <p14:tracePt t="267778" x="4646613" y="6107113"/>
          <p14:tracePt t="267780" x="4654550" y="6107113"/>
          <p14:tracePt t="267795" x="4664075" y="6107113"/>
          <p14:tracePt t="267801" x="4672013" y="6107113"/>
          <p14:tracePt t="267808" x="4689475" y="6107113"/>
          <p14:tracePt t="267815" x="4699000" y="6107113"/>
          <p14:tracePt t="267830" x="4716463" y="6107113"/>
          <p14:tracePt t="267837" x="4733925" y="6107113"/>
          <p14:tracePt t="267845" x="4751388" y="6115050"/>
          <p14:tracePt t="267851" x="4768850" y="6115050"/>
          <p14:tracePt t="267857" x="4786313" y="6115050"/>
          <p14:tracePt t="267864" x="4803775" y="6115050"/>
          <p14:tracePt t="267872" x="4821238" y="6115050"/>
          <p14:tracePt t="267877" x="4846638" y="6115050"/>
          <p14:tracePt t="267885" x="4864100" y="6115050"/>
          <p14:tracePt t="267894" x="4873625" y="6115050"/>
          <p14:tracePt t="267898" x="4891088" y="6115050"/>
          <p14:tracePt t="267905" x="4899025" y="6115050"/>
          <p14:tracePt t="267916" x="4916488" y="6115050"/>
          <p14:tracePt t="267927" x="4933950" y="6115050"/>
          <p14:tracePt t="267940" x="4943475" y="6115050"/>
          <p14:tracePt t="267948" x="4951413" y="6115050"/>
          <p14:tracePt t="267962" x="4960938" y="6115050"/>
          <p14:tracePt t="267967" x="4968875" y="6115050"/>
          <p14:tracePt t="267975" x="4978400" y="6115050"/>
          <p14:tracePt t="267981" x="4978400" y="6124575"/>
          <p14:tracePt t="267989" x="4986338" y="6124575"/>
          <p14:tracePt t="267998" x="4995863" y="6124575"/>
          <p14:tracePt t="268003" x="5003800" y="6124575"/>
          <p14:tracePt t="268017" x="5021263" y="6124575"/>
          <p14:tracePt t="268032" x="5030788" y="6124575"/>
          <p14:tracePt t="268045" x="5038725" y="6124575"/>
          <p14:tracePt t="268051" x="5048250" y="6124575"/>
          <p14:tracePt t="268072" x="5065713" y="6124575"/>
          <p14:tracePt t="268078" x="5073650" y="6132513"/>
          <p14:tracePt t="268096" x="5091113" y="6132513"/>
          <p14:tracePt t="268107" x="5100638" y="6132513"/>
          <p14:tracePt t="268113" x="5118100" y="6132513"/>
          <p14:tracePt t="268120" x="5126038" y="6142038"/>
          <p14:tracePt t="268128" x="5135563" y="6142038"/>
          <p14:tracePt t="268134" x="5143500" y="6142038"/>
          <p14:tracePt t="268140" x="5153025" y="6142038"/>
          <p14:tracePt t="268149" x="5170488" y="6142038"/>
          <p14:tracePt t="268164" x="5178425" y="6142038"/>
          <p14:tracePt t="268168" x="5205413" y="6149975"/>
          <p14:tracePt t="268175" x="5213350" y="6149975"/>
          <p14:tracePt t="268184" x="5213350" y="6159500"/>
          <p14:tracePt t="268188" x="5230813" y="6159500"/>
          <p14:tracePt t="268196" x="5240338" y="6159500"/>
          <p14:tracePt t="268204" x="5248275" y="6159500"/>
          <p14:tracePt t="268210" x="5257800" y="6167438"/>
          <p14:tracePt t="268216" x="5265738" y="6176963"/>
          <p14:tracePt t="268225" x="5275263" y="6176963"/>
          <p14:tracePt t="268230" x="5292725" y="6184900"/>
          <p14:tracePt t="268238" x="5292725" y="6194425"/>
          <p14:tracePt t="268249" x="5310188" y="6194425"/>
          <p14:tracePt t="268251" x="5318125" y="6194425"/>
          <p14:tracePt t="268257" x="5318125" y="6202363"/>
          <p14:tracePt t="268266" x="5327650" y="6202363"/>
          <p14:tracePt t="268271" x="5335588" y="6211888"/>
          <p14:tracePt t="269333" x="5327650" y="6211888"/>
          <p14:tracePt t="269340" x="5310188" y="6202363"/>
          <p14:tracePt t="269349" x="5275263" y="6194425"/>
          <p14:tracePt t="269355" x="5213350" y="6167438"/>
          <p14:tracePt t="269360" x="5118100" y="6149975"/>
          <p14:tracePt t="269365" x="4995863" y="6124575"/>
          <p14:tracePt t="269375" x="4873625" y="6115050"/>
          <p14:tracePt t="269379" x="4786313" y="6107113"/>
          <p14:tracePt t="269387" x="4699000" y="6107113"/>
          <p14:tracePt t="269394" x="4629150" y="6107113"/>
          <p14:tracePt t="269402" x="4567238" y="6107113"/>
          <p14:tracePt t="269410" x="4514850" y="6107113"/>
          <p14:tracePt t="269415" x="4479925" y="6107113"/>
          <p14:tracePt t="269422" x="4445000" y="6107113"/>
          <p14:tracePt t="269428" x="4419600" y="6107113"/>
          <p14:tracePt t="269439" x="4392613" y="6115050"/>
          <p14:tracePt t="269442" x="4367213" y="6115050"/>
          <p14:tracePt t="269451" x="4340225" y="6115050"/>
          <p14:tracePt t="269457" x="4305300" y="6124575"/>
          <p14:tracePt t="269464" x="4279900" y="6124575"/>
          <p14:tracePt t="269470" x="4235450" y="6132513"/>
          <p14:tracePt t="269480" x="4192588" y="6142038"/>
          <p14:tracePt t="269483" x="4140200" y="6149975"/>
          <p14:tracePt t="269490" x="4078288" y="6149975"/>
          <p14:tracePt t="269498" x="4025900" y="6159500"/>
          <p14:tracePt t="269505" x="3965575" y="6159500"/>
          <p14:tracePt t="269513" x="3921125" y="6159500"/>
          <p14:tracePt t="269519" x="3860800" y="6149975"/>
          <p14:tracePt t="269527" x="3816350" y="6132513"/>
          <p14:tracePt t="269533" x="3773488" y="6124575"/>
          <p14:tracePt t="269539" x="3746500" y="6115050"/>
          <p14:tracePt t="269547" x="3721100" y="6107113"/>
          <p14:tracePt t="269553" x="3703638" y="6107113"/>
          <p14:tracePt t="269561" x="3676650" y="6097588"/>
          <p14:tracePt t="269567" x="3668713" y="6097588"/>
          <p14:tracePt t="269574" x="3659188" y="6089650"/>
          <p14:tracePt t="269581" x="3651250" y="6089650"/>
          <p14:tracePt t="269909" x="3589338" y="6054725"/>
          <p14:tracePt t="269915" x="3511550" y="6010275"/>
          <p14:tracePt t="269922" x="3424238" y="5967413"/>
          <p14:tracePt t="269930" x="3354388" y="5922963"/>
          <p14:tracePt t="269933" x="3284538" y="5880100"/>
          <p14:tracePt t="269941" x="3222625" y="5835650"/>
          <p14:tracePt t="269951" x="3162300" y="5783263"/>
          <p14:tracePt t="269954" x="3092450" y="5722938"/>
          <p14:tracePt t="269962" x="3030538" y="5661025"/>
          <p14:tracePt t="269971" x="2951163" y="5573713"/>
          <p14:tracePt t="269978" x="2908300" y="5513388"/>
          <p14:tracePt t="269984" x="2873375" y="5451475"/>
          <p14:tracePt t="269988" x="2855913" y="5399088"/>
          <p14:tracePt t="269997" x="2846388" y="5364163"/>
          <p14:tracePt t="270003" x="2846388" y="5337175"/>
          <p14:tracePt t="270013" x="2846388" y="5284788"/>
          <p14:tracePt t="270025" x="2846388" y="5267325"/>
          <p14:tracePt t="270275" x="2706688" y="5057775"/>
          <p14:tracePt t="270280" x="2549525" y="4778375"/>
          <p14:tracePt t="270289" x="2444750" y="4508500"/>
          <p14:tracePt t="270297" x="2357438" y="4246563"/>
          <p14:tracePt t="270301" x="2287588" y="4027488"/>
          <p14:tracePt t="270309" x="2252663" y="3825875"/>
          <p14:tracePt t="270315" x="2252663" y="3678238"/>
          <p14:tracePt t="270322" x="2252663" y="3563938"/>
          <p14:tracePt t="270328" x="2270125" y="3468688"/>
          <p14:tracePt t="270337" x="2332038" y="3389313"/>
          <p14:tracePt t="270347" x="2401888" y="3302000"/>
          <p14:tracePt t="270560" x="2332038" y="3189288"/>
          <p14:tracePt t="270565" x="2192338" y="2997200"/>
          <p14:tracePt t="270573" x="2035175" y="2778125"/>
          <p14:tracePt t="270579" x="1885950" y="2541588"/>
          <p14:tracePt t="270585" x="1763713" y="2349500"/>
          <p14:tracePt t="270592" x="1658938" y="2149475"/>
          <p14:tracePt t="270600" x="1546225" y="1957388"/>
          <p14:tracePt t="270607" x="1466850" y="1817688"/>
          <p14:tracePt t="270613" x="1414463" y="1720850"/>
          <p14:tracePt t="270621" x="1362075" y="1660525"/>
          <p14:tracePt t="270630" x="1344613" y="1616075"/>
          <p14:tracePt t="270633" x="1344613" y="1598613"/>
          <p14:tracePt t="270640" x="1354138" y="1598613"/>
          <p14:tracePt t="270836" x="1257300" y="1423988"/>
          <p14:tracePt t="270842" x="1127125" y="1152525"/>
          <p14:tracePt t="270849" x="987425" y="873125"/>
          <p14:tracePt t="270856" x="865188" y="628650"/>
          <p14:tracePt t="270861" x="733425" y="376238"/>
          <p14:tracePt t="270870" x="638175" y="149225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AD229-2614-4D4B-B303-387890984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9D73440-F983-4C04-B313-AA9E77EFE9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691307" y="1032978"/>
            <a:ext cx="6410325" cy="333375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FDCA307-3675-42C2-8CB8-DDD16ADC5A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1307" y="4367556"/>
            <a:ext cx="6343650" cy="184785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3717BB2F-8560-433B-9D11-88B9D7A9995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847240" y="5023440"/>
              <a:ext cx="96480" cy="20988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3717BB2F-8560-433B-9D11-88B9D7A9995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837880" y="5014080"/>
                <a:ext cx="115200" cy="228600"/>
              </a:xfrm>
              <a:prstGeom prst="rect">
                <a:avLst/>
              </a:prstGeom>
            </p:spPr>
          </p:pic>
        </mc:Fallback>
      </mc:AlternateContent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2A60A358-DCCF-4AA3-82E9-2749E55C3B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715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244"/>
    </mc:Choice>
    <mc:Fallback>
      <p:transition spd="slow" advTm="972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0097" x="3690938" y="6850063"/>
          <p14:tracePt t="10299" x="3257550" y="6411913"/>
          <p14:tracePt t="10306" x="3179763" y="6132513"/>
          <p14:tracePt t="10314" x="3109913" y="5853113"/>
          <p14:tracePt t="10320" x="3030538" y="5591175"/>
          <p14:tracePt t="10327" x="2960688" y="5329238"/>
          <p14:tracePt t="10335" x="2898775" y="5005388"/>
          <p14:tracePt t="10340" x="2855913" y="4725988"/>
          <p14:tracePt t="10347" x="2828925" y="4438650"/>
          <p14:tracePt t="10357" x="2794000" y="4254500"/>
          <p14:tracePt t="10361" x="2794000" y="4124325"/>
          <p14:tracePt t="10369" x="2794000" y="4044950"/>
          <p14:tracePt t="10375" x="2803525" y="3992563"/>
          <p14:tracePt t="10382" x="2838450" y="3975100"/>
          <p14:tracePt t="10569" x="2786063" y="3783013"/>
          <p14:tracePt t="10576" x="2716213" y="3546475"/>
          <p14:tracePt t="10583" x="2628900" y="3302000"/>
          <p14:tracePt t="10590" x="2541588" y="3067050"/>
          <p14:tracePt t="10598" x="2489200" y="2830513"/>
          <p14:tracePt t="10604" x="2436813" y="2593975"/>
          <p14:tracePt t="10613" x="2392363" y="2446338"/>
          <p14:tracePt t="10618" x="2357438" y="2359025"/>
          <p14:tracePt t="10624" x="2332038" y="2289175"/>
          <p14:tracePt t="10634" x="2322513" y="2254250"/>
          <p14:tracePt t="10637" x="2305050" y="2236788"/>
          <p14:tracePt t="10673" x="2314575" y="2244725"/>
          <p14:tracePt t="10852" x="2279650" y="2227263"/>
          <p14:tracePt t="10860" x="2235200" y="2184400"/>
          <p14:tracePt t="10867" x="2182813" y="2149475"/>
          <p14:tracePt t="10874" x="2112963" y="2087563"/>
          <p14:tracePt t="10881" x="2043113" y="2044700"/>
          <p14:tracePt t="10888" x="1990725" y="2009775"/>
          <p14:tracePt t="10895" x="1947863" y="1974850"/>
          <p14:tracePt t="10902" x="1912938" y="1957388"/>
          <p14:tracePt t="10909" x="1868488" y="1930400"/>
          <p14:tracePt t="10916" x="1843088" y="1905000"/>
          <p14:tracePt t="10921" x="1816100" y="1895475"/>
          <p14:tracePt t="10930" x="1790700" y="1878013"/>
          <p14:tracePt t="10936" x="1763713" y="1860550"/>
          <p14:tracePt t="10944" x="1746250" y="1860550"/>
          <p14:tracePt t="10950" x="1728788" y="1843088"/>
          <p14:tracePt t="10958" x="1711325" y="1843088"/>
          <p14:tracePt t="10965" x="1703388" y="1835150"/>
          <p14:tracePt t="10971" x="1693863" y="1825625"/>
          <p14:tracePt t="10985" x="1685925" y="1825625"/>
          <p14:tracePt t="10992" x="1676400" y="1825625"/>
          <p14:tracePt t="11185" x="1651000" y="1773238"/>
          <p14:tracePt t="11193" x="1616075" y="1695450"/>
          <p14:tracePt t="11199" x="1589088" y="1633538"/>
          <p14:tracePt t="11206" x="1563688" y="1581150"/>
          <p14:tracePt t="11213" x="1554163" y="1546225"/>
          <p14:tracePt t="11220" x="1536700" y="1503363"/>
          <p14:tracePt t="11227" x="1528763" y="1485900"/>
          <p14:tracePt t="11234" x="1528763" y="1468438"/>
          <p14:tracePt t="11241" x="1528763" y="1458913"/>
          <p14:tracePt t="11251" x="1519238" y="1441450"/>
          <p14:tracePt t="11261" x="1519238" y="1433513"/>
          <p14:tracePt t="11283" x="1519238" y="1423988"/>
          <p14:tracePt t="11289" x="1519238" y="1416050"/>
          <p14:tracePt t="11295" x="1511300" y="1416050"/>
          <p14:tracePt t="11304" x="1511300" y="1406525"/>
          <p14:tracePt t="11317" x="1511300" y="1398588"/>
          <p14:tracePt t="11331" x="1501775" y="1381125"/>
          <p14:tracePt t="11345" x="1501775" y="1371600"/>
          <p14:tracePt t="11355" x="1501775" y="1362075"/>
          <p14:tracePt t="11359" x="1501775" y="1354138"/>
          <p14:tracePt t="11372" x="1501775" y="1344613"/>
          <p14:tracePt t="11381" x="1501775" y="1336675"/>
          <p14:tracePt t="11395" x="1501775" y="1327150"/>
          <p14:tracePt t="11399" x="1501775" y="1319213"/>
          <p14:tracePt t="11407" x="1501775" y="1309688"/>
          <p14:tracePt t="11421" x="1501775" y="1301750"/>
          <p14:tracePt t="11428" x="1501775" y="1292225"/>
          <p14:tracePt t="11435" x="1501775" y="1284288"/>
          <p14:tracePt t="11448" x="1511300" y="1274763"/>
          <p14:tracePt t="11456" x="1519238" y="1266825"/>
          <p14:tracePt t="11462" x="1519238" y="1249363"/>
          <p14:tracePt t="11470" x="1528763" y="1231900"/>
          <p14:tracePt t="11475" x="1536700" y="1214438"/>
          <p14:tracePt t="11482" x="1536700" y="1204913"/>
          <p14:tracePt t="11490" x="1546225" y="1187450"/>
          <p14:tracePt t="11499" x="1554163" y="1169988"/>
          <p14:tracePt t="11510" x="1554163" y="1152525"/>
          <p14:tracePt t="11517" x="1563688" y="1144588"/>
          <p14:tracePt t="11524" x="1571625" y="1135063"/>
          <p14:tracePt t="11539" x="1571625" y="1127125"/>
          <p14:tracePt t="11562" x="1581150" y="1127125"/>
          <p14:tracePt t="11565" x="1581150" y="1117600"/>
          <p14:tracePt t="11602" x="1589088" y="1109663"/>
          <p14:tracePt t="11615" x="1589088" y="1100138"/>
          <p14:tracePt t="11629" x="1598613" y="1100138"/>
          <p14:tracePt t="11663" x="1606550" y="1100138"/>
          <p14:tracePt t="11677" x="1606550" y="1092200"/>
          <p14:tracePt t="11739" x="1616075" y="1092200"/>
          <p14:tracePt t="11781" x="1624013" y="1092200"/>
          <p14:tracePt t="11795" x="1633538" y="1092200"/>
          <p14:tracePt t="11802" x="1641475" y="1092200"/>
          <p14:tracePt t="11809" x="1651000" y="1092200"/>
          <p14:tracePt t="11823" x="1658938" y="1092200"/>
          <p14:tracePt t="11831" x="1668463" y="1092200"/>
          <p14:tracePt t="11844" x="1676400" y="1092200"/>
          <p14:tracePt t="11865" x="1685925" y="1092200"/>
          <p14:tracePt t="11892" x="1693863" y="1100138"/>
          <p14:tracePt t="11906" x="1693863" y="1109663"/>
          <p14:tracePt t="11934" x="1693863" y="1117600"/>
          <p14:tracePt t="11956" x="1693863" y="1127125"/>
          <p14:tracePt t="11969" x="1693863" y="1135063"/>
          <p14:tracePt t="11979" x="1685925" y="1144588"/>
          <p14:tracePt t="11989" x="1685925" y="1162050"/>
          <p14:tracePt t="11997" x="1676400" y="1179513"/>
          <p14:tracePt t="12002" x="1668463" y="1204913"/>
          <p14:tracePt t="12009" x="1658938" y="1249363"/>
          <p14:tracePt t="12018" x="1641475" y="1284288"/>
          <p14:tracePt t="12023" x="1641475" y="1327150"/>
          <p14:tracePt t="12031" x="1624013" y="1362075"/>
          <p14:tracePt t="12040" x="1616075" y="1398588"/>
          <p14:tracePt t="12044" x="1598613" y="1423988"/>
          <p14:tracePt t="12050" x="1598613" y="1441450"/>
          <p14:tracePt t="12066" x="1589088" y="1468438"/>
          <p14:tracePt t="12072" x="1589088" y="1485900"/>
          <p14:tracePt t="12079" x="1581150" y="1485900"/>
          <p14:tracePt t="12098" x="1581150" y="1493838"/>
          <p14:tracePt t="12107" x="1571625" y="1493838"/>
          <p14:tracePt t="12113" x="1571625" y="1503363"/>
          <p14:tracePt t="12121" x="1571625" y="1511300"/>
          <p14:tracePt t="12144" x="1563688" y="1520825"/>
          <p14:tracePt t="12148" x="1563688" y="1528763"/>
          <p14:tracePt t="12161" x="1563688" y="1538288"/>
          <p14:tracePt t="12169" x="1554163" y="1546225"/>
          <p14:tracePt t="12175" x="1554163" y="1555750"/>
          <p14:tracePt t="12189" x="1546225" y="1563688"/>
          <p14:tracePt t="12198" x="1546225" y="1573213"/>
          <p14:tracePt t="12203" x="1546225" y="1581150"/>
          <p14:tracePt t="12218" x="1546225" y="1590675"/>
          <p14:tracePt t="12225" x="1546225" y="1598613"/>
          <p14:tracePt t="12231" x="1546225" y="1608138"/>
          <p14:tracePt t="12245" x="1546225" y="1616075"/>
          <p14:tracePt t="12252" x="1546225" y="1633538"/>
          <p14:tracePt t="12273" x="1546225" y="1651000"/>
          <p14:tracePt t="12280" x="1546225" y="1660525"/>
          <p14:tracePt t="12288" x="1546225" y="1677988"/>
          <p14:tracePt t="12295" x="1546225" y="1685925"/>
          <p14:tracePt t="12302" x="1546225" y="1703388"/>
          <p14:tracePt t="12308" x="1546225" y="1720850"/>
          <p14:tracePt t="12315" x="1546225" y="1738313"/>
          <p14:tracePt t="12322" x="1546225" y="1747838"/>
          <p14:tracePt t="12329" x="1546225" y="1765300"/>
          <p14:tracePt t="12339" x="1546225" y="1773238"/>
          <p14:tracePt t="12349" x="1554163" y="1790700"/>
          <p14:tracePt t="12357" x="1554163" y="1808163"/>
          <p14:tracePt t="12370" x="1554163" y="1817688"/>
          <p14:tracePt t="12378" x="1563688" y="1835150"/>
          <p14:tracePt t="12392" x="1563688" y="1843088"/>
          <p14:tracePt t="12398" x="1571625" y="1860550"/>
          <p14:tracePt t="12414" x="1571625" y="1878013"/>
          <p14:tracePt t="12419" x="1571625" y="1887538"/>
          <p14:tracePt t="12426" x="1581150" y="1895475"/>
          <p14:tracePt t="12434" x="1581150" y="1905000"/>
          <p14:tracePt t="12439" x="1581150" y="1912938"/>
          <p14:tracePt t="12448" x="1581150" y="1922463"/>
          <p14:tracePt t="12455" x="1589088" y="1930400"/>
          <p14:tracePt t="12460" x="1598613" y="1939925"/>
          <p14:tracePt t="12468" x="1598613" y="1947863"/>
          <p14:tracePt t="12477" x="1598613" y="1965325"/>
          <p14:tracePt t="12481" x="1598613" y="1974850"/>
          <p14:tracePt t="12489" x="1606550" y="1982788"/>
          <p14:tracePt t="12497" x="1616075" y="2000250"/>
          <p14:tracePt t="12501" x="1616075" y="2009775"/>
          <p14:tracePt t="12509" x="1624013" y="2027238"/>
          <p14:tracePt t="12515" x="1633538" y="2035175"/>
          <p14:tracePt t="12523" x="1633538" y="2044700"/>
          <p14:tracePt t="12530" x="1633538" y="2052638"/>
          <p14:tracePt t="12537" x="1641475" y="2062163"/>
          <p14:tracePt t="12543" x="1651000" y="2070100"/>
          <p14:tracePt t="12550" x="1651000" y="2079625"/>
          <p14:tracePt t="12557" x="1658938" y="2087563"/>
          <p14:tracePt t="12565" x="1658938" y="2097088"/>
          <p14:tracePt t="12571" x="1658938" y="2105025"/>
          <p14:tracePt t="12579" x="1668463" y="2114550"/>
          <p14:tracePt t="12585" x="1676400" y="2122488"/>
          <p14:tracePt t="12592" x="1676400" y="2132013"/>
          <p14:tracePt t="12601" x="1685925" y="2149475"/>
          <p14:tracePt t="12605" x="1693863" y="2149475"/>
          <p14:tracePt t="12613" x="1693863" y="2157413"/>
          <p14:tracePt t="12620" x="1703388" y="2166938"/>
          <p14:tracePt t="12626" x="1703388" y="2174875"/>
          <p14:tracePt t="12647" x="1711325" y="2184400"/>
          <p14:tracePt t="12662" x="1711325" y="2192338"/>
          <p14:tracePt t="12675" x="1720850" y="2192338"/>
          <p14:tracePt t="12689" x="1720850" y="2201863"/>
          <p14:tracePt t="13055" x="1738313" y="2201863"/>
          <p14:tracePt t="13064" x="1773238" y="2209800"/>
          <p14:tracePt t="13069" x="1790700" y="2209800"/>
          <p14:tracePt t="13077" x="1816100" y="2219325"/>
          <p14:tracePt t="13082" x="1833563" y="2219325"/>
          <p14:tracePt t="13090" x="1860550" y="2219325"/>
          <p14:tracePt t="13099" x="1878013" y="2219325"/>
          <p14:tracePt t="13105" x="1895475" y="2219325"/>
          <p14:tracePt t="13112" x="1912938" y="2219325"/>
          <p14:tracePt t="13122" x="1930400" y="2219325"/>
          <p14:tracePt t="13126" x="1955800" y="2227263"/>
          <p14:tracePt t="13132" x="1973263" y="2227263"/>
          <p14:tracePt t="13139" x="1982788" y="2227263"/>
          <p14:tracePt t="13146" x="2000250" y="2236788"/>
          <p14:tracePt t="13153" x="2008188" y="2236788"/>
          <p14:tracePt t="13160" x="2035175" y="2236788"/>
          <p14:tracePt t="13166" x="2052638" y="2244725"/>
          <p14:tracePt t="13173" x="2060575" y="2244725"/>
          <p14:tracePt t="13180" x="2070100" y="2244725"/>
          <p14:tracePt t="13187" x="2087563" y="2244725"/>
          <p14:tracePt t="13193" x="2095500" y="2244725"/>
          <p14:tracePt t="13201" x="2105025" y="2244725"/>
          <p14:tracePt t="13208" x="2112963" y="2244725"/>
          <p14:tracePt t="13215" x="2122488" y="2244725"/>
          <p14:tracePt t="13222" x="2130425" y="2244725"/>
          <p14:tracePt t="13229" x="2139950" y="2244725"/>
          <p14:tracePt t="13236" x="2157413" y="2244725"/>
          <p14:tracePt t="13250" x="2174875" y="2244725"/>
          <p14:tracePt t="13256" x="2192338" y="2244725"/>
          <p14:tracePt t="13265" x="2200275" y="2254250"/>
          <p14:tracePt t="13270" x="2217738" y="2254250"/>
          <p14:tracePt t="13278" x="2244725" y="2262188"/>
          <p14:tracePt t="13284" x="2262188" y="2262188"/>
          <p14:tracePt t="13291" x="2287588" y="2262188"/>
          <p14:tracePt t="13298" x="2305050" y="2262188"/>
          <p14:tracePt t="13306" x="2322513" y="2271713"/>
          <p14:tracePt t="13312" x="2339975" y="2271713"/>
          <p14:tracePt t="13318" x="2357438" y="2279650"/>
          <p14:tracePt t="13326" x="2374900" y="2279650"/>
          <p14:tracePt t="13334" x="2392363" y="2279650"/>
          <p14:tracePt t="13340" x="2401888" y="2279650"/>
          <p14:tracePt t="13346" x="2427288" y="2279650"/>
          <p14:tracePt t="13355" x="2436813" y="2279650"/>
          <p14:tracePt t="13360" x="2462213" y="2279650"/>
          <p14:tracePt t="13367" x="2479675" y="2279650"/>
          <p14:tracePt t="13374" x="2506663" y="2279650"/>
          <p14:tracePt t="13381" x="2524125" y="2279650"/>
          <p14:tracePt t="13388" x="2559050" y="2279650"/>
          <p14:tracePt t="13394" x="2584450" y="2279650"/>
          <p14:tracePt t="13401" x="2611438" y="2279650"/>
          <p14:tracePt t="13408" x="2628900" y="2279650"/>
          <p14:tracePt t="13416" x="2654300" y="2279650"/>
          <p14:tracePt t="13422" x="2681288" y="2279650"/>
          <p14:tracePt t="13429" x="2706688" y="2279650"/>
          <p14:tracePt t="13436" x="2724150" y="2279650"/>
          <p14:tracePt t="13443" x="2751138" y="2271713"/>
          <p14:tracePt t="13450" x="2768600" y="2271713"/>
          <p14:tracePt t="13457" x="2794000" y="2271713"/>
          <p14:tracePt t="13464" x="2820988" y="2271713"/>
          <p14:tracePt t="13471" x="2846388" y="2271713"/>
          <p14:tracePt t="13479" x="2873375" y="2271713"/>
          <p14:tracePt t="13485" x="2898775" y="2271713"/>
          <p14:tracePt t="13491" x="2925763" y="2271713"/>
          <p14:tracePt t="13500" x="2951163" y="2262188"/>
          <p14:tracePt t="13506" x="2968625" y="2262188"/>
          <p14:tracePt t="13513" x="2995613" y="2262188"/>
          <p14:tracePt t="13519" x="3021013" y="2262188"/>
          <p14:tracePt t="13526" x="3038475" y="2262188"/>
          <p14:tracePt t="13532" x="3065463" y="2262188"/>
          <p14:tracePt t="13540" x="3092450" y="2262188"/>
          <p14:tracePt t="13548" x="3117850" y="2262188"/>
          <p14:tracePt t="13553" x="3135313" y="2262188"/>
          <p14:tracePt t="13562" x="3152775" y="2262188"/>
          <p14:tracePt t="13568" x="3170238" y="2262188"/>
          <p14:tracePt t="13575" x="3197225" y="2262188"/>
          <p14:tracePt t="13582" x="3214688" y="2262188"/>
          <p14:tracePt t="13589" x="3240088" y="2262188"/>
          <p14:tracePt t="13596" x="3257550" y="2262188"/>
          <p14:tracePt t="13605" x="3284538" y="2262188"/>
          <p14:tracePt t="13609" x="3309938" y="2262188"/>
          <p14:tracePt t="13615" x="3336925" y="2262188"/>
          <p14:tracePt t="13624" x="3371850" y="2262188"/>
          <p14:tracePt t="13630" x="3406775" y="2262188"/>
          <p14:tracePt t="13637" x="3449638" y="2254250"/>
          <p14:tracePt t="13646" x="3484563" y="2254250"/>
          <p14:tracePt t="13650" x="3529013" y="2244725"/>
          <p14:tracePt t="13657" x="3589338" y="2236788"/>
          <p14:tracePt t="13664" x="3651250" y="2236788"/>
          <p14:tracePt t="13672" x="3721100" y="2227263"/>
          <p14:tracePt t="13677" x="3790950" y="2227263"/>
          <p14:tracePt t="13686" x="3860800" y="2227263"/>
          <p14:tracePt t="13694" x="3921125" y="2227263"/>
          <p14:tracePt t="13700" x="3973513" y="2227263"/>
          <p14:tracePt t="13706" x="4017963" y="2227263"/>
          <p14:tracePt t="13718" x="4060825" y="2227263"/>
          <p14:tracePt t="13720" x="4105275" y="2236788"/>
          <p14:tracePt t="13727" x="4130675" y="2236788"/>
          <p14:tracePt t="13734" x="4157663" y="2244725"/>
          <p14:tracePt t="13741" x="4175125" y="2244725"/>
          <p14:tracePt t="13748" x="4183063" y="2244725"/>
          <p14:tracePt t="13754" x="4200525" y="2244725"/>
          <p14:tracePt t="13769" x="4210050" y="2244725"/>
          <p14:tracePt t="13782" x="4217988" y="2244725"/>
          <p14:tracePt t="13790" x="4227513" y="2244725"/>
          <p14:tracePt t="13798" x="4235450" y="2236788"/>
          <p14:tracePt t="13803" x="4244975" y="2209800"/>
          <p14:tracePt t="14107" x="4349750" y="2209800"/>
          <p14:tracePt t="14114" x="4479925" y="2209800"/>
          <p14:tracePt t="14121" x="4594225" y="2209800"/>
          <p14:tracePt t="14129" x="4706938" y="2201863"/>
          <p14:tracePt t="14136" x="4811713" y="2201863"/>
          <p14:tracePt t="14143" x="4908550" y="2201863"/>
          <p14:tracePt t="14151" x="5003800" y="2201863"/>
          <p14:tracePt t="14155" x="5083175" y="2201863"/>
          <p14:tracePt t="14164" x="5143500" y="2201863"/>
          <p14:tracePt t="14172" x="5213350" y="2209800"/>
          <p14:tracePt t="14178" x="5275263" y="2209800"/>
          <p14:tracePt t="14184" x="5345113" y="2219325"/>
          <p14:tracePt t="14192" x="5405438" y="2219325"/>
          <p14:tracePt t="14198" x="5457825" y="2227263"/>
          <p14:tracePt t="14205" x="5510213" y="2227263"/>
          <p14:tracePt t="14213" x="5537200" y="2227263"/>
          <p14:tracePt t="14218" x="5572125" y="2236788"/>
          <p14:tracePt t="14225" x="5597525" y="2236788"/>
          <p14:tracePt t="14234" x="5632450" y="2244725"/>
          <p14:tracePt t="14240" x="5659438" y="2244725"/>
          <p14:tracePt t="14250" x="5684838" y="2244725"/>
          <p14:tracePt t="14253" x="5702300" y="2244725"/>
          <p14:tracePt t="14260" x="5719763" y="2254250"/>
          <p14:tracePt t="14266" x="5737225" y="2254250"/>
          <p14:tracePt t="14277" x="5746750" y="2262188"/>
          <p14:tracePt t="14281" x="5754688" y="2262188"/>
          <p14:tracePt t="14288" x="5772150" y="2262188"/>
          <p14:tracePt t="14295" x="5781675" y="2271713"/>
          <p14:tracePt t="14302" x="5789613" y="2271713"/>
          <p14:tracePt t="14309" x="5807075" y="2271713"/>
          <p14:tracePt t="14317" x="5816600" y="2271713"/>
          <p14:tracePt t="14322" x="5824538" y="2271713"/>
          <p14:tracePt t="14328" x="5842000" y="2279650"/>
          <p14:tracePt t="14338" x="5868988" y="2279650"/>
          <p14:tracePt t="14342" x="5876925" y="2289175"/>
          <p14:tracePt t="14351" x="5886450" y="2289175"/>
          <p14:tracePt t="14360" x="5894388" y="2289175"/>
          <p14:tracePt t="14364" x="5911850" y="2289175"/>
          <p14:tracePt t="14371" x="5921375" y="2289175"/>
          <p14:tracePt t="14377" x="5929313" y="2289175"/>
          <p14:tracePt t="14384" x="5946775" y="2289175"/>
          <p14:tracePt t="14393" x="5964238" y="2289175"/>
          <p14:tracePt t="14400" x="5981700" y="2289175"/>
          <p14:tracePt t="14407" x="5991225" y="2289175"/>
          <p14:tracePt t="14413" x="6008688" y="2289175"/>
          <p14:tracePt t="14420" x="6026150" y="2289175"/>
          <p14:tracePt t="14428" x="6051550" y="2289175"/>
          <p14:tracePt t="14433" x="6069013" y="2289175"/>
          <p14:tracePt t="14441" x="6078538" y="2289175"/>
          <p14:tracePt t="14451" x="6096000" y="2289175"/>
          <p14:tracePt t="14453" x="6105525" y="2289175"/>
          <p14:tracePt t="14461" x="6122988" y="2289175"/>
          <p14:tracePt t="14476" x="6130925" y="2289175"/>
          <p14:tracePt t="14484" x="6140450" y="2279650"/>
          <p14:tracePt t="14490" x="6148388" y="2279650"/>
          <p14:tracePt t="14726" x="6245225" y="2279650"/>
          <p14:tracePt t="14732" x="6402388" y="2262188"/>
          <p14:tracePt t="14740" x="6532563" y="2254250"/>
          <p14:tracePt t="14749" x="6629400" y="2244725"/>
          <p14:tracePt t="14753" x="6707188" y="2244725"/>
          <p14:tracePt t="14758" x="6777038" y="2236788"/>
          <p14:tracePt t="14765" x="6846888" y="2236788"/>
          <p14:tracePt t="14773" x="6908800" y="2236788"/>
          <p14:tracePt t="14782" x="6951663" y="2236788"/>
          <p14:tracePt t="14787" x="6986588" y="2236788"/>
          <p14:tracePt t="14795" x="7013575" y="2236788"/>
          <p14:tracePt t="14800" x="7038975" y="2236788"/>
          <p14:tracePt t="14807" x="7065963" y="2236788"/>
          <p14:tracePt t="14818" x="7091363" y="2236788"/>
          <p14:tracePt t="14820" x="7126288" y="2236788"/>
          <p14:tracePt t="14830" x="7153275" y="2236788"/>
          <p14:tracePt t="14835" x="7188200" y="2236788"/>
          <p14:tracePt t="14842" x="7213600" y="2236788"/>
          <p14:tracePt t="14850" x="7240588" y="2236788"/>
          <p14:tracePt t="14857" x="7275513" y="2236788"/>
          <p14:tracePt t="14866" x="7300913" y="2236788"/>
          <p14:tracePt t="14870" x="7318375" y="2236788"/>
          <p14:tracePt t="14878" x="7335838" y="2236788"/>
          <p14:tracePt t="14886" x="7353300" y="2236788"/>
          <p14:tracePt t="14890" x="7370763" y="2236788"/>
          <p14:tracePt t="14900" x="7380288" y="2236788"/>
          <p14:tracePt t="14907" x="7405688" y="2236788"/>
          <p14:tracePt t="14911" x="7423150" y="2236788"/>
          <p14:tracePt t="14918" x="7432675" y="2236788"/>
          <p14:tracePt t="14925" x="7450138" y="2236788"/>
          <p14:tracePt t="14933" x="7458075" y="2236788"/>
          <p14:tracePt t="14939" x="7467600" y="2236788"/>
          <p14:tracePt t="14953" x="7475538" y="2236788"/>
          <p14:tracePt t="14959" x="7485063" y="2236788"/>
          <p14:tracePt t="14975" x="7493000" y="2236788"/>
          <p14:tracePt t="14980" x="7502525" y="2236788"/>
          <p14:tracePt t="14989" x="7510463" y="2236788"/>
          <p14:tracePt t="15002" x="7527925" y="2236788"/>
          <p14:tracePt t="15007" x="7545388" y="2236788"/>
          <p14:tracePt t="15015" x="7572375" y="2227263"/>
          <p14:tracePt t="15024" x="7597775" y="2219325"/>
          <p14:tracePt t="15028" x="7624763" y="2219325"/>
          <p14:tracePt t="15036" x="7642225" y="2209800"/>
          <p14:tracePt t="15044" x="7659688" y="2209800"/>
          <p14:tracePt t="15051" x="7685088" y="2209800"/>
          <p14:tracePt t="15070" x="7712075" y="2201863"/>
          <p14:tracePt t="15073" x="7729538" y="2201863"/>
          <p14:tracePt t="15077" x="7747000" y="2192338"/>
          <p14:tracePt t="15085" x="7754938" y="2192338"/>
          <p14:tracePt t="15093" x="7772400" y="2192338"/>
          <p14:tracePt t="15099" x="7781925" y="2192338"/>
          <p14:tracePt t="15106" x="7789863" y="2192338"/>
          <p14:tracePt t="15112" x="7799388" y="2192338"/>
          <p14:tracePt t="15126" x="7807325" y="2192338"/>
          <p14:tracePt t="15152" x="7816850" y="2192338"/>
          <p14:tracePt t="15161" x="7824788" y="2192338"/>
          <p14:tracePt t="15168" x="7834313" y="2192338"/>
          <p14:tracePt t="15176" x="7842250" y="2192338"/>
          <p14:tracePt t="15190" x="7851775" y="2192338"/>
          <p14:tracePt t="15197" x="7859713" y="2192338"/>
          <p14:tracePt t="15202" x="7869238" y="2192338"/>
          <p14:tracePt t="15209" x="7877175" y="2192338"/>
          <p14:tracePt t="15216" x="7886700" y="2192338"/>
          <p14:tracePt t="15222" x="7904163" y="2192338"/>
          <p14:tracePt t="15240" x="7912100" y="2192338"/>
          <p14:tracePt t="15243" x="7921625" y="2192338"/>
          <p14:tracePt t="15251" x="7929563" y="2192338"/>
          <p14:tracePt t="15258" x="7939088" y="2192338"/>
          <p14:tracePt t="15272" x="7947025" y="2192338"/>
          <p14:tracePt t="15282" x="7956550" y="2192338"/>
          <p14:tracePt t="15285" x="7964488" y="2192338"/>
          <p14:tracePt t="15307" x="7974013" y="2192338"/>
          <p14:tracePt t="15321" x="7981950" y="2192338"/>
          <p14:tracePt t="15334" x="7991475" y="2192338"/>
          <p14:tracePt t="15349" x="7999413" y="2192338"/>
          <p14:tracePt t="15660" x="8008938" y="2174875"/>
          <p14:tracePt t="15667" x="8016875" y="2157413"/>
          <p14:tracePt t="15674" x="8043863" y="2122488"/>
          <p14:tracePt t="15681" x="8069263" y="2079625"/>
          <p14:tracePt t="15686" x="8104188" y="2027238"/>
          <p14:tracePt t="15695" x="8139113" y="1957388"/>
          <p14:tracePt t="15701" x="8174038" y="1887538"/>
          <p14:tracePt t="15707" x="8191500" y="1852613"/>
          <p14:tracePt t="15716" x="8208963" y="1808163"/>
          <p14:tracePt t="15723" x="8226425" y="1773238"/>
          <p14:tracePt t="15729" x="8226425" y="1730375"/>
          <p14:tracePt t="15736" x="8235950" y="1703388"/>
          <p14:tracePt t="15745" x="8243888" y="1677988"/>
          <p14:tracePt t="15749" x="8253413" y="1651000"/>
          <p14:tracePt t="15757" x="8253413" y="1625600"/>
          <p14:tracePt t="15763" x="8253413" y="1616075"/>
          <p14:tracePt t="15769" x="8253413" y="1598613"/>
          <p14:tracePt t="15778" x="8253413" y="1581150"/>
          <p14:tracePt t="15786" x="8253413" y="1563688"/>
          <p14:tracePt t="15791" x="8253413" y="1546225"/>
          <p14:tracePt t="15800" x="8253413" y="1528763"/>
          <p14:tracePt t="15808" x="8253413" y="1520825"/>
          <p14:tracePt t="15811" x="8253413" y="1503363"/>
          <p14:tracePt t="15819" x="8253413" y="1485900"/>
          <p14:tracePt t="15828" x="8253413" y="1476375"/>
          <p14:tracePt t="15831" x="8261350" y="1458913"/>
          <p14:tracePt t="15841" x="8261350" y="1450975"/>
          <p14:tracePt t="15854" x="8261350" y="1441450"/>
          <p14:tracePt t="15860" x="8261350" y="1433513"/>
          <p14:tracePt t="15876" x="8261350" y="1423988"/>
          <p14:tracePt t="15882" x="8261350" y="1416050"/>
          <p14:tracePt t="15898" x="8261350" y="1406525"/>
          <p14:tracePt t="15901" x="8261350" y="1398588"/>
          <p14:tracePt t="15908" x="8261350" y="1389063"/>
          <p14:tracePt t="15923" x="8261350" y="1381125"/>
          <p14:tracePt t="15933" x="8261350" y="1371600"/>
          <p14:tracePt t="15936" x="8261350" y="1362075"/>
          <p14:tracePt t="15951" x="8261350" y="1354138"/>
          <p14:tracePt t="15958" x="8261350" y="1344613"/>
          <p14:tracePt t="15964" x="8261350" y="1336675"/>
          <p14:tracePt t="15978" x="8261350" y="1327150"/>
          <p14:tracePt t="16003" x="8261350" y="1319213"/>
          <p14:tracePt t="16022" x="8261350" y="1309688"/>
          <p14:tracePt t="16032" x="8261350" y="1301750"/>
          <p14:tracePt t="16061" x="8253413" y="1301750"/>
          <p14:tracePt t="16068" x="8253413" y="1292225"/>
          <p14:tracePt t="16075" x="8243888" y="1292225"/>
          <p14:tracePt t="16085" x="8243888" y="1284288"/>
          <p14:tracePt t="16096" x="8226425" y="1274763"/>
          <p14:tracePt t="16103" x="8218488" y="1266825"/>
          <p14:tracePt t="16109" x="8208963" y="1266825"/>
          <p14:tracePt t="16117" x="8201025" y="1257300"/>
          <p14:tracePt t="16125" x="8191500" y="1249363"/>
          <p14:tracePt t="16132" x="8174038" y="1239838"/>
          <p14:tracePt t="16137" x="8166100" y="1231900"/>
          <p14:tracePt t="16146" x="8156575" y="1231900"/>
          <p14:tracePt t="16150" x="8139113" y="1214438"/>
          <p14:tracePt t="16157" x="8121650" y="1204913"/>
          <p14:tracePt t="16164" x="8104188" y="1196975"/>
          <p14:tracePt t="16173" x="8078788" y="1187450"/>
          <p14:tracePt t="16179" x="8061325" y="1169988"/>
          <p14:tracePt t="16186" x="8026400" y="1152525"/>
          <p14:tracePt t="16193" x="7991475" y="1135063"/>
          <p14:tracePt t="16199" x="7947025" y="1127125"/>
          <p14:tracePt t="16207" x="7921625" y="1109663"/>
          <p14:tracePt t="16217" x="7894638" y="1100138"/>
          <p14:tracePt t="16220" x="7859713" y="1082675"/>
          <p14:tracePt t="16228" x="7834313" y="1082675"/>
          <p14:tracePt t="16235" x="7807325" y="1074738"/>
          <p14:tracePt t="16242" x="7789863" y="1057275"/>
          <p14:tracePt t="16250" x="7764463" y="1057275"/>
          <p14:tracePt t="16256" x="7747000" y="1047750"/>
          <p14:tracePt t="16264" x="7720013" y="1039813"/>
          <p14:tracePt t="16269" x="7694613" y="1039813"/>
          <p14:tracePt t="16278" x="7667625" y="1030288"/>
          <p14:tracePt t="16285" x="7642225" y="1030288"/>
          <p14:tracePt t="16290" x="7615238" y="1022350"/>
          <p14:tracePt t="16297" x="7580313" y="1012825"/>
          <p14:tracePt t="16305" x="7554913" y="1004888"/>
          <p14:tracePt t="16311" x="7537450" y="1004888"/>
          <p14:tracePt t="16318" x="7519988" y="1004888"/>
          <p14:tracePt t="16327" x="7510463" y="1004888"/>
          <p14:tracePt t="16335" x="7493000" y="995363"/>
          <p14:tracePt t="16340" x="7475538" y="995363"/>
          <p14:tracePt t="16348" x="7467600" y="995363"/>
          <p14:tracePt t="16353" x="7458075" y="995363"/>
          <p14:tracePt t="16359" x="7440613" y="995363"/>
          <p14:tracePt t="16371" x="7423150" y="995363"/>
          <p14:tracePt t="16373" x="7397750" y="995363"/>
          <p14:tracePt t="16383" x="7370763" y="995363"/>
          <p14:tracePt t="16389" x="7335838" y="987425"/>
          <p14:tracePt t="16397" x="7300913" y="987425"/>
          <p14:tracePt t="16403" x="7248525" y="977900"/>
          <p14:tracePt t="16414" x="7205663" y="977900"/>
          <p14:tracePt t="16416" x="7178675" y="969963"/>
          <p14:tracePt t="16422" x="7153275" y="969963"/>
          <p14:tracePt t="16431" x="7126288" y="969963"/>
          <p14:tracePt t="16439" x="7118350" y="969963"/>
          <p14:tracePt t="16444" x="7091363" y="969963"/>
          <p14:tracePt t="16451" x="7083425" y="969963"/>
          <p14:tracePt t="16457" x="7065963" y="969963"/>
          <p14:tracePt t="16465" x="7048500" y="969963"/>
          <p14:tracePt t="16473" x="7031038" y="969963"/>
          <p14:tracePt t="16483" x="7013575" y="969963"/>
          <p14:tracePt t="16486" x="6986588" y="969963"/>
          <p14:tracePt t="16492" x="6961188" y="969963"/>
          <p14:tracePt t="16499" x="6934200" y="969963"/>
          <p14:tracePt t="16507" x="6908800" y="969963"/>
          <p14:tracePt t="16517" x="6881813" y="969963"/>
          <p14:tracePt t="16522" x="6864350" y="969963"/>
          <p14:tracePt t="16529" x="6829425" y="977900"/>
          <p14:tracePt t="16535" x="6804025" y="977900"/>
          <p14:tracePt t="16541" x="6777038" y="977900"/>
          <p14:tracePt t="16550" x="6759575" y="987425"/>
          <p14:tracePt t="16554" x="6734175" y="987425"/>
          <p14:tracePt t="16564" x="6716713" y="987425"/>
          <p14:tracePt t="16571" x="6689725" y="987425"/>
          <p14:tracePt t="16577" x="6664325" y="987425"/>
          <p14:tracePt t="16583" x="6637338" y="987425"/>
          <p14:tracePt t="16593" x="6611938" y="987425"/>
          <p14:tracePt t="16597" x="6584950" y="987425"/>
          <p14:tracePt t="16605" x="6567488" y="987425"/>
          <p14:tracePt t="16614" x="6550025" y="987425"/>
          <p14:tracePt t="16618" x="6524625" y="987425"/>
          <p14:tracePt t="16625" x="6507163" y="987425"/>
          <p14:tracePt t="16635" x="6489700" y="987425"/>
          <p14:tracePt t="16639" x="6472238" y="987425"/>
          <p14:tracePt t="16648" x="6462713" y="987425"/>
          <p14:tracePt t="16654" x="6454775" y="987425"/>
          <p14:tracePt t="16872" x="6218238" y="977900"/>
          <p14:tracePt t="16880" x="5886450" y="977900"/>
          <p14:tracePt t="16887" x="5624513" y="977900"/>
          <p14:tracePt t="16893" x="5414963" y="977900"/>
          <p14:tracePt t="16898" x="5170488" y="977900"/>
          <p14:tracePt t="16907" x="4960938" y="977900"/>
          <p14:tracePt t="16917" x="4716463" y="969963"/>
          <p14:tracePt t="16919" x="4497388" y="969963"/>
          <p14:tracePt t="16927" x="4375150" y="969963"/>
          <p14:tracePt t="16934" x="4262438" y="952500"/>
          <p14:tracePt t="16942" x="4157663" y="952500"/>
          <p14:tracePt t="16949" x="4035425" y="917575"/>
          <p14:tracePt t="16956" x="3956050" y="917575"/>
          <p14:tracePt t="16961" x="3868738" y="900113"/>
          <p14:tracePt t="16969" x="3808413" y="882650"/>
          <p14:tracePt t="16977" x="3738563" y="865188"/>
          <p14:tracePt t="16982" x="3676650" y="847725"/>
          <p14:tracePt t="16989" x="3651250" y="838200"/>
          <p14:tracePt t="17004" x="3581400" y="820738"/>
          <p14:tracePt t="17009" x="3554413" y="812800"/>
          <p14:tracePt t="17017" x="3536950" y="795338"/>
          <p14:tracePt t="17025" x="3519488" y="795338"/>
          <p14:tracePt t="17031" x="3502025" y="795338"/>
          <p14:tracePt t="17038" x="3494088" y="795338"/>
          <p14:tracePt t="17047" x="3484563" y="795338"/>
          <p14:tracePt t="17239" x="3389313" y="795338"/>
          <p14:tracePt t="17248" x="3257550" y="820738"/>
          <p14:tracePt t="17254" x="3003550" y="865188"/>
          <p14:tracePt t="17261" x="2803525" y="900113"/>
          <p14:tracePt t="17265" x="2593975" y="925513"/>
          <p14:tracePt t="17274" x="2471738" y="925513"/>
          <p14:tracePt t="17283" x="2357438" y="935038"/>
          <p14:tracePt t="17286" x="2252663" y="935038"/>
          <p14:tracePt t="17294" x="2165350" y="935038"/>
          <p14:tracePt t="17301" x="2105025" y="935038"/>
          <p14:tracePt t="17307" x="2052638" y="925513"/>
          <p14:tracePt t="17314" x="2008188" y="925513"/>
          <p14:tracePt t="17322" x="1990725" y="925513"/>
          <p14:tracePt t="17329" x="1973263" y="917575"/>
          <p14:tracePt t="17336" x="1965325" y="908050"/>
          <p14:tracePt t="17344" x="1947863" y="908050"/>
          <p14:tracePt t="17352" x="1930400" y="908050"/>
          <p14:tracePt t="17356" x="1920875" y="900113"/>
          <p14:tracePt t="17362" x="1912938" y="900113"/>
          <p14:tracePt t="17373" x="1903413" y="900113"/>
          <p14:tracePt t="17376" x="1895475" y="900113"/>
          <p14:tracePt t="17384" x="1885950" y="900113"/>
          <p14:tracePt t="17392" x="1860550" y="900113"/>
          <p14:tracePt t="17399" x="1851025" y="900113"/>
          <p14:tracePt t="17405" x="1843088" y="900113"/>
          <p14:tracePt t="17412" x="1825625" y="900113"/>
          <p14:tracePt t="17419" x="1808163" y="900113"/>
          <p14:tracePt t="17424" x="1798638" y="900113"/>
          <p14:tracePt t="17439" x="1790700" y="900113"/>
          <p14:tracePt t="17449" x="1781175" y="900113"/>
          <p14:tracePt t="17462" x="1773238" y="900113"/>
          <p14:tracePt t="17484" x="1763713" y="900113"/>
          <p14:tracePt t="17487" x="1755775" y="900113"/>
          <p14:tracePt t="17496" x="1746250" y="900113"/>
          <p14:tracePt t="17504" x="1728788" y="900113"/>
          <p14:tracePt t="17510" x="1711325" y="900113"/>
          <p14:tracePt t="17516" x="1703388" y="900113"/>
          <p14:tracePt t="17524" x="1685925" y="900113"/>
          <p14:tracePt t="17531" x="1668463" y="900113"/>
          <p14:tracePt t="17536" x="1651000" y="908050"/>
          <p14:tracePt t="17545" x="1633538" y="908050"/>
          <p14:tracePt t="17551" x="1624013" y="908050"/>
          <p14:tracePt t="17557" x="1616075" y="908050"/>
          <p14:tracePt t="17579" x="1606550" y="908050"/>
          <p14:tracePt t="17607" x="1606550" y="917575"/>
          <p14:tracePt t="17621" x="1606550" y="925513"/>
          <p14:tracePt t="17641" x="1598613" y="935038"/>
          <p14:tracePt t="17656" x="1598613" y="952500"/>
          <p14:tracePt t="17670" x="1598613" y="960438"/>
          <p14:tracePt t="17677" x="1589088" y="977900"/>
          <p14:tracePt t="17685" x="1589088" y="995363"/>
          <p14:tracePt t="17691" x="1581150" y="1012825"/>
          <p14:tracePt t="17696" x="1581150" y="1039813"/>
          <p14:tracePt t="17704" x="1571625" y="1065213"/>
          <p14:tracePt t="17713" x="1571625" y="1092200"/>
          <p14:tracePt t="17717" x="1571625" y="1127125"/>
          <p14:tracePt t="17723" x="1571625" y="1144588"/>
          <p14:tracePt t="17735" x="1571625" y="1169988"/>
          <p14:tracePt t="17737" x="1571625" y="1196975"/>
          <p14:tracePt t="17744" x="1563688" y="1214438"/>
          <p14:tracePt t="17751" x="1563688" y="1239838"/>
          <p14:tracePt t="17759" x="1563688" y="1257300"/>
          <p14:tracePt t="17767" x="1554163" y="1274763"/>
          <p14:tracePt t="17773" x="1554163" y="1292225"/>
          <p14:tracePt t="17781" x="1554163" y="1309688"/>
          <p14:tracePt t="17786" x="1554163" y="1319213"/>
          <p14:tracePt t="17793" x="1554163" y="1344613"/>
          <p14:tracePt t="17802" x="1554163" y="1362075"/>
          <p14:tracePt t="17806" x="1554163" y="1371600"/>
          <p14:tracePt t="17815" x="1554163" y="1381125"/>
          <p14:tracePt t="17824" x="1554163" y="1398588"/>
          <p14:tracePt t="17827" x="1554163" y="1416050"/>
          <p14:tracePt t="17833" x="1554163" y="1423988"/>
          <p14:tracePt t="17841" x="1554163" y="1433513"/>
          <p14:tracePt t="17850" x="1554163" y="1450975"/>
          <p14:tracePt t="17854" x="1554163" y="1468438"/>
          <p14:tracePt t="17862" x="1554163" y="1476375"/>
          <p14:tracePt t="17871" x="1554163" y="1485900"/>
          <p14:tracePt t="17876" x="1554163" y="1503363"/>
          <p14:tracePt t="17883" x="1554163" y="1520825"/>
          <p14:tracePt t="17890" x="1554163" y="1538288"/>
          <p14:tracePt t="17899" x="1554163" y="1546225"/>
          <p14:tracePt t="17904" x="1554163" y="1563688"/>
          <p14:tracePt t="17915" x="1554163" y="1573213"/>
          <p14:tracePt t="17916" x="1554163" y="1598613"/>
          <p14:tracePt t="17924" x="1554163" y="1608138"/>
          <p14:tracePt t="17940" x="1554163" y="1625600"/>
          <p14:tracePt t="17946" x="1554163" y="1633538"/>
          <p14:tracePt t="17953" x="1554163" y="1643063"/>
          <p14:tracePt t="17960" x="1554163" y="1651000"/>
          <p14:tracePt t="17965" x="1554163" y="1660525"/>
          <p14:tracePt t="17974" x="1554163" y="1668463"/>
          <p14:tracePt t="17983" x="1554163" y="1677988"/>
          <p14:tracePt t="17986" x="1554163" y="1685925"/>
          <p14:tracePt t="17994" x="1554163" y="1695450"/>
          <p14:tracePt t="18009" x="1554163" y="1712913"/>
          <p14:tracePt t="18017" x="1554163" y="1720850"/>
          <p14:tracePt t="18023" x="1554163" y="1738313"/>
          <p14:tracePt t="18030" x="1563688" y="1747838"/>
          <p14:tracePt t="18034" x="1571625" y="1765300"/>
          <p14:tracePt t="18042" x="1581150" y="1782763"/>
          <p14:tracePt t="18049" x="1598613" y="1800225"/>
          <p14:tracePt t="18056" x="1606550" y="1817688"/>
          <p14:tracePt t="18064" x="1624013" y="1835150"/>
          <p14:tracePt t="18070" x="1633538" y="1852613"/>
          <p14:tracePt t="18078" x="1651000" y="1860550"/>
          <p14:tracePt t="18083" x="1668463" y="1887538"/>
          <p14:tracePt t="18090" x="1676400" y="1905000"/>
          <p14:tracePt t="18105" x="1703388" y="1930400"/>
          <p14:tracePt t="18112" x="1711325" y="1947863"/>
          <p14:tracePt t="18118" x="1720850" y="1957388"/>
          <p14:tracePt t="18128" x="1728788" y="1974850"/>
          <p14:tracePt t="18132" x="1746250" y="1982788"/>
          <p14:tracePt t="18451" x="1763713" y="2009775"/>
          <p14:tracePt t="18459" x="1798638" y="2035175"/>
          <p14:tracePt t="18466" x="1825625" y="2062163"/>
          <p14:tracePt t="18475" x="1868488" y="2087563"/>
          <p14:tracePt t="18478" x="1895475" y="2114550"/>
          <p14:tracePt t="18486" x="1947863" y="2139950"/>
          <p14:tracePt t="18492" x="1990725" y="2157413"/>
          <p14:tracePt t="18499" x="2035175" y="2174875"/>
          <p14:tracePt t="18506" x="2078038" y="2192338"/>
          <p14:tracePt t="18513" x="2112963" y="2192338"/>
          <p14:tracePt t="18523" x="2147888" y="2201863"/>
          <p14:tracePt t="18527" x="2192338" y="2201863"/>
          <p14:tracePt t="18534" x="2227263" y="2201863"/>
          <p14:tracePt t="18543" x="2262188" y="2201863"/>
          <p14:tracePt t="18548" x="2297113" y="2201863"/>
          <p14:tracePt t="18556" x="2322513" y="2201863"/>
          <p14:tracePt t="18565" x="2357438" y="2201863"/>
          <p14:tracePt t="18568" x="2401888" y="2201863"/>
          <p14:tracePt t="18576" x="2436813" y="2201863"/>
          <p14:tracePt t="18582" x="2471738" y="2201863"/>
          <p14:tracePt t="18590" x="2497138" y="2201863"/>
          <p14:tracePt t="18595" x="2524125" y="2192338"/>
          <p14:tracePt t="18604" x="2549525" y="2192338"/>
          <p14:tracePt t="18610" x="2576513" y="2192338"/>
          <p14:tracePt t="18617" x="2584450" y="2192338"/>
          <p14:tracePt t="18625" x="2601913" y="2192338"/>
          <p14:tracePt t="18634" x="2611438" y="2192338"/>
          <p14:tracePt t="18638" x="2619375" y="2192338"/>
          <p14:tracePt t="18646" x="2628900" y="2192338"/>
          <p14:tracePt t="18660" x="2636838" y="2192338"/>
          <p14:tracePt t="18667" x="2646363" y="2192338"/>
          <p14:tracePt t="18674" x="2654300" y="2192338"/>
          <p14:tracePt t="18687" x="2663825" y="2192338"/>
          <p14:tracePt t="18700" x="2671763" y="2192338"/>
          <p14:tracePt t="18726" x="2681288" y="2192338"/>
          <p14:tracePt t="18728" x="2689225" y="2192338"/>
          <p14:tracePt t="18742" x="2698750" y="2192338"/>
          <p14:tracePt t="18756" x="2706688" y="2192338"/>
          <p14:tracePt t="19019" x="2786063" y="2192338"/>
          <p14:tracePt t="19027" x="2873375" y="2192338"/>
          <p14:tracePt t="19032" x="2995613" y="2201863"/>
          <p14:tracePt t="19043" x="3109913" y="2201863"/>
          <p14:tracePt t="19049" x="3222625" y="2201863"/>
          <p14:tracePt t="19053" x="3354388" y="2201863"/>
          <p14:tracePt t="19060" x="3476625" y="2201863"/>
          <p14:tracePt t="19068" x="3589338" y="2201863"/>
          <p14:tracePt t="19074" x="3711575" y="2201863"/>
          <p14:tracePt t="19082" x="3833813" y="2192338"/>
          <p14:tracePt t="19088" x="3948113" y="2192338"/>
          <p14:tracePt t="19094" x="4052888" y="2184400"/>
          <p14:tracePt t="19102" x="4165600" y="2157413"/>
          <p14:tracePt t="19108" x="4244975" y="2149475"/>
          <p14:tracePt t="19117" x="4332288" y="2132013"/>
          <p14:tracePt t="19124" x="4392613" y="2122488"/>
          <p14:tracePt t="19131" x="4427538" y="2114550"/>
          <p14:tracePt t="19137" x="4462463" y="2105025"/>
          <p14:tracePt t="19145" x="4497388" y="2087563"/>
          <p14:tracePt t="19154" x="4524375" y="2079625"/>
          <p14:tracePt t="19156" x="4532313" y="2070100"/>
          <p14:tracePt t="19165" x="4549775" y="2044700"/>
          <p14:tracePt t="19171" x="4549775" y="2035175"/>
          <p14:tracePt t="19387" x="4733925" y="2035175"/>
          <p14:tracePt t="19394" x="5065713" y="2017713"/>
          <p14:tracePt t="19401" x="5318125" y="1992313"/>
          <p14:tracePt t="19410" x="5492750" y="1974850"/>
          <p14:tracePt t="19414" x="5589588" y="1957388"/>
          <p14:tracePt t="19420" x="5659438" y="1947863"/>
          <p14:tracePt t="19429" x="5702300" y="1939925"/>
          <p14:tracePt t="19434" x="5729288" y="1930400"/>
          <p14:tracePt t="19442" x="5737225" y="1930400"/>
          <p14:tracePt t="19450" x="5746750" y="1922463"/>
          <p14:tracePt t="19454" x="5764213" y="1922463"/>
          <p14:tracePt t="19511" x="5764213" y="1912938"/>
          <p14:tracePt t="19524" x="5764213" y="1905000"/>
          <p14:tracePt t="19767" x="5746750" y="1887538"/>
          <p14:tracePt t="19775" x="5694363" y="1852613"/>
          <p14:tracePt t="19783" x="5649913" y="1835150"/>
          <p14:tracePt t="19790" x="5589588" y="1790700"/>
          <p14:tracePt t="19793" x="5537200" y="1747838"/>
          <p14:tracePt t="19802" x="5484813" y="1720850"/>
          <p14:tracePt t="19809" x="5440363" y="1685925"/>
          <p14:tracePt t="19815" x="5405438" y="1668463"/>
          <p14:tracePt t="19822" x="5387975" y="1651000"/>
          <p14:tracePt t="19831" x="5370513" y="1651000"/>
          <p14:tracePt t="19835" x="5362575" y="1633538"/>
          <p14:tracePt t="19844" x="5345113" y="1633538"/>
          <p14:tracePt t="19852" x="5335588" y="1625600"/>
          <p14:tracePt t="19856" x="5318125" y="1616075"/>
          <p14:tracePt t="19866" x="5310188" y="1608138"/>
          <p14:tracePt t="19879" x="5292725" y="1598613"/>
          <p14:tracePt t="19886" x="5275263" y="1598613"/>
          <p14:tracePt t="19892" x="5257800" y="1590675"/>
          <p14:tracePt t="19899" x="5248275" y="1581150"/>
          <p14:tracePt t="19906" x="5222875" y="1573213"/>
          <p14:tracePt t="19913" x="5213350" y="1573213"/>
          <p14:tracePt t="19919" x="5195888" y="1563688"/>
          <p14:tracePt t="19928" x="5178425" y="1555750"/>
          <p14:tracePt t="19933" x="5160963" y="1546225"/>
          <p14:tracePt t="19940" x="5143500" y="1538288"/>
          <p14:tracePt t="19953" x="5135563" y="1528763"/>
          <p14:tracePt t="19954" x="5108575" y="1528763"/>
          <p14:tracePt t="19960" x="5100638" y="1520825"/>
          <p14:tracePt t="19967" x="5091113" y="1511300"/>
          <p14:tracePt t="19977" x="5083175" y="1503363"/>
          <p14:tracePt t="19985" x="5073650" y="1493838"/>
          <p14:tracePt t="19989" x="5056188" y="1493838"/>
          <p14:tracePt t="20002" x="5048250" y="1485900"/>
          <p14:tracePt t="20015" x="5030788" y="1476375"/>
          <p14:tracePt t="20023" x="5030788" y="1468438"/>
          <p14:tracePt t="20037" x="5021263" y="1468438"/>
          <p14:tracePt t="20044" x="5021263" y="1458913"/>
          <p14:tracePt t="20051" x="5013325" y="1458913"/>
          <p14:tracePt t="20069" x="5003800" y="1450975"/>
          <p14:tracePt t="20079" x="5003800" y="1441450"/>
          <p14:tracePt t="20099" x="4995863" y="1441450"/>
          <p14:tracePt t="20107" x="4995863" y="1433513"/>
          <p14:tracePt t="20122" x="4995863" y="1423988"/>
          <p14:tracePt t="20135" x="4986338" y="1423988"/>
          <p14:tracePt t="20144" x="4986338" y="1416050"/>
          <p14:tracePt t="20156" x="4986338" y="1406525"/>
          <p14:tracePt t="20191" x="4986338" y="1398588"/>
          <p14:tracePt t="20217" x="4995863" y="1398588"/>
          <p14:tracePt t="20225" x="5013325" y="1398588"/>
          <p14:tracePt t="20232" x="5038725" y="1406525"/>
          <p14:tracePt t="20238" x="5073650" y="1406525"/>
          <p14:tracePt t="20245" x="5108575" y="1406525"/>
          <p14:tracePt t="20252" x="5170488" y="1406525"/>
          <p14:tracePt t="20260" x="5213350" y="1406525"/>
          <p14:tracePt t="20265" x="5283200" y="1406525"/>
          <p14:tracePt t="20271" x="5345113" y="1406525"/>
          <p14:tracePt t="20285" x="5432425" y="1406525"/>
          <p14:tracePt t="20294" x="5449888" y="1406525"/>
          <p14:tracePt t="20300" x="5467350" y="1406525"/>
          <p14:tracePt t="20307" x="5475288" y="1406525"/>
          <p14:tracePt t="20315" x="5484813" y="1406525"/>
          <p14:tracePt t="20335" x="5492750" y="1406525"/>
          <p14:tracePt t="20360" x="5502275" y="1406525"/>
          <p14:tracePt t="20370" x="5510213" y="1406525"/>
          <p14:tracePt t="20391" x="5527675" y="1406525"/>
          <p14:tracePt t="20405" x="5537200" y="1406525"/>
          <p14:tracePt t="20413" x="5545138" y="1406525"/>
          <p14:tracePt t="20417" x="5545138" y="1416050"/>
          <p14:tracePt t="20433" x="5554663" y="1416050"/>
          <p14:tracePt t="20446" x="5562600" y="1416050"/>
          <p14:tracePt t="20751" x="5545138" y="1416050"/>
          <p14:tracePt t="20759" x="5519738" y="1416050"/>
          <p14:tracePt t="20766" x="5467350" y="1416050"/>
          <p14:tracePt t="20774" x="5432425" y="1416050"/>
          <p14:tracePt t="20777" x="5397500" y="1416050"/>
          <p14:tracePt t="20785" x="5353050" y="1406525"/>
          <p14:tracePt t="20792" x="5327650" y="1406525"/>
          <p14:tracePt t="20800" x="5300663" y="1406525"/>
          <p14:tracePt t="20807" x="5283200" y="1406525"/>
          <p14:tracePt t="20816" x="5265738" y="1406525"/>
          <p14:tracePt t="20819" x="5257800" y="1406525"/>
          <p14:tracePt t="20826" x="5240338" y="1406525"/>
          <p14:tracePt t="20835" x="5222875" y="1406525"/>
          <p14:tracePt t="20841" x="5205413" y="1406525"/>
          <p14:tracePt t="20848" x="5195888" y="1406525"/>
          <p14:tracePt t="20855" x="5170488" y="1406525"/>
          <p14:tracePt t="20860" x="5143500" y="1406525"/>
          <p14:tracePt t="20867" x="5118100" y="1406525"/>
          <p14:tracePt t="20878" x="5100638" y="1406525"/>
          <p14:tracePt t="20882" x="5073650" y="1406525"/>
          <p14:tracePt t="20889" x="5056188" y="1406525"/>
          <p14:tracePt t="20897" x="5030788" y="1406525"/>
          <p14:tracePt t="20905" x="5013325" y="1406525"/>
          <p14:tracePt t="20908" x="5003800" y="1406525"/>
          <p14:tracePt t="20916" x="4995863" y="1406525"/>
          <p14:tracePt t="20926" x="4978400" y="1406525"/>
          <p14:tracePt t="20931" x="4968875" y="1406525"/>
          <p14:tracePt t="20937" x="4960938" y="1406525"/>
          <p14:tracePt t="20947" x="4951413" y="1406525"/>
          <p14:tracePt t="20951" x="4943475" y="1406525"/>
          <p14:tracePt t="20957" x="4933950" y="1406525"/>
          <p14:tracePt t="20964" x="4926013" y="1416050"/>
          <p14:tracePt t="20971" x="4916488" y="1416050"/>
          <p14:tracePt t="20980" x="4908550" y="1423988"/>
          <p14:tracePt t="20987" x="4891088" y="1423988"/>
          <p14:tracePt t="21000" x="4881563" y="1423988"/>
          <p14:tracePt t="21008" x="4864100" y="1423988"/>
          <p14:tracePt t="21023" x="4856163" y="1423988"/>
          <p14:tracePt t="21027" x="4846638" y="1423988"/>
          <p14:tracePt t="21036" x="4838700" y="1423988"/>
          <p14:tracePt t="21050" x="4829175" y="1423988"/>
          <p14:tracePt t="21072" x="4821238" y="1423988"/>
          <p14:tracePt t="21091" x="4811713" y="1423988"/>
          <p14:tracePt t="21111" x="4803775" y="1423988"/>
          <p14:tracePt t="21153" x="4803775" y="1416050"/>
          <p14:tracePt t="21187" x="4794250" y="1416050"/>
          <p14:tracePt t="21271" x="4794250" y="1406525"/>
          <p14:tracePt t="21299" x="4803775" y="1406525"/>
          <p14:tracePt t="21306" x="4811713" y="1406525"/>
          <p14:tracePt t="21707" x="4821238" y="1406525"/>
          <p14:tracePt t="21716" x="4829175" y="1406525"/>
          <p14:tracePt t="21730" x="4838700" y="1416050"/>
          <p14:tracePt t="21734" x="4846638" y="1416050"/>
          <p14:tracePt t="21741" x="4856163" y="1416050"/>
          <p14:tracePt t="21749" x="4856163" y="1423988"/>
          <p14:tracePt t="21755" x="4873625" y="1423988"/>
          <p14:tracePt t="21772" x="4881563" y="1423988"/>
          <p14:tracePt t="21782" x="4891088" y="1423988"/>
          <p14:tracePt t="21804" x="4899025" y="1423988"/>
          <p14:tracePt t="21817" x="4908550" y="1423988"/>
          <p14:tracePt t="21943" x="4899025" y="1423988"/>
          <p14:tracePt t="21984" x="4899025" y="1416050"/>
          <p14:tracePt t="22007" x="4891088" y="1416050"/>
          <p14:tracePt t="22067" x="4881563" y="1416050"/>
          <p14:tracePt t="22081" x="4881563" y="1406525"/>
          <p14:tracePt t="23023" x="4908550" y="1406525"/>
          <p14:tracePt t="23031" x="4926013" y="1406525"/>
          <p14:tracePt t="23037" x="4943475" y="1406525"/>
          <p14:tracePt t="23045" x="4960938" y="1416050"/>
          <p14:tracePt t="23049" x="4968875" y="1416050"/>
          <p14:tracePt t="23071" x="5021263" y="1423988"/>
          <p14:tracePt t="23076" x="5030788" y="1423988"/>
          <p14:tracePt t="23084" x="5038725" y="1423988"/>
          <p14:tracePt t="23099" x="5048250" y="1423988"/>
          <p14:tracePt t="23105" x="5056188" y="1433513"/>
          <p14:tracePt t="23122" x="5065713" y="1433513"/>
          <p14:tracePt t="23134" x="5073650" y="1433513"/>
          <p14:tracePt t="23148" x="5083175" y="1441450"/>
          <p14:tracePt t="23154" x="5091113" y="1441450"/>
          <p14:tracePt t="23161" x="5091113" y="1450975"/>
          <p14:tracePt t="23171" x="5100638" y="1450975"/>
          <p14:tracePt t="23175" x="5126038" y="1450975"/>
          <p14:tracePt t="23181" x="5135563" y="1450975"/>
          <p14:tracePt t="23190" x="5153025" y="1458913"/>
          <p14:tracePt t="23195" x="5160963" y="1458913"/>
          <p14:tracePt t="23202" x="5187950" y="1468438"/>
          <p14:tracePt t="23211" x="5205413" y="1468438"/>
          <p14:tracePt t="23215" x="5213350" y="1468438"/>
          <p14:tracePt t="23223" x="5230813" y="1468438"/>
          <p14:tracePt t="23230" x="5248275" y="1468438"/>
          <p14:tracePt t="23237" x="5265738" y="1476375"/>
          <p14:tracePt t="23244" x="5275263" y="1476375"/>
          <p14:tracePt t="23251" x="5283200" y="1476375"/>
          <p14:tracePt t="23260" x="5300663" y="1476375"/>
          <p14:tracePt t="23265" x="5310188" y="1476375"/>
          <p14:tracePt t="23272" x="5327650" y="1485900"/>
          <p14:tracePt t="23279" x="5335588" y="1485900"/>
          <p14:tracePt t="23292" x="5345113" y="1485900"/>
          <p14:tracePt t="23301" x="5353050" y="1485900"/>
          <p14:tracePt t="23305" x="5362575" y="1485900"/>
          <p14:tracePt t="23323" x="5370513" y="1485900"/>
          <p14:tracePt t="23326" x="5380038" y="1485900"/>
          <p14:tracePt t="23334" x="5387975" y="1485900"/>
          <p14:tracePt t="23341" x="5397500" y="1485900"/>
          <p14:tracePt t="23647" x="5405438" y="1485900"/>
          <p14:tracePt t="23654" x="5414963" y="1485900"/>
          <p14:tracePt t="23674" x="5422900" y="1476375"/>
          <p14:tracePt t="23709" x="5422900" y="1468438"/>
          <p14:tracePt t="23723" x="5422900" y="1458913"/>
          <p14:tracePt t="23742" x="5414963" y="1450975"/>
          <p14:tracePt t="23750" x="5405438" y="1450975"/>
          <p14:tracePt t="23756" x="5405438" y="1433513"/>
          <p14:tracePt t="23766" x="5387975" y="1433513"/>
          <p14:tracePt t="23769" x="5370513" y="1423988"/>
          <p14:tracePt t="23777" x="5362575" y="1416050"/>
          <p14:tracePt t="23785" x="5353050" y="1416050"/>
          <p14:tracePt t="23792" x="5345113" y="1406525"/>
          <p14:tracePt t="23798" x="5335588" y="1406525"/>
          <p14:tracePt t="23812" x="5327650" y="1398588"/>
          <p14:tracePt t="23827" x="5318125" y="1389063"/>
          <p14:tracePt t="23861" x="5310188" y="1389063"/>
          <p14:tracePt t="24076" x="5318125" y="1389063"/>
          <p14:tracePt t="24085" x="5327650" y="1389063"/>
          <p14:tracePt t="24090" x="5335588" y="1389063"/>
          <p14:tracePt t="24098" x="5362575" y="1398588"/>
          <p14:tracePt t="24102" x="5387975" y="1406525"/>
          <p14:tracePt t="24109" x="5405438" y="1406525"/>
          <p14:tracePt t="24116" x="5432425" y="1406525"/>
          <p14:tracePt t="24122" x="5457825" y="1406525"/>
          <p14:tracePt t="24130" x="5484813" y="1406525"/>
          <p14:tracePt t="24138" x="5510213" y="1406525"/>
          <p14:tracePt t="24145" x="5519738" y="1406525"/>
          <p14:tracePt t="24152" x="5537200" y="1406525"/>
          <p14:tracePt t="24159" x="5545138" y="1406525"/>
          <p14:tracePt t="24167" x="5562600" y="1406525"/>
          <p14:tracePt t="24171" x="5572125" y="1406525"/>
          <p14:tracePt t="24188" x="5580063" y="1406525"/>
          <p14:tracePt t="24200" x="5589588" y="1406525"/>
          <p14:tracePt t="24206" x="5597525" y="1406525"/>
          <p14:tracePt t="24220" x="5614988" y="1406525"/>
          <p14:tracePt t="24234" x="5624513" y="1416050"/>
          <p14:tracePt t="24241" x="5632450" y="1416050"/>
          <p14:tracePt t="24248" x="5641975" y="1416050"/>
          <p14:tracePt t="24255" x="5659438" y="1423988"/>
          <p14:tracePt t="24270" x="5667375" y="1423988"/>
          <p14:tracePt t="24276" x="5684838" y="1423988"/>
          <p14:tracePt t="24284" x="5694363" y="1423988"/>
          <p14:tracePt t="24290" x="5702300" y="1433513"/>
          <p14:tracePt t="24304" x="5711825" y="1433513"/>
          <p14:tracePt t="24313" x="5719763" y="1433513"/>
          <p14:tracePt t="24323" x="5729288" y="1441450"/>
          <p14:tracePt t="24331" x="5737225" y="1441450"/>
          <p14:tracePt t="24346" x="5746750" y="1441450"/>
          <p14:tracePt t="24360" x="5754688" y="1441450"/>
          <p14:tracePt t="24382" x="5764213" y="1441450"/>
          <p14:tracePt t="24388" x="5772150" y="1441450"/>
          <p14:tracePt t="24393" x="5772150" y="1450975"/>
          <p14:tracePt t="24402" x="5781675" y="1450975"/>
          <p14:tracePt t="24421" x="5789613" y="1450975"/>
          <p14:tracePt t="24450" x="5799138" y="1450975"/>
          <p14:tracePt t="24464" x="5807075" y="1450975"/>
          <p14:tracePt t="24498" x="5816600" y="1450975"/>
          <p14:tracePt t="24582" x="5816600" y="1441450"/>
          <p14:tracePt t="24604" x="5816600" y="1433513"/>
          <p14:tracePt t="24623" x="5807075" y="1433513"/>
          <p14:tracePt t="24632" x="5807075" y="1423988"/>
          <p14:tracePt t="24636" x="5799138" y="1423988"/>
          <p14:tracePt t="24665" x="5799138" y="1416050"/>
          <p14:tracePt t="24671" x="5789613" y="1416050"/>
          <p14:tracePt t="24679" x="5789613" y="1406525"/>
          <p14:tracePt t="24699" x="5781675" y="1406525"/>
          <p14:tracePt t="24789" x="5781675" y="1416050"/>
          <p14:tracePt t="24803" x="5789613" y="1416050"/>
          <p14:tracePt t="24811" x="5807075" y="1416050"/>
          <p14:tracePt t="24816" x="5824538" y="1416050"/>
          <p14:tracePt t="24823" x="5851525" y="1423988"/>
          <p14:tracePt t="24831" x="5886450" y="1423988"/>
          <p14:tracePt t="24838" x="5921375" y="1433513"/>
          <p14:tracePt t="24844" x="5946775" y="1433513"/>
          <p14:tracePt t="24851" x="5973763" y="1433513"/>
          <p14:tracePt t="24859" x="6008688" y="1433513"/>
          <p14:tracePt t="24865" x="6034088" y="1433513"/>
          <p14:tracePt t="24871" x="6061075" y="1433513"/>
          <p14:tracePt t="24882" x="6086475" y="1433513"/>
          <p14:tracePt t="24884" x="6096000" y="1433513"/>
          <p14:tracePt t="24891" x="6113463" y="1433513"/>
          <p14:tracePt t="24900" x="6122988" y="1433513"/>
          <p14:tracePt t="24906" x="6140450" y="1433513"/>
          <p14:tracePt t="24915" x="6148388" y="1433513"/>
          <p14:tracePt t="24933" x="6157913" y="1433513"/>
          <p14:tracePt t="24942" x="6165850" y="1433513"/>
          <p14:tracePt t="24948" x="6175375" y="1433513"/>
          <p14:tracePt t="24962" x="6183313" y="1433513"/>
          <p14:tracePt t="24969" x="6192838" y="1433513"/>
          <p14:tracePt t="24975" x="6200775" y="1441450"/>
          <p14:tracePt t="24991" x="6210300" y="1441450"/>
          <p14:tracePt t="24996" x="6218238" y="1441450"/>
          <p14:tracePt t="25003" x="6227763" y="1441450"/>
          <p14:tracePt t="25012" x="6227763" y="1450975"/>
          <p14:tracePt t="25016" x="6235700" y="1450975"/>
          <p14:tracePt t="25034" x="6245225" y="1450975"/>
          <p14:tracePt t="25040" x="6253163" y="1450975"/>
          <p14:tracePt t="25052" x="6262688" y="1450975"/>
          <p14:tracePt t="25067" x="6262688" y="1458913"/>
          <p14:tracePt t="25084" x="6270625" y="1458913"/>
          <p14:tracePt t="25109" x="6280150" y="1458913"/>
          <p14:tracePt t="25121" x="6288088" y="1458913"/>
          <p14:tracePt t="25420" x="6297613" y="1458913"/>
          <p14:tracePt t="25427" x="6315075" y="1458913"/>
          <p14:tracePt t="25433" x="6340475" y="1450975"/>
          <p14:tracePt t="25442" x="6367463" y="1450975"/>
          <p14:tracePt t="25446" x="6392863" y="1450975"/>
          <p14:tracePt t="25452" x="6410325" y="1441450"/>
          <p14:tracePt t="25462" x="6437313" y="1441450"/>
          <p14:tracePt t="25466" x="6454775" y="1441450"/>
          <p14:tracePt t="25473" x="6480175" y="1433513"/>
          <p14:tracePt t="25482" x="6497638" y="1433513"/>
          <p14:tracePt t="25487" x="6515100" y="1423988"/>
          <p14:tracePt t="25496" x="6532563" y="1423988"/>
          <p14:tracePt t="25503" x="6550025" y="1423988"/>
          <p14:tracePt t="25507" x="6559550" y="1423988"/>
          <p14:tracePt t="25517" x="6567488" y="1423988"/>
          <p14:tracePt t="25522" x="6584950" y="1423988"/>
          <p14:tracePt t="25530" x="6602413" y="1423988"/>
          <p14:tracePt t="25536" x="6611938" y="1423988"/>
          <p14:tracePt t="25546" x="6619875" y="1423988"/>
          <p14:tracePt t="25550" x="6637338" y="1423988"/>
          <p14:tracePt t="25556" x="6654800" y="1423988"/>
          <p14:tracePt t="25563" x="6672263" y="1423988"/>
          <p14:tracePt t="25570" x="6681788" y="1423988"/>
          <p14:tracePt t="25579" x="6699250" y="1423988"/>
          <p14:tracePt t="25585" x="6716713" y="1423988"/>
          <p14:tracePt t="25595" x="6724650" y="1423988"/>
          <p14:tracePt t="25598" x="6734175" y="1423988"/>
          <p14:tracePt t="25620" x="6742113" y="1423988"/>
          <p14:tracePt t="25633" x="6751638" y="1423988"/>
          <p14:tracePt t="25662" x="6759575" y="1423988"/>
          <p14:tracePt t="25668" x="6759575" y="1416050"/>
          <p14:tracePt t="25676" x="6769100" y="1416050"/>
          <p14:tracePt t="25686" x="6769100" y="1406525"/>
          <p14:tracePt t="25689" x="6777038" y="1406525"/>
          <p14:tracePt t="25704" x="6786563" y="1406525"/>
          <p14:tracePt t="25973" x="6846888" y="1406525"/>
          <p14:tracePt t="25982" x="6926263" y="1406525"/>
          <p14:tracePt t="25987" x="7013575" y="1406525"/>
          <p14:tracePt t="26003" x="7135813" y="1406525"/>
          <p14:tracePt t="26008" x="7188200" y="1406525"/>
          <p14:tracePt t="26017" x="7223125" y="1406525"/>
          <p14:tracePt t="26022" x="7258050" y="1406525"/>
          <p14:tracePt t="26028" x="7283450" y="1406525"/>
          <p14:tracePt t="26035" x="7310438" y="1406525"/>
          <p14:tracePt t="26043" x="7318375" y="1406525"/>
          <p14:tracePt t="26049" x="7345363" y="1406525"/>
          <p14:tracePt t="26055" x="7362825" y="1406525"/>
          <p14:tracePt t="26062" x="7370763" y="1406525"/>
          <p14:tracePt t="26069" x="7380288" y="1406525"/>
          <p14:tracePt t="26077" x="7388225" y="1406525"/>
          <p14:tracePt t="26084" x="7397750" y="1406525"/>
          <p14:tracePt t="26119" x="7405688" y="1416050"/>
          <p14:tracePt t="26147" x="7415213" y="1416050"/>
          <p14:tracePt t="26244" x="7423150" y="1416050"/>
          <p14:tracePt t="26278" x="7432675" y="1416050"/>
          <p14:tracePt t="26301" x="7440613" y="1416050"/>
          <p14:tracePt t="26341" x="7440613" y="1406525"/>
          <p14:tracePt t="26348" x="7423150" y="1406525"/>
          <p14:tracePt t="26354" x="7380288" y="1389063"/>
          <p14:tracePt t="26362" x="7310438" y="1371600"/>
          <p14:tracePt t="26367" x="7153275" y="1344613"/>
          <p14:tracePt t="26373" x="6786563" y="1292225"/>
          <p14:tracePt t="26384" x="6375400" y="1257300"/>
          <p14:tracePt t="26388" x="6165850" y="1257300"/>
          <p14:tracePt t="26395" x="5929313" y="1257300"/>
          <p14:tracePt t="26402" x="5702300" y="1249363"/>
          <p14:tracePt t="26412" x="5537200" y="1249363"/>
          <p14:tracePt t="26415" x="5335588" y="1249363"/>
          <p14:tracePt t="26423" x="5143500" y="1249363"/>
          <p14:tracePt t="26438" x="4926013" y="1222375"/>
          <p14:tracePt t="26443" x="4821238" y="1204913"/>
          <p14:tracePt t="26449" x="4733925" y="1196975"/>
          <p14:tracePt t="26460" x="4672013" y="1187450"/>
          <p14:tracePt t="26465" x="4629150" y="1187450"/>
          <p14:tracePt t="26472" x="4611688" y="1187450"/>
          <p14:tracePt t="26479" x="4594225" y="1187450"/>
          <p14:tracePt t="26485" x="4576763" y="1187450"/>
          <p14:tracePt t="26491" x="4567238" y="1196975"/>
          <p14:tracePt t="26521" x="4567238" y="1214438"/>
          <p14:tracePt t="26716" x="4297363" y="1284288"/>
          <p14:tracePt t="26721" x="3886200" y="1433513"/>
          <p14:tracePt t="26728" x="3529013" y="1563688"/>
          <p14:tracePt t="26736" x="3240088" y="1660525"/>
          <p14:tracePt t="26742" x="3003550" y="1730375"/>
          <p14:tracePt t="26751" x="2768600" y="1782763"/>
          <p14:tracePt t="26755" x="2584450" y="1817688"/>
          <p14:tracePt t="26761" x="2444750" y="1852613"/>
          <p14:tracePt t="26769" x="2349500" y="1870075"/>
          <p14:tracePt t="26776" x="2287588" y="1887538"/>
          <p14:tracePt t="26783" x="2252663" y="1887538"/>
          <p14:tracePt t="26790" x="2235200" y="1887538"/>
          <p14:tracePt t="26797" x="2217738" y="1887538"/>
          <p14:tracePt t="27006" x="2227263" y="1887538"/>
          <p14:tracePt t="27020" x="2227263" y="1878013"/>
          <p14:tracePt t="27048" x="2235200" y="1878013"/>
          <p14:tracePt t="27053" x="2235200" y="1870075"/>
          <p14:tracePt t="27083" x="2235200" y="1860550"/>
          <p14:tracePt t="27088" x="2244725" y="1860550"/>
          <p14:tracePt t="27102" x="2244725" y="1852613"/>
          <p14:tracePt t="27116" x="2252663" y="1852613"/>
          <p14:tracePt t="27130" x="2262188" y="1843088"/>
          <p14:tracePt t="27143" x="2270125" y="1843088"/>
          <p14:tracePt t="27166" x="2279650" y="1835150"/>
          <p14:tracePt t="27179" x="2287588" y="1835150"/>
          <p14:tracePt t="27188" x="2297113" y="1835150"/>
          <p14:tracePt t="27201" x="2297113" y="1825625"/>
          <p14:tracePt t="27207" x="2305050" y="1825625"/>
          <p14:tracePt t="27211" x="2305050" y="1817688"/>
          <p14:tracePt t="27221" x="2314575" y="1817688"/>
          <p14:tracePt t="27234" x="2322513" y="1817688"/>
          <p14:tracePt t="27240" x="2332038" y="1808163"/>
          <p14:tracePt t="27248" x="2349500" y="1790700"/>
          <p14:tracePt t="27254" x="2349500" y="1782763"/>
          <p14:tracePt t="27261" x="2366963" y="1773238"/>
          <p14:tracePt t="27269" x="2366963" y="1765300"/>
          <p14:tracePt t="27277" x="2374900" y="1755775"/>
          <p14:tracePt t="27282" x="2384425" y="1755775"/>
          <p14:tracePt t="27287" x="2392363" y="1747838"/>
          <p14:tracePt t="27297" x="2401888" y="1738313"/>
          <p14:tracePt t="27301" x="2409825" y="1730375"/>
          <p14:tracePt t="27309" x="2419350" y="1730375"/>
          <p14:tracePt t="27316" x="2427288" y="1720850"/>
          <p14:tracePt t="27324" x="2444750" y="1712913"/>
          <p14:tracePt t="27338" x="2454275" y="1712913"/>
          <p14:tracePt t="27346" x="2471738" y="1712913"/>
          <p14:tracePt t="27350" x="2479675" y="1712913"/>
          <p14:tracePt t="27358" x="2489200" y="1712913"/>
          <p14:tracePt t="27369" x="2506663" y="1712913"/>
          <p14:tracePt t="27379" x="2514600" y="1712913"/>
          <p14:tracePt t="27386" x="2524125" y="1712913"/>
          <p14:tracePt t="27400" x="2541588" y="1712913"/>
          <p14:tracePt t="27415" x="2549525" y="1712913"/>
          <p14:tracePt t="27421" x="2559050" y="1712913"/>
          <p14:tracePt t="27428" x="2566988" y="1712913"/>
          <p14:tracePt t="27436" x="2584450" y="1712913"/>
          <p14:tracePt t="27440" x="2611438" y="1712913"/>
          <p14:tracePt t="27449" x="2628900" y="1712913"/>
          <p14:tracePt t="27457" x="2654300" y="1712913"/>
          <p14:tracePt t="27462" x="2671763" y="1720850"/>
          <p14:tracePt t="27469" x="2698750" y="1720850"/>
          <p14:tracePt t="27475" x="2716213" y="1730375"/>
          <p14:tracePt t="27483" x="2733675" y="1730375"/>
          <p14:tracePt t="27488" x="2759075" y="1730375"/>
          <p14:tracePt t="27501" x="2776538" y="1738313"/>
          <p14:tracePt t="27502" x="2794000" y="1738313"/>
          <p14:tracePt t="27511" x="2811463" y="1747838"/>
          <p14:tracePt t="27516" x="2820988" y="1747838"/>
          <p14:tracePt t="27524" x="2838450" y="1747838"/>
          <p14:tracePt t="27538" x="2846388" y="1747838"/>
          <p14:tracePt t="27545" x="2863850" y="1755775"/>
          <p14:tracePt t="27560" x="2881313" y="1765300"/>
          <p14:tracePt t="27568" x="2890838" y="1765300"/>
          <p14:tracePt t="27572" x="2898775" y="1765300"/>
          <p14:tracePt t="27581" x="2916238" y="1765300"/>
          <p14:tracePt t="27587" x="2925763" y="1765300"/>
          <p14:tracePt t="27593" x="2933700" y="1765300"/>
          <p14:tracePt t="27600" x="2943225" y="1765300"/>
          <p14:tracePt t="27609" x="2960688" y="1765300"/>
          <p14:tracePt t="27616" x="2968625" y="1765300"/>
          <p14:tracePt t="28079" x="2968625" y="1755775"/>
          <p14:tracePt t="28085" x="2960688" y="1747838"/>
          <p14:tracePt t="28103" x="2960688" y="1738313"/>
          <p14:tracePt t="28106" x="2951163" y="1730375"/>
          <p14:tracePt t="28120" x="2951163" y="1720850"/>
          <p14:tracePt t="28141" x="2943225" y="1720850"/>
          <p14:tracePt t="28150" x="2943225" y="1712913"/>
          <p14:tracePt t="28154" x="2933700" y="1712913"/>
          <p14:tracePt t="28176" x="2933700" y="1703388"/>
          <p14:tracePt t="28184" x="2925763" y="1703388"/>
          <p14:tracePt t="28189" x="2925763" y="1695450"/>
          <p14:tracePt t="28199" x="2916238" y="1695450"/>
          <p14:tracePt t="28202" x="2916238" y="1685925"/>
          <p14:tracePt t="28217" x="2908300" y="1685925"/>
          <p14:tracePt t="28224" x="2898775" y="1685925"/>
          <p14:tracePt t="28233" x="2898775" y="1677988"/>
          <p14:tracePt t="28240" x="2890838" y="1677988"/>
          <p14:tracePt t="28260" x="2881313" y="1677988"/>
          <p14:tracePt t="28267" x="2881313" y="1668463"/>
          <p14:tracePt t="28287" x="2873375" y="1668463"/>
          <p14:tracePt t="28292" x="2863850" y="1668463"/>
          <p14:tracePt t="28299" x="2863850" y="1660525"/>
          <p14:tracePt t="28309" x="2855913" y="1660525"/>
          <p14:tracePt t="28320" x="2855913" y="1651000"/>
          <p14:tracePt t="28326" x="2846388" y="1651000"/>
          <p14:tracePt t="28342" x="2838450" y="1651000"/>
          <p14:tracePt t="28351" x="2838450" y="1643063"/>
          <p14:tracePt t="28356" x="2828925" y="1643063"/>
          <p14:tracePt t="28599" x="2838450" y="1643063"/>
          <p14:tracePt t="28621" x="2846388" y="1651000"/>
          <p14:tracePt t="28627" x="2855913" y="1651000"/>
          <p14:tracePt t="28631" x="2863850" y="1660525"/>
          <p14:tracePt t="28640" x="2873375" y="1660525"/>
          <p14:tracePt t="28653" x="2890838" y="1660525"/>
          <p14:tracePt t="28660" x="2898775" y="1660525"/>
          <p14:tracePt t="28676" x="2916238" y="1660525"/>
          <p14:tracePt t="28681" x="2916238" y="1668463"/>
          <p14:tracePt t="28687" x="2925763" y="1668463"/>
          <p14:tracePt t="28698" x="2933700" y="1668463"/>
          <p14:tracePt t="28701" x="2943225" y="1668463"/>
          <p14:tracePt t="28710" x="2951163" y="1668463"/>
          <p14:tracePt t="28724" x="2968625" y="1668463"/>
          <p14:tracePt t="28738" x="2978150" y="1668463"/>
          <p14:tracePt t="28746" x="2995613" y="1668463"/>
          <p14:tracePt t="28749" x="3003550" y="1668463"/>
          <p14:tracePt t="28758" x="3013075" y="1668463"/>
          <p14:tracePt t="28765" x="3030538" y="1668463"/>
          <p14:tracePt t="28775" x="3048000" y="1668463"/>
          <p14:tracePt t="28778" x="3057525" y="1668463"/>
          <p14:tracePt t="28792" x="3074988" y="1668463"/>
          <p14:tracePt t="28805" x="3082925" y="1668463"/>
          <p14:tracePt t="28816" x="3092450" y="1668463"/>
          <p14:tracePt t="28818" x="3100388" y="1668463"/>
          <p14:tracePt t="28834" x="3109913" y="1668463"/>
          <p14:tracePt t="28848" x="3117850" y="1668463"/>
          <p14:tracePt t="28868" x="3127375" y="1668463"/>
          <p14:tracePt t="28875" x="3135313" y="1668463"/>
          <p14:tracePt t="28892" x="3144838" y="1668463"/>
          <p14:tracePt t="28914" x="3152775" y="1668463"/>
          <p14:tracePt t="28923" x="3162300" y="1668463"/>
          <p14:tracePt t="28931" x="3170238" y="1668463"/>
          <p14:tracePt t="28951" x="3179763" y="1668463"/>
          <p14:tracePt t="28987" x="3187700" y="1668463"/>
          <p14:tracePt t="29015" x="3197225" y="1668463"/>
          <p14:tracePt t="29063" x="3205163" y="1668463"/>
          <p14:tracePt t="29103" x="3214688" y="1668463"/>
          <p14:tracePt t="29126" x="3222625" y="1668463"/>
          <p14:tracePt t="29146" x="3240088" y="1668463"/>
          <p14:tracePt t="29158" x="3249613" y="1668463"/>
          <p14:tracePt t="29166" x="3257550" y="1668463"/>
          <p14:tracePt t="29180" x="3267075" y="1668463"/>
          <p14:tracePt t="29187" x="3275013" y="1668463"/>
          <p14:tracePt t="29194" x="3284538" y="1668463"/>
          <p14:tracePt t="29203" x="3292475" y="1668463"/>
          <p14:tracePt t="29206" x="3302000" y="1668463"/>
          <p14:tracePt t="29214" x="3309938" y="1668463"/>
          <p14:tracePt t="29221" x="3319463" y="1668463"/>
          <p14:tracePt t="29228" x="3327400" y="1668463"/>
          <p14:tracePt t="29236" x="3344863" y="1668463"/>
          <p14:tracePt t="29243" x="3362325" y="1668463"/>
          <p14:tracePt t="29252" x="3389313" y="1668463"/>
          <p14:tracePt t="29254" x="3424238" y="1668463"/>
          <p14:tracePt t="29263" x="3449638" y="1668463"/>
          <p14:tracePt t="29269" x="3467100" y="1668463"/>
          <p14:tracePt t="29277" x="3484563" y="1660525"/>
          <p14:tracePt t="29285" x="3502025" y="1660525"/>
          <p14:tracePt t="29292" x="3529013" y="1660525"/>
          <p14:tracePt t="29301" x="3546475" y="1660525"/>
          <p14:tracePt t="29303" x="3563938" y="1660525"/>
          <p14:tracePt t="29310" x="3571875" y="1660525"/>
          <p14:tracePt t="29317" x="3581400" y="1660525"/>
          <p14:tracePt t="29334" x="3589338" y="1660525"/>
          <p14:tracePt t="29347" x="3598863" y="1660525"/>
          <p14:tracePt t="29354" x="3606800" y="1660525"/>
          <p14:tracePt t="29382" x="3616325" y="1660525"/>
          <p14:tracePt t="29422" x="3624263" y="1660525"/>
          <p14:tracePt t="29865" x="3651250" y="1660525"/>
          <p14:tracePt t="29873" x="3711575" y="1668463"/>
          <p14:tracePt t="29880" x="3763963" y="1668463"/>
          <p14:tracePt t="29889" x="3825875" y="1677988"/>
          <p14:tracePt t="29892" x="3851275" y="1685925"/>
          <p14:tracePt t="29902" x="3878263" y="1685925"/>
          <p14:tracePt t="29906" x="3895725" y="1685925"/>
          <p14:tracePt t="29915" x="3913188" y="1685925"/>
          <p14:tracePt t="29921" x="3921125" y="1685925"/>
          <p14:tracePt t="29929" x="3938588" y="1685925"/>
          <p14:tracePt t="29942" x="3948113" y="1685925"/>
          <p14:tracePt t="29969" x="3956050" y="1685925"/>
          <p14:tracePt t="30005" x="3965575" y="1685925"/>
          <p14:tracePt t="30017" x="3973513" y="1685925"/>
          <p14:tracePt t="30045" x="3973513" y="1695450"/>
          <p14:tracePt t="30073" x="3983038" y="1695450"/>
          <p14:tracePt t="30095" x="3990975" y="1703388"/>
          <p14:tracePt t="30100" x="4000500" y="1703388"/>
          <p14:tracePt t="30106" x="4008438" y="1712913"/>
          <p14:tracePt t="30118" x="4035425" y="1730375"/>
          <p14:tracePt t="30120" x="4052888" y="1738313"/>
          <p14:tracePt t="30128" x="4078288" y="1747838"/>
          <p14:tracePt t="30134" x="4105275" y="1765300"/>
          <p14:tracePt t="30141" x="4130675" y="1773238"/>
          <p14:tracePt t="30150" x="4157663" y="1782763"/>
          <p14:tracePt t="30155" x="4175125" y="1790700"/>
          <p14:tracePt t="30163" x="4200525" y="1808163"/>
          <p14:tracePt t="30169" x="4217988" y="1817688"/>
          <p14:tracePt t="30177" x="4235450" y="1825625"/>
          <p14:tracePt t="30185" x="4262438" y="1835150"/>
          <p14:tracePt t="30190" x="4270375" y="1843088"/>
          <p14:tracePt t="30198" x="4279900" y="1843088"/>
          <p14:tracePt t="30205" x="4287838" y="1843088"/>
          <p14:tracePt t="30211" x="4297363" y="1843088"/>
          <p14:tracePt t="30217" x="4297363" y="1852613"/>
          <p14:tracePt t="30228" x="4305300" y="1852613"/>
          <p14:tracePt t="30261" x="4314825" y="1852613"/>
          <p14:tracePt t="30288" x="4314825" y="1860550"/>
          <p14:tracePt t="30323" x="4322763" y="1860550"/>
          <p14:tracePt t="30329" x="4322763" y="1870075"/>
          <p14:tracePt t="30427" x="4322763" y="1860550"/>
          <p14:tracePt t="30455" x="4314825" y="1860550"/>
          <p14:tracePt t="30478" x="4305300" y="1852613"/>
          <p14:tracePt t="30489" x="4297363" y="1852613"/>
          <p14:tracePt t="30495" x="4287838" y="1852613"/>
          <p14:tracePt t="30509" x="4279900" y="1843088"/>
          <p14:tracePt t="30533" x="4270375" y="1843088"/>
          <p14:tracePt t="30566" x="4262438" y="1843088"/>
          <p14:tracePt t="30642" x="4270375" y="1843088"/>
          <p14:tracePt t="30650" x="4279900" y="1870075"/>
          <p14:tracePt t="30655" x="4297363" y="1887538"/>
          <p14:tracePt t="30665" x="4305300" y="1912938"/>
          <p14:tracePt t="30668" x="4322763" y="1930400"/>
          <p14:tracePt t="30676" x="4332288" y="1957388"/>
          <p14:tracePt t="30683" x="4332288" y="1974850"/>
          <p14:tracePt t="30689" x="4332288" y="1992313"/>
          <p14:tracePt t="30697" x="4332288" y="2000250"/>
          <p14:tracePt t="30704" x="4332288" y="2009775"/>
          <p14:tracePt t="30711" x="4332288" y="2017713"/>
          <p14:tracePt t="30724" x="4332288" y="2035175"/>
          <p14:tracePt t="30732" x="4305300" y="2044700"/>
          <p14:tracePt t="30738" x="4287838" y="2062163"/>
          <p14:tracePt t="30744" x="4270375" y="2070100"/>
          <p14:tracePt t="30752" x="4244975" y="2079625"/>
          <p14:tracePt t="30757" x="4200525" y="2097088"/>
          <p14:tracePt t="30766" x="4148138" y="2114550"/>
          <p14:tracePt t="30772" x="4087813" y="2132013"/>
          <p14:tracePt t="30779" x="4043363" y="2139950"/>
          <p14:tracePt t="30785" x="3990975" y="2149475"/>
          <p14:tracePt t="30793" x="3921125" y="2157413"/>
          <p14:tracePt t="30800" x="3851275" y="2157413"/>
          <p14:tracePt t="30806" x="3781425" y="2157413"/>
          <p14:tracePt t="30815" x="3711575" y="2157413"/>
          <p14:tracePt t="30820" x="3668713" y="2157413"/>
          <p14:tracePt t="30828" x="3606800" y="2157413"/>
          <p14:tracePt t="30836" x="3563938" y="2157413"/>
          <p14:tracePt t="30842" x="3529013" y="2157413"/>
          <p14:tracePt t="30850" x="3502025" y="2157413"/>
          <p14:tracePt t="30857" x="3484563" y="2166938"/>
          <p14:tracePt t="30862" x="3467100" y="2166938"/>
          <p14:tracePt t="30869" x="3449638" y="2174875"/>
          <p14:tracePt t="30879" x="3432175" y="2184400"/>
          <p14:tracePt t="30882" x="3406775" y="2184400"/>
          <p14:tracePt t="30889" x="3389313" y="2184400"/>
          <p14:tracePt t="30899" x="3371850" y="2184400"/>
          <p14:tracePt t="30904" x="3354388" y="2192338"/>
          <p14:tracePt t="30910" x="3327400" y="2192338"/>
          <p14:tracePt t="30917" x="3302000" y="2201863"/>
          <p14:tracePt t="30924" x="3284538" y="2201863"/>
          <p14:tracePt t="30933" x="3249613" y="2201863"/>
          <p14:tracePt t="30940" x="3222625" y="2201863"/>
          <p14:tracePt t="30948" x="3187700" y="2201863"/>
          <p14:tracePt t="30953" x="3152775" y="2192338"/>
          <p14:tracePt t="30959" x="3117850" y="2192338"/>
          <p14:tracePt t="30968" x="3092450" y="2192338"/>
          <p14:tracePt t="30972" x="3065463" y="2192338"/>
          <p14:tracePt t="30979" x="3048000" y="2192338"/>
          <p14:tracePt t="30988" x="3030538" y="2192338"/>
          <p14:tracePt t="30995" x="3013075" y="2192338"/>
          <p14:tracePt t="31001" x="3003550" y="2192338"/>
          <p14:tracePt t="31009" x="2978150" y="2192338"/>
          <p14:tracePt t="31017" x="2968625" y="2192338"/>
          <p14:tracePt t="31022" x="2951163" y="2192338"/>
          <p14:tracePt t="31030" x="2933700" y="2192338"/>
          <p14:tracePt t="31035" x="2925763" y="2192338"/>
          <p14:tracePt t="31053" x="2890838" y="2192338"/>
          <p14:tracePt t="31057" x="2881313" y="2192338"/>
          <p14:tracePt t="31063" x="2873375" y="2192338"/>
          <p14:tracePt t="31069" x="2855913" y="2192338"/>
          <p14:tracePt t="31079" x="2846388" y="2192338"/>
          <p14:tracePt t="31083" x="2828925" y="2192338"/>
          <p14:tracePt t="31090" x="2820988" y="2192338"/>
          <p14:tracePt t="31101" x="2811463" y="2192338"/>
          <p14:tracePt t="31112" x="2803525" y="2192338"/>
          <p14:tracePt t="31119" x="2794000" y="2192338"/>
          <p14:tracePt t="31348" x="2741613" y="2192338"/>
          <p14:tracePt t="31355" x="2663825" y="2192338"/>
          <p14:tracePt t="31362" x="2584450" y="2201863"/>
          <p14:tracePt t="31369" x="2497138" y="2219325"/>
          <p14:tracePt t="31374" x="2409825" y="2219325"/>
          <p14:tracePt t="31383" x="2322513" y="2209800"/>
          <p14:tracePt t="31388" x="2244725" y="2201863"/>
          <p14:tracePt t="31396" x="2157413" y="2184400"/>
          <p14:tracePt t="31403" x="2105025" y="2184400"/>
          <p14:tracePt t="31409" x="2052638" y="2174875"/>
          <p14:tracePt t="31425" x="1973263" y="2166938"/>
          <p14:tracePt t="31431" x="1947863" y="2157413"/>
          <p14:tracePt t="31437" x="1938338" y="2149475"/>
          <p14:tracePt t="31446" x="1920875" y="2149475"/>
          <p14:tracePt t="31450" x="1912938" y="2149475"/>
          <p14:tracePt t="31458" x="1903413" y="2149475"/>
          <p14:tracePt t="31467" x="1895475" y="2149475"/>
          <p14:tracePt t="31472" x="1878013" y="2149475"/>
          <p14:tracePt t="31480" x="1868488" y="2149475"/>
          <p14:tracePt t="31488" x="1868488" y="2139950"/>
          <p14:tracePt t="31492" x="1851025" y="2139950"/>
          <p14:tracePt t="31499" x="1843088" y="2139950"/>
          <p14:tracePt t="31507" x="1825625" y="2139950"/>
          <p14:tracePt t="31514" x="1816100" y="2132013"/>
          <p14:tracePt t="31521" x="1790700" y="2132013"/>
          <p14:tracePt t="31527" x="1773238" y="2132013"/>
          <p14:tracePt t="31534" x="1746250" y="2132013"/>
          <p14:tracePt t="31541" x="1738313" y="2132013"/>
          <p14:tracePt t="31552" x="1720850" y="2132013"/>
          <p14:tracePt t="31554" x="1711325" y="2132013"/>
          <p14:tracePt t="31561" x="1693863" y="2122488"/>
          <p14:tracePt t="31570" x="1685925" y="2122488"/>
          <p14:tracePt t="31575" x="1676400" y="2122488"/>
          <p14:tracePt t="31583" x="1676400" y="2114550"/>
          <p14:tracePt t="31590" x="1668463" y="2114550"/>
          <p14:tracePt t="31611" x="1658938" y="2114550"/>
          <p14:tracePt t="31617" x="1658938" y="2105025"/>
          <p14:tracePt t="31636" x="1651000" y="2105025"/>
          <p14:tracePt t="31637" x="1641475" y="2105025"/>
          <p14:tracePt t="31644" x="1641475" y="2097088"/>
          <p14:tracePt t="31652" x="1633538" y="2097088"/>
          <p14:tracePt t="31667" x="1633538" y="2087563"/>
          <p14:tracePt t="31673" x="1624013" y="2079625"/>
          <p14:tracePt t="31690" x="1606550" y="2079625"/>
          <p14:tracePt t="31694" x="1606550" y="2070100"/>
          <p14:tracePt t="31701" x="1589088" y="2062163"/>
          <p14:tracePt t="31711" x="1581150" y="2044700"/>
          <p14:tracePt t="31715" x="1563688" y="2027238"/>
          <p14:tracePt t="31721" x="1546225" y="2009775"/>
          <p14:tracePt t="31728" x="1528763" y="1992313"/>
          <p14:tracePt t="31734" x="1511300" y="1965325"/>
          <p14:tracePt t="31742" x="1501775" y="1939925"/>
          <p14:tracePt t="31750" x="1484313" y="1922463"/>
          <p14:tracePt t="31756" x="1476375" y="1905000"/>
          <p14:tracePt t="31763" x="1466850" y="1878013"/>
          <p14:tracePt t="31769" x="1458913" y="1852613"/>
          <p14:tracePt t="31778" x="1458913" y="1825625"/>
          <p14:tracePt t="31783" x="1458913" y="1800225"/>
          <p14:tracePt t="31791" x="1458913" y="1765300"/>
          <p14:tracePt t="31801" x="1458913" y="1730375"/>
          <p14:tracePt t="31804" x="1458913" y="1668463"/>
          <p14:tracePt t="31810" x="1458913" y="1625600"/>
          <p14:tracePt t="31818" x="1476375" y="1563688"/>
          <p14:tracePt t="31825" x="1484313" y="1511300"/>
          <p14:tracePt t="31834" x="1501775" y="1476375"/>
          <p14:tracePt t="31839" x="1501775" y="1441450"/>
          <p14:tracePt t="31844" x="1501775" y="1416050"/>
          <p14:tracePt t="31852" x="1511300" y="1389063"/>
          <p14:tracePt t="31861" x="1511300" y="1381125"/>
          <p14:tracePt t="31867" x="1511300" y="1371600"/>
          <p14:tracePt t="31875" x="1511300" y="1362075"/>
          <p14:tracePt t="31897" x="1511300" y="1354138"/>
          <p14:tracePt t="31910" x="1511300" y="1344613"/>
          <p14:tracePt t="31944" x="1511300" y="1336675"/>
          <p14:tracePt t="32180" x="1511300" y="1327150"/>
          <p14:tracePt t="32186" x="1511300" y="1319213"/>
          <p14:tracePt t="32193" x="1511300" y="1309688"/>
          <p14:tracePt t="32202" x="1519238" y="1284288"/>
          <p14:tracePt t="32207" x="1528763" y="1266825"/>
          <p14:tracePt t="32214" x="1528763" y="1257300"/>
          <p14:tracePt t="32221" x="1536700" y="1239838"/>
          <p14:tracePt t="32227" x="1546225" y="1222375"/>
          <p14:tracePt t="32234" x="1546225" y="1214438"/>
          <p14:tracePt t="32242" x="1554163" y="1204913"/>
          <p14:tracePt t="32250" x="1563688" y="1187450"/>
          <p14:tracePt t="32261" x="1563688" y="1179513"/>
          <p14:tracePt t="32271" x="1563688" y="1169988"/>
          <p14:tracePt t="32274" x="1571625" y="1169988"/>
          <p14:tracePt t="32290" x="1571625" y="1162050"/>
          <p14:tracePt t="32305" x="1571625" y="1152525"/>
          <p14:tracePt t="32318" x="1581150" y="1152525"/>
          <p14:tracePt t="32328" x="1581150" y="1144588"/>
          <p14:tracePt t="32331" x="1589088" y="1144588"/>
          <p14:tracePt t="32349" x="1589088" y="1135063"/>
          <p14:tracePt t="32360" x="1589088" y="1127125"/>
          <p14:tracePt t="32395" x="1589088" y="1117600"/>
          <p14:tracePt t="32402" x="1598613" y="1117600"/>
          <p14:tracePt t="32550" x="1598613" y="1127125"/>
          <p14:tracePt t="32578" x="1598613" y="1135063"/>
          <p14:tracePt t="32622" x="1598613" y="1144588"/>
          <p14:tracePt t="32657" x="1598613" y="1152525"/>
          <p14:tracePt t="32721" x="1598613" y="1162050"/>
          <p14:tracePt t="32784" x="1598613" y="1169988"/>
          <p14:tracePt t="32820" x="1598613" y="1179513"/>
          <p14:tracePt t="32853" x="1598613" y="1187450"/>
          <p14:tracePt t="32888" x="1598613" y="1196975"/>
          <p14:tracePt t="32925" x="1598613" y="1204913"/>
          <p14:tracePt t="32938" x="1598613" y="1214438"/>
          <p14:tracePt t="32959" x="1598613" y="1222375"/>
          <p14:tracePt t="32966" x="1589088" y="1231900"/>
          <p14:tracePt t="32973" x="1581150" y="1249363"/>
          <p14:tracePt t="32979" x="1571625" y="1266825"/>
          <p14:tracePt t="32985" x="1571625" y="1284288"/>
          <p14:tracePt t="32996" x="1563688" y="1301750"/>
          <p14:tracePt t="33000" x="1563688" y="1319213"/>
          <p14:tracePt t="33008" x="1554163" y="1327150"/>
          <p14:tracePt t="33015" x="1554163" y="1344613"/>
          <p14:tracePt t="33021" x="1554163" y="1354138"/>
          <p14:tracePt t="33029" x="1546225" y="1362075"/>
          <p14:tracePt t="33035" x="1536700" y="1389063"/>
          <p14:tracePt t="33042" x="1536700" y="1398588"/>
          <p14:tracePt t="33049" x="1528763" y="1416050"/>
          <p14:tracePt t="33056" x="1528763" y="1433513"/>
          <p14:tracePt t="33066" x="1519238" y="1458913"/>
          <p14:tracePt t="33069" x="1511300" y="1485900"/>
          <p14:tracePt t="33075" x="1511300" y="1503363"/>
          <p14:tracePt t="33083" x="1511300" y="1520825"/>
          <p14:tracePt t="33089" x="1501775" y="1546225"/>
          <p14:tracePt t="33098" x="1501775" y="1563688"/>
          <p14:tracePt t="33103" x="1493838" y="1581150"/>
          <p14:tracePt t="33111" x="1493838" y="1608138"/>
          <p14:tracePt t="33116" x="1484313" y="1616075"/>
          <p14:tracePt t="33125" x="1484313" y="1633538"/>
          <p14:tracePt t="33130" x="1484313" y="1643063"/>
          <p14:tracePt t="33137" x="1484313" y="1660525"/>
          <p14:tracePt t="33147" x="1484313" y="1668463"/>
          <p14:tracePt t="33150" x="1476375" y="1677988"/>
          <p14:tracePt t="33158" x="1476375" y="1695450"/>
          <p14:tracePt t="33167" x="1466850" y="1703388"/>
          <p14:tracePt t="33171" x="1466850" y="1712913"/>
          <p14:tracePt t="33177" x="1466850" y="1730375"/>
          <p14:tracePt t="33185" x="1466850" y="1738313"/>
          <p14:tracePt t="33191" x="1466850" y="1747838"/>
          <p14:tracePt t="33199" x="1466850" y="1765300"/>
          <p14:tracePt t="33206" x="1466850" y="1773238"/>
          <p14:tracePt t="33212" x="1466850" y="1800225"/>
          <p14:tracePt t="33218" x="1466850" y="1808163"/>
          <p14:tracePt t="33225" x="1466850" y="1817688"/>
          <p14:tracePt t="33231" x="1466850" y="1825625"/>
          <p14:tracePt t="33239" x="1466850" y="1843088"/>
          <p14:tracePt t="33246" x="1466850" y="1852613"/>
          <p14:tracePt t="33252" x="1466850" y="1860550"/>
          <p14:tracePt t="33272" x="1466850" y="1870075"/>
          <p14:tracePt t="33285" x="1466850" y="1878013"/>
          <p14:tracePt t="33306" x="1466850" y="1887538"/>
          <p14:tracePt t="33317" x="1466850" y="1895475"/>
          <p14:tracePt t="33320" x="1476375" y="1895475"/>
          <p14:tracePt t="33327" x="1476375" y="1905000"/>
          <p14:tracePt t="33341" x="1476375" y="1912938"/>
          <p14:tracePt t="33355" x="1484313" y="1922463"/>
          <p14:tracePt t="33361" x="1484313" y="1930400"/>
          <p14:tracePt t="33369" x="1493838" y="1939925"/>
          <p14:tracePt t="33384" x="1493838" y="1947863"/>
          <p14:tracePt t="33391" x="1501775" y="1957388"/>
          <p14:tracePt t="33397" x="1511300" y="1957388"/>
          <p14:tracePt t="33404" x="1511300" y="1965325"/>
          <p14:tracePt t="33411" x="1519238" y="1965325"/>
          <p14:tracePt t="33418" x="1519238" y="1974850"/>
          <p14:tracePt t="33432" x="1519238" y="1982788"/>
          <p14:tracePt t="33439" x="1528763" y="1982788"/>
          <p14:tracePt t="33446" x="1528763" y="1992313"/>
          <p14:tracePt t="33459" x="1536700" y="2000250"/>
          <p14:tracePt t="33466" x="1546225" y="2000250"/>
          <p14:tracePt t="33473" x="1546225" y="2009775"/>
          <p14:tracePt t="33489" x="1554163" y="2009775"/>
          <p14:tracePt t="33493" x="1554163" y="2017713"/>
          <p14:tracePt t="33509" x="1554163" y="2027238"/>
          <p14:tracePt t="33522" x="1563688" y="2027238"/>
          <p14:tracePt t="33543" x="1571625" y="2035175"/>
          <p14:tracePt t="33550" x="1581150" y="2035175"/>
          <p14:tracePt t="33567" x="1581150" y="2044700"/>
          <p14:tracePt t="33570" x="1589088" y="2044700"/>
          <p14:tracePt t="33576" x="1589088" y="2052638"/>
          <p14:tracePt t="33585" x="1598613" y="2062163"/>
          <p14:tracePt t="33601" x="1616075" y="2062163"/>
          <p14:tracePt t="33607" x="1616075" y="2070100"/>
          <p14:tracePt t="33611" x="1624013" y="2070100"/>
          <p14:tracePt t="33619" x="1633538" y="2070100"/>
          <p14:tracePt t="33627" x="1641475" y="2079625"/>
          <p14:tracePt t="33632" x="1641475" y="2087563"/>
          <p14:tracePt t="33639" x="1651000" y="2087563"/>
          <p14:tracePt t="33649" x="1658938" y="2097088"/>
          <p14:tracePt t="33653" x="1668463" y="2097088"/>
          <p14:tracePt t="33668" x="1676400" y="2105025"/>
          <p14:tracePt t="33674" x="1685925" y="2114550"/>
          <p14:tracePt t="33682" x="1693863" y="2114550"/>
          <p14:tracePt t="33689" x="1693863" y="2122488"/>
          <p14:tracePt t="33696" x="1703388" y="2122488"/>
          <p14:tracePt t="33702" x="1711325" y="2122488"/>
          <p14:tracePt t="33711" x="1720850" y="2132013"/>
          <p14:tracePt t="33715" x="1728788" y="2139950"/>
          <p14:tracePt t="33732" x="1738313" y="2139950"/>
          <p14:tracePt t="33744" x="1746250" y="2139950"/>
          <p14:tracePt t="33750" x="1755775" y="2149475"/>
          <p14:tracePt t="33767" x="1763713" y="2149475"/>
          <p14:tracePt t="33790" x="1773238" y="2157413"/>
          <p14:tracePt t="33807" x="1781175" y="2157413"/>
          <p14:tracePt t="33820" x="1790700" y="2157413"/>
          <p14:tracePt t="33855" x="1798638" y="2157413"/>
          <p14:tracePt t="35947" x="1816100" y="2157413"/>
          <p14:tracePt t="35953" x="1825625" y="2166938"/>
          <p14:tracePt t="35960" x="1833563" y="2166938"/>
          <p14:tracePt t="35969" x="1851025" y="2174875"/>
          <p14:tracePt t="35974" x="1878013" y="2192338"/>
          <p14:tracePt t="35980" x="1903413" y="2192338"/>
          <p14:tracePt t="35987" x="1930400" y="2201863"/>
          <p14:tracePt t="35995" x="1955800" y="2201863"/>
          <p14:tracePt t="36010" x="2008188" y="2209800"/>
          <p14:tracePt t="36018" x="2035175" y="2209800"/>
          <p14:tracePt t="36021" x="2060575" y="2209800"/>
          <p14:tracePt t="36029" x="2087563" y="2209800"/>
          <p14:tracePt t="36037" x="2112963" y="2209800"/>
          <p14:tracePt t="36051" x="2157413" y="2209800"/>
          <p14:tracePt t="36058" x="2174875" y="2219325"/>
          <p14:tracePt t="36062" x="2192338" y="2219325"/>
          <p14:tracePt t="36069" x="2217738" y="2219325"/>
          <p14:tracePt t="36078" x="2244725" y="2219325"/>
          <p14:tracePt t="36083" x="2262188" y="2219325"/>
          <p14:tracePt t="36091" x="2279650" y="2219325"/>
          <p14:tracePt t="36101" x="2305050" y="2219325"/>
          <p14:tracePt t="36104" x="2322513" y="2219325"/>
          <p14:tracePt t="36111" x="2349500" y="2219325"/>
          <p14:tracePt t="36120" x="2366963" y="2219325"/>
          <p14:tracePt t="36124" x="2392363" y="2227263"/>
          <p14:tracePt t="36132" x="2419350" y="2227263"/>
          <p14:tracePt t="36139" x="2436813" y="2236788"/>
          <p14:tracePt t="36148" x="2462213" y="2236788"/>
          <p14:tracePt t="36154" x="2471738" y="2236788"/>
          <p14:tracePt t="36162" x="2479675" y="2236788"/>
          <p14:tracePt t="36168" x="2489200" y="2236788"/>
          <p14:tracePt t="36190" x="2497138" y="2236788"/>
          <p14:tracePt t="36203" x="2506663" y="2236788"/>
          <p14:tracePt t="36209" x="2514600" y="2236788"/>
          <p14:tracePt t="36223" x="2524125" y="2236788"/>
          <p14:tracePt t="36239" x="2532063" y="2236788"/>
          <p14:tracePt t="36251" x="2541588" y="2236788"/>
          <p14:tracePt t="36261" x="2549525" y="2236788"/>
          <p14:tracePt t="36263" x="2559050" y="2236788"/>
          <p14:tracePt t="36287" x="2566988" y="2236788"/>
          <p14:tracePt t="36291" x="2576513" y="2236788"/>
          <p14:tracePt t="36313" x="2584450" y="2236788"/>
          <p14:tracePt t="36341" x="2593975" y="2236788"/>
          <p14:tracePt t="36351" x="2593975" y="2244725"/>
          <p14:tracePt t="38038" x="2593975" y="2236788"/>
          <p14:tracePt t="38079" x="2593975" y="2227263"/>
          <p14:tracePt t="38115" x="2593975" y="2219325"/>
          <p14:tracePt t="38137" x="2584450" y="2219325"/>
          <p14:tracePt t="38141" x="2584450" y="2209800"/>
          <p14:tracePt t="38147" x="2576513" y="2209800"/>
          <p14:tracePt t="38169" x="2566988" y="2209800"/>
          <p14:tracePt t="38183" x="2559050" y="2209800"/>
          <p14:tracePt t="38191" x="2549525" y="2209800"/>
          <p14:tracePt t="38195" x="2541588" y="2209800"/>
          <p14:tracePt t="38212" x="2532063" y="2209800"/>
          <p14:tracePt t="38216" x="2524125" y="2209800"/>
          <p14:tracePt t="38234" x="2506663" y="2209800"/>
          <p14:tracePt t="38245" x="2497138" y="2209800"/>
          <p14:tracePt t="38252" x="2479675" y="2209800"/>
          <p14:tracePt t="38259" x="2471738" y="2209800"/>
          <p14:tracePt t="38267" x="2444750" y="2209800"/>
          <p14:tracePt t="38274" x="2427288" y="2209800"/>
          <p14:tracePt t="38278" x="2409825" y="2219325"/>
          <p14:tracePt t="38287" x="2384425" y="2227263"/>
          <p14:tracePt t="38295" x="2366963" y="2236788"/>
          <p14:tracePt t="38299" x="2349500" y="2236788"/>
          <p14:tracePt t="38307" x="2332038" y="2244725"/>
          <p14:tracePt t="38318" x="2314575" y="2254250"/>
          <p14:tracePt t="38320" x="2297113" y="2254250"/>
          <p14:tracePt t="38327" x="2287588" y="2254250"/>
          <p14:tracePt t="38334" x="2279650" y="2262188"/>
          <p14:tracePt t="38352" x="2270125" y="2262188"/>
          <p14:tracePt t="38369" x="2262188" y="2262188"/>
          <p14:tracePt t="38385" x="2252663" y="2262188"/>
          <p14:tracePt t="38405" x="2244725" y="2262188"/>
          <p14:tracePt t="38418" x="2235200" y="2262188"/>
          <p14:tracePt t="38433" x="2227263" y="2262188"/>
          <p14:tracePt t="38440" x="2217738" y="2262188"/>
          <p14:tracePt t="38461" x="2209800" y="2262188"/>
          <p14:tracePt t="38475" x="2200275" y="2262188"/>
          <p14:tracePt t="38494" x="2192338" y="2262188"/>
          <p14:tracePt t="38508" x="2182813" y="2262188"/>
          <p14:tracePt t="38811" x="2147888" y="2306638"/>
          <p14:tracePt t="38814" x="2095500" y="2349500"/>
          <p14:tracePt t="38820" x="2052638" y="2384425"/>
          <p14:tracePt t="38827" x="2008188" y="2411413"/>
          <p14:tracePt t="38834" x="1982788" y="2428875"/>
          <p14:tracePt t="38841" x="1955800" y="2446338"/>
          <p14:tracePt t="38848" x="1920875" y="2454275"/>
          <p14:tracePt t="38853" x="1903413" y="2454275"/>
          <p14:tracePt t="38861" x="1895475" y="2463800"/>
          <p14:tracePt t="38867" x="1878013" y="2463800"/>
          <p14:tracePt t="38885" x="1868488" y="2463800"/>
          <p14:tracePt t="38897" x="1860550" y="2463800"/>
          <p14:tracePt t="38911" x="1851025" y="2463800"/>
          <p14:tracePt t="38925" x="1833563" y="2463800"/>
          <p14:tracePt t="38938" x="1825625" y="2463800"/>
          <p14:tracePt t="38945" x="1808163" y="2463800"/>
          <p14:tracePt t="38951" x="1798638" y="2463800"/>
          <p14:tracePt t="38960" x="1781175" y="2463800"/>
          <p14:tracePt t="38965" x="1763713" y="2471738"/>
          <p14:tracePt t="38972" x="1755775" y="2471738"/>
          <p14:tracePt t="38981" x="1746250" y="2481263"/>
          <p14:tracePt t="38985" x="1738313" y="2481263"/>
          <p14:tracePt t="39003" x="1728788" y="2481263"/>
          <p14:tracePt t="39015" x="1720850" y="2481263"/>
          <p14:tracePt t="39021" x="1711325" y="2481263"/>
          <p14:tracePt t="39055" x="1703388" y="2481263"/>
          <p14:tracePt t="39077" x="1693863" y="2481263"/>
          <p14:tracePt t="39100" x="1685925" y="2481263"/>
          <p14:tracePt t="39111" x="1676400" y="2481263"/>
          <p14:tracePt t="39139" x="1668463" y="2481263"/>
          <p14:tracePt t="39152" x="1668463" y="2471738"/>
          <p14:tracePt t="39174" x="1658938" y="2471738"/>
          <p14:tracePt t="39188" x="1658938" y="2463800"/>
          <p14:tracePt t="39201" x="1651000" y="2463800"/>
          <p14:tracePt t="39224" x="1641475" y="2463800"/>
          <p14:tracePt t="39652" x="1641475" y="2471738"/>
          <p14:tracePt t="39657" x="1641475" y="2481263"/>
          <p14:tracePt t="39673" x="1641475" y="2489200"/>
          <p14:tracePt t="39685" x="1641475" y="2498725"/>
          <p14:tracePt t="39702" x="1641475" y="2506663"/>
          <p14:tracePt t="39714" x="1641475" y="2524125"/>
          <p14:tracePt t="39727" x="1641475" y="2533650"/>
          <p14:tracePt t="39734" x="1641475" y="2541588"/>
          <p14:tracePt t="39753" x="1641475" y="2551113"/>
          <p14:tracePt t="39762" x="1641475" y="2559050"/>
          <p14:tracePt t="39783" x="1641475" y="2568575"/>
          <p14:tracePt t="39796" x="1641475" y="2576513"/>
          <p14:tracePt t="39805" x="1641475" y="2586038"/>
          <p14:tracePt t="39818" x="1641475" y="2593975"/>
          <p14:tracePt t="39838" x="1641475" y="2603500"/>
          <p14:tracePt t="39852" x="1641475" y="2611438"/>
          <p14:tracePt t="39860" x="1641475" y="2620963"/>
          <p14:tracePt t="39868" x="1641475" y="2628900"/>
          <p14:tracePt t="39883" x="1641475" y="2638425"/>
          <p14:tracePt t="39892" x="1641475" y="2646363"/>
          <p14:tracePt t="39901" x="1641475" y="2655888"/>
          <p14:tracePt t="39916" x="1641475" y="2663825"/>
          <p14:tracePt t="39929" x="1641475" y="2673350"/>
          <p14:tracePt t="39937" x="1641475" y="2681288"/>
          <p14:tracePt t="39942" x="1641475" y="2690813"/>
          <p14:tracePt t="39959" x="1641475" y="2698750"/>
          <p14:tracePt t="39963" x="1641475" y="2708275"/>
          <p14:tracePt t="39970" x="1641475" y="2725738"/>
          <p14:tracePt t="39976" x="1641475" y="2743200"/>
          <p14:tracePt t="39982" x="1641475" y="2770188"/>
          <p14:tracePt t="39990" x="1641475" y="2795588"/>
          <p14:tracePt t="39998" x="1633538" y="2822575"/>
          <p14:tracePt t="40003" x="1633538" y="2847975"/>
          <p14:tracePt t="40011" x="1624013" y="2874963"/>
          <p14:tracePt t="40018" x="1624013" y="2892425"/>
          <p14:tracePt t="40026" x="1616075" y="2909888"/>
          <p14:tracePt t="40031" x="1616075" y="2917825"/>
          <p14:tracePt t="40039" x="1616075" y="2935288"/>
          <p14:tracePt t="40048" x="1606550" y="2944813"/>
          <p14:tracePt t="40052" x="1606550" y="2952750"/>
          <p14:tracePt t="40058" x="1598613" y="2962275"/>
          <p14:tracePt t="40072" x="1598613" y="2970213"/>
          <p14:tracePt t="40079" x="1589088" y="2979738"/>
          <p14:tracePt t="40393" x="1589088" y="2997200"/>
          <p14:tracePt t="40400" x="1581150" y="3022600"/>
          <p14:tracePt t="40407" x="1571625" y="3049588"/>
          <p14:tracePt t="40417" x="1563688" y="3074988"/>
          <p14:tracePt t="40419" x="1563688" y="3101975"/>
          <p14:tracePt t="40426" x="1563688" y="3119438"/>
          <p14:tracePt t="40433" x="1563688" y="3136900"/>
          <p14:tracePt t="40442" x="1554163" y="3144838"/>
          <p14:tracePt t="40448" x="1554163" y="3162300"/>
          <p14:tracePt t="40455" x="1554163" y="3171825"/>
          <p14:tracePt t="40468" x="1554163" y="3189288"/>
          <p14:tracePt t="40476" x="1554163" y="3197225"/>
          <p14:tracePt t="40484" x="1554163" y="3206750"/>
          <p14:tracePt t="40491" x="1554163" y="3214688"/>
          <p14:tracePt t="40494" x="1554163" y="3224213"/>
          <p14:tracePt t="40503" x="1554163" y="3232150"/>
          <p14:tracePt t="40512" x="1554163" y="3241675"/>
          <p14:tracePt t="40516" x="1554163" y="3249613"/>
          <p14:tracePt t="40523" x="1554163" y="3259138"/>
          <p14:tracePt t="40533" x="1554163" y="3267075"/>
          <p14:tracePt t="40553" x="1554163" y="3276600"/>
          <p14:tracePt t="40558" x="1554163" y="3284538"/>
          <p14:tracePt t="40572" x="1554163" y="3294063"/>
          <p14:tracePt t="40586" x="1554163" y="3302000"/>
          <p14:tracePt t="40615" x="1554163" y="3311525"/>
          <p14:tracePt t="40621" x="1554163" y="3319463"/>
          <p14:tracePt t="40650" x="1554163" y="3328988"/>
          <p14:tracePt t="40671" x="1554163" y="3336925"/>
          <p14:tracePt t="40705" x="1554163" y="3346450"/>
          <p14:tracePt t="40732" x="1554163" y="3354388"/>
          <p14:tracePt t="40739" x="1554163" y="3363913"/>
          <p14:tracePt t="40759" x="1554163" y="3371850"/>
          <p14:tracePt t="40772" x="1554163" y="3381375"/>
          <p14:tracePt t="40787" x="1554163" y="3389313"/>
          <p14:tracePt t="40801" x="1554163" y="3398838"/>
          <p14:tracePt t="40815" x="1554163" y="3406775"/>
          <p14:tracePt t="40828" x="1546225" y="3406775"/>
          <p14:tracePt t="40836" x="1546225" y="3416300"/>
          <p14:tracePt t="40851" x="1546225" y="3424238"/>
          <p14:tracePt t="40856" x="1546225" y="3433763"/>
          <p14:tracePt t="40862" x="1546225" y="3441700"/>
          <p14:tracePt t="40879" x="1546225" y="3451225"/>
          <p14:tracePt t="40882" x="1546225" y="3459163"/>
          <p14:tracePt t="40891" x="1536700" y="3468688"/>
          <p14:tracePt t="40904" x="1536700" y="3476625"/>
          <p14:tracePt t="40910" x="1536700" y="3486150"/>
          <p14:tracePt t="40917" x="1536700" y="3494088"/>
          <p14:tracePt t="40935" x="1528763" y="3503613"/>
          <p14:tracePt t="40939" x="1528763" y="3521075"/>
          <p14:tracePt t="40955" x="1528763" y="3538538"/>
          <p14:tracePt t="40960" x="1528763" y="3546475"/>
          <p14:tracePt t="40973" x="1528763" y="3563938"/>
          <p14:tracePt t="40983" x="1519238" y="3573463"/>
          <p14:tracePt t="40987" x="1519238" y="3590925"/>
          <p14:tracePt t="40995" x="1519238" y="3598863"/>
          <p14:tracePt t="41001" x="1519238" y="3608388"/>
          <p14:tracePt t="41009" x="1519238" y="3616325"/>
          <p14:tracePt t="41017" x="1511300" y="3625850"/>
          <p14:tracePt t="41023" x="1501775" y="3633788"/>
          <p14:tracePt t="41028" x="1501775" y="3643313"/>
          <p14:tracePt t="41487" x="1501775" y="3651250"/>
          <p14:tracePt t="41500" x="1501775" y="3668713"/>
          <p14:tracePt t="41514" x="1501775" y="3678238"/>
          <p14:tracePt t="41521" x="1501775" y="3686175"/>
          <p14:tracePt t="41528" x="1501775" y="3695700"/>
          <p14:tracePt t="41536" x="1501775" y="3703638"/>
          <p14:tracePt t="41549" x="1501775" y="3713163"/>
          <p14:tracePt t="41559" x="1501775" y="3721100"/>
          <p14:tracePt t="41561" x="1501775" y="3730625"/>
          <p14:tracePt t="41577" x="1501775" y="3738563"/>
          <p14:tracePt t="41589" x="1501775" y="3748088"/>
          <p14:tracePt t="41606" x="1501775" y="3756025"/>
          <p14:tracePt t="41610" x="1501775" y="3765550"/>
          <p14:tracePt t="41627" x="1501775" y="3773488"/>
          <p14:tracePt t="41650" x="1501775" y="3783013"/>
          <p14:tracePt t="41680" x="1501775" y="3790950"/>
          <p14:tracePt t="41765" x="1501775" y="3800475"/>
          <p14:tracePt t="41924" x="1511300" y="3800475"/>
          <p14:tracePt t="41979" x="1519238" y="3800475"/>
          <p14:tracePt t="42013" x="1528763" y="3800475"/>
          <p14:tracePt t="42037" x="1536700" y="3800475"/>
          <p14:tracePt t="42047" x="1546225" y="3800475"/>
          <p14:tracePt t="42055" x="1554163" y="3800475"/>
          <p14:tracePt t="42076" x="1563688" y="3800475"/>
          <p14:tracePt t="42089" x="1571625" y="3800475"/>
          <p14:tracePt t="42101" x="1581150" y="3800475"/>
          <p14:tracePt t="42110" x="1589088" y="3800475"/>
          <p14:tracePt t="42131" x="1598613" y="3800475"/>
          <p14:tracePt t="42145" x="1606550" y="3800475"/>
          <p14:tracePt t="42159" x="1616075" y="3800475"/>
          <p14:tracePt t="42168" x="1624013" y="3800475"/>
          <p14:tracePt t="42184" x="1633538" y="3800475"/>
          <p14:tracePt t="42185" x="1641475" y="3800475"/>
          <p14:tracePt t="42192" x="1651000" y="3800475"/>
          <p14:tracePt t="42207" x="1658938" y="3808413"/>
          <p14:tracePt t="42214" x="1676400" y="3808413"/>
          <p14:tracePt t="42222" x="1685925" y="3808413"/>
          <p14:tracePt t="42235" x="1703388" y="3808413"/>
          <p14:tracePt t="42242" x="1720850" y="3808413"/>
          <p14:tracePt t="42251" x="1738313" y="3808413"/>
          <p14:tracePt t="42256" x="1755775" y="3808413"/>
          <p14:tracePt t="42261" x="1773238" y="3808413"/>
          <p14:tracePt t="42269" x="1790700" y="3808413"/>
          <p14:tracePt t="42277" x="1808163" y="3808413"/>
          <p14:tracePt t="42282" x="1825625" y="3808413"/>
          <p14:tracePt t="42298" x="1833563" y="3808413"/>
          <p14:tracePt t="42303" x="1843088" y="3808413"/>
          <p14:tracePt t="42310" x="1851025" y="3808413"/>
          <p14:tracePt t="42326" x="1860550" y="3808413"/>
          <p14:tracePt t="42339" x="1868488" y="3808413"/>
          <p14:tracePt t="42349" x="1878013" y="3808413"/>
          <p14:tracePt t="42359" x="1885950" y="3808413"/>
          <p14:tracePt t="42381" x="1895475" y="3808413"/>
          <p14:tracePt t="42692" x="1912938" y="3808413"/>
          <p14:tracePt t="42700" x="1938338" y="3808413"/>
          <p14:tracePt t="42706" x="1965325" y="3808413"/>
          <p14:tracePt t="42715" x="1982788" y="3808413"/>
          <p14:tracePt t="42718" x="1990725" y="3800475"/>
          <p14:tracePt t="42726" x="2000250" y="3800475"/>
          <p14:tracePt t="42734" x="2017713" y="3800475"/>
          <p14:tracePt t="42748" x="2025650" y="3800475"/>
          <p14:tracePt t="42761" x="2035175" y="3800475"/>
          <p14:tracePt t="42776" x="2043113" y="3800475"/>
          <p14:tracePt t="42789" x="2052638" y="3800475"/>
          <p14:tracePt t="42803" x="2060575" y="3800475"/>
          <p14:tracePt t="42824" x="2078038" y="3800475"/>
          <p14:tracePt t="42838" x="2087563" y="3800475"/>
          <p14:tracePt t="42846" x="2095500" y="3800475"/>
          <p14:tracePt t="42851" x="2105025" y="3800475"/>
          <p14:tracePt t="42864" x="2112963" y="3800475"/>
          <p14:tracePt t="42874" x="2122488" y="3800475"/>
          <p14:tracePt t="42886" x="2130425" y="3800475"/>
          <p14:tracePt t="42894" x="2139950" y="3800475"/>
          <p14:tracePt t="42899" x="2147888" y="3800475"/>
          <p14:tracePt t="42916" x="2165350" y="3800475"/>
          <p14:tracePt t="42926" x="2182813" y="3800475"/>
          <p14:tracePt t="42935" x="2209800" y="3800475"/>
          <p14:tracePt t="42940" x="2235200" y="3800475"/>
          <p14:tracePt t="42947" x="2270125" y="3800475"/>
          <p14:tracePt t="42953" x="2305050" y="3800475"/>
          <p14:tracePt t="42963" x="2339975" y="3800475"/>
          <p14:tracePt t="42967" x="2374900" y="3790950"/>
          <p14:tracePt t="42977" x="2401888" y="3790950"/>
          <p14:tracePt t="42987" x="2419350" y="3790950"/>
          <p14:tracePt t="42989" x="2427288" y="3790950"/>
          <p14:tracePt t="42995" x="2436813" y="3790950"/>
          <p14:tracePt t="43004" x="2444750" y="3790950"/>
          <p14:tracePt t="43018" x="2454275" y="3790950"/>
          <p14:tracePt t="43032" x="2462213" y="3790950"/>
          <p14:tracePt t="43066" x="2471738" y="3790950"/>
          <p14:tracePt t="43080" x="2479675" y="3790950"/>
          <p14:tracePt t="43100" x="2497138" y="3790950"/>
          <p14:tracePt t="43115" x="2506663" y="3790950"/>
          <p14:tracePt t="43128" x="2514600" y="3790950"/>
          <p14:tracePt t="43142" x="2524125" y="3790950"/>
          <p14:tracePt t="43156" x="2532063" y="3790950"/>
          <p14:tracePt t="43179" x="2541588" y="3790950"/>
          <p14:tracePt t="43190" x="2541588" y="3783013"/>
          <p14:tracePt t="43205" x="2541588" y="3773488"/>
          <p14:tracePt t="56905" x="2541588" y="3800475"/>
          <p14:tracePt t="56912" x="2506663" y="3860800"/>
          <p14:tracePt t="56917" x="2462213" y="3948113"/>
          <p14:tracePt t="56928" x="2392363" y="4062413"/>
          <p14:tracePt t="56932" x="2322513" y="4159250"/>
          <p14:tracePt t="56938" x="2227263" y="4298950"/>
          <p14:tracePt t="56945" x="2139950" y="4438650"/>
          <p14:tracePt t="56952" x="2060575" y="4543425"/>
          <p14:tracePt t="56958" x="2025650" y="4603750"/>
          <p14:tracePt t="56966" x="1990725" y="4656138"/>
          <p14:tracePt t="56972" x="1973263" y="4673600"/>
          <p14:tracePt t="56978" x="1965325" y="4700588"/>
          <p14:tracePt t="56987" x="1947863" y="4718050"/>
          <p14:tracePt t="56994" x="1938338" y="4743450"/>
          <p14:tracePt t="57000" x="1920875" y="4752975"/>
          <p14:tracePt t="57006" x="1920875" y="4760913"/>
          <p14:tracePt t="57016" x="1912938" y="4778375"/>
          <p14:tracePt t="57021" x="1903413" y="4787900"/>
          <p14:tracePt t="57029" x="1895475" y="4795838"/>
          <p14:tracePt t="57039" x="1885950" y="4805363"/>
          <p14:tracePt t="57042" x="1868488" y="4822825"/>
          <p14:tracePt t="57048" x="1860550" y="4848225"/>
          <p14:tracePt t="57055" x="1843088" y="4865688"/>
          <p14:tracePt t="57062" x="1833563" y="4883150"/>
          <p14:tracePt t="57069" x="1816100" y="4910138"/>
          <p14:tracePt t="57077" x="1808163" y="4935538"/>
          <p14:tracePt t="57084" x="1790700" y="4945063"/>
          <p14:tracePt t="57090" x="1781175" y="4962525"/>
          <p14:tracePt t="57097" x="1781175" y="4979988"/>
          <p14:tracePt t="57105" x="1773238" y="4979988"/>
          <p14:tracePt t="57112" x="1773238" y="4987925"/>
          <p14:tracePt t="57146" x="1773238" y="4997450"/>
          <p14:tracePt t="57257" x="1781175" y="4997450"/>
          <p14:tracePt t="57271" x="1790700" y="5005388"/>
          <p14:tracePt t="57280" x="1798638" y="5005388"/>
          <p14:tracePt t="57284" x="1808163" y="5005388"/>
          <p14:tracePt t="57292" x="1808163" y="5014913"/>
          <p14:tracePt t="57304" x="1816100" y="5014913"/>
          <p14:tracePt t="57305" x="1825625" y="5014913"/>
          <p14:tracePt t="57312" x="1833563" y="5014913"/>
          <p14:tracePt t="57318" x="1833563" y="5022850"/>
          <p14:tracePt t="57327" x="1843088" y="5022850"/>
          <p14:tracePt t="57336" x="1851025" y="5022850"/>
          <p14:tracePt t="57348" x="1860550" y="5022850"/>
          <p14:tracePt t="57354" x="1868488" y="5022850"/>
          <p14:tracePt t="57371" x="1903413" y="5032375"/>
          <p14:tracePt t="57374" x="1947863" y="5032375"/>
          <p14:tracePt t="57385" x="2000250" y="5032375"/>
          <p14:tracePt t="57389" x="2060575" y="5032375"/>
          <p14:tracePt t="57396" x="2087563" y="5032375"/>
          <p14:tracePt t="57403" x="2200275" y="5022850"/>
          <p14:tracePt t="57410" x="2287588" y="5005388"/>
          <p14:tracePt t="57418" x="2384425" y="4997450"/>
          <p14:tracePt t="57423" x="2471738" y="4979988"/>
          <p14:tracePt t="57430" x="2541588" y="4970463"/>
          <p14:tracePt t="57438" x="2601913" y="4962525"/>
          <p14:tracePt t="57444" x="2636838" y="4953000"/>
          <p14:tracePt t="57451" x="2671763" y="4945063"/>
          <p14:tracePt t="57458" x="2716213" y="4945063"/>
          <p14:tracePt t="57466" x="2741613" y="4945063"/>
          <p14:tracePt t="57473" x="2759075" y="4945063"/>
          <p14:tracePt t="57479" x="2776538" y="4945063"/>
          <p14:tracePt t="57486" x="2794000" y="4945063"/>
          <p14:tracePt t="57493" x="2803525" y="4945063"/>
          <p14:tracePt t="57502" x="2811463" y="4945063"/>
          <p14:tracePt t="57514" x="2811463" y="4953000"/>
          <p14:tracePt t="57568" x="2803525" y="4945063"/>
          <p14:tracePt t="58747" x="2820988" y="4945063"/>
          <p14:tracePt t="58753" x="2846388" y="4945063"/>
          <p14:tracePt t="58761" x="2873375" y="4953000"/>
          <p14:tracePt t="58772" x="2898775" y="4970463"/>
          <p14:tracePt t="58774" x="2916238" y="4970463"/>
          <p14:tracePt t="58779" x="2943225" y="4979988"/>
          <p14:tracePt t="58787" x="2951163" y="4979988"/>
          <p14:tracePt t="58797" x="2960688" y="4979988"/>
          <p14:tracePt t="58800" x="2978150" y="4987925"/>
          <p14:tracePt t="58808" x="2995613" y="4987925"/>
          <p14:tracePt t="58822" x="3013075" y="4997450"/>
          <p14:tracePt t="58828" x="3021013" y="4997450"/>
          <p14:tracePt t="58835" x="3030538" y="4997450"/>
          <p14:tracePt t="58843" x="3030538" y="5005388"/>
          <p14:tracePt t="58856" x="3038475" y="5005388"/>
          <p14:tracePt t="58873" x="3038475" y="5014913"/>
          <p14:tracePt t="58893" x="3038475" y="5022850"/>
          <p14:tracePt t="58919" x="3038475" y="5032375"/>
          <p14:tracePt t="58927" x="3048000" y="5032375"/>
          <p14:tracePt t="58967" x="3057525" y="5040313"/>
          <p14:tracePt t="58982" x="3065463" y="5040313"/>
          <p14:tracePt t="58996" x="3065463" y="5049838"/>
          <p14:tracePt t="59002" x="3065463" y="5057775"/>
          <p14:tracePt t="59009" x="3074988" y="5067300"/>
          <p14:tracePt t="59021" x="3082925" y="5092700"/>
          <p14:tracePt t="59023" x="3092450" y="5119688"/>
          <p14:tracePt t="59029" x="3109913" y="5145088"/>
          <p14:tracePt t="59038" x="3135313" y="5189538"/>
          <p14:tracePt t="59044" x="3170238" y="5241925"/>
          <p14:tracePt t="59051" x="3205163" y="5329238"/>
          <p14:tracePt t="59067" x="3309938" y="5486400"/>
          <p14:tracePt t="59071" x="3362325" y="5556250"/>
          <p14:tracePt t="59078" x="3414713" y="5618163"/>
          <p14:tracePt t="59088" x="3449638" y="5670550"/>
          <p14:tracePt t="59091" x="3476625" y="5705475"/>
          <p14:tracePt t="59101" x="3502025" y="5730875"/>
          <p14:tracePt t="59105" x="3511550" y="5765800"/>
          <p14:tracePt t="59113" x="3536950" y="5783263"/>
          <p14:tracePt t="59121" x="3546475" y="5792788"/>
          <p14:tracePt t="59127" x="3554413" y="5810250"/>
          <p14:tracePt t="59136" x="3563938" y="5810250"/>
          <p14:tracePt t="59140" x="3571875" y="5818188"/>
          <p14:tracePt t="59157" x="3589338" y="5818188"/>
          <p14:tracePt t="59170" x="3598863" y="5818188"/>
          <p14:tracePt t="59176" x="3598863" y="5810250"/>
          <p14:tracePt t="59405" x="3659188" y="5845175"/>
          <p14:tracePt t="59412" x="3746500" y="5915025"/>
          <p14:tracePt t="59419" x="3816350" y="5975350"/>
          <p14:tracePt t="59427" x="3868738" y="6037263"/>
          <p14:tracePt t="59430" x="3895725" y="6089650"/>
          <p14:tracePt t="59438" x="3930650" y="6142038"/>
          <p14:tracePt t="59448" x="3948113" y="6184900"/>
          <p14:tracePt t="59451" x="3973513" y="6229350"/>
          <p14:tracePt t="59458" x="3990975" y="6264275"/>
          <p14:tracePt t="59467" x="3990975" y="6289675"/>
          <p14:tracePt t="59473" x="4000500" y="6316663"/>
          <p14:tracePt t="59480" x="4008438" y="6334125"/>
          <p14:tracePt t="59488" x="4017963" y="6359525"/>
          <p14:tracePt t="59492" x="4017963" y="6376988"/>
          <p14:tracePt t="59502" x="4017963" y="6394450"/>
          <p14:tracePt t="59506" x="4017963" y="6403975"/>
          <p14:tracePt t="59515" x="4017963" y="6411913"/>
          <p14:tracePt t="59521" x="4008438" y="6411913"/>
          <p14:tracePt t="59529" x="4000500" y="6421438"/>
          <p14:tracePt t="59751" x="4000500" y="6446838"/>
          <p14:tracePt t="59756" x="4000500" y="6473825"/>
          <p14:tracePt t="59765" x="3990975" y="6499225"/>
          <p14:tracePt t="59772" x="3983038" y="6534150"/>
          <p14:tracePt t="59778" x="3983038" y="6569075"/>
          <p14:tracePt t="59785" x="3973513" y="6613525"/>
          <p14:tracePt t="59793" x="3973513" y="6648450"/>
          <p14:tracePt t="59798" x="3965575" y="6683375"/>
          <p14:tracePt t="59805" x="3965575" y="6708775"/>
          <p14:tracePt t="59814" x="3965575" y="6743700"/>
          <p14:tracePt t="59818" x="3965575" y="6770688"/>
          <p14:tracePt t="59826" x="3965575" y="6796088"/>
          <p14:tracePt t="59835" x="3965575" y="6813550"/>
          <p14:tracePt t="59844" x="3973513" y="6840538"/>
          <p14:tracePt t="59853" x="3983038" y="6848475"/>
          <p14:tracePt t="61606" x="0" y="0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CC4D5E-C0C7-4D7D-8E9A-94AA8BD86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 To plan a persuasive letter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24FABA-0053-445E-B983-2B0F86BB85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Your turn THIS IS ONLY PLANNING TODAY</a:t>
            </a:r>
          </a:p>
          <a:p>
            <a:endParaRPr lang="en-GB" dirty="0"/>
          </a:p>
          <a:p>
            <a:r>
              <a:rPr lang="en-GB" dirty="0"/>
              <a:t>You are going to use the planning frame to plan a letter persuading Miss Green to allow us to go on a trip to Mount Everest</a:t>
            </a:r>
          </a:p>
          <a:p>
            <a:r>
              <a:rPr lang="en-GB" dirty="0"/>
              <a:t>So Purpose: To persuade Miss Green to allow Year 6 to go on a trip to Mount Everest</a:t>
            </a:r>
          </a:p>
          <a:p>
            <a:r>
              <a:rPr lang="en-GB" dirty="0"/>
              <a:t>Audience: Miss Green</a:t>
            </a:r>
          </a:p>
          <a:p>
            <a:endParaRPr lang="en-GB" dirty="0"/>
          </a:p>
          <a:p>
            <a:r>
              <a:rPr lang="en-GB" dirty="0"/>
              <a:t>Think about why it would be a great idea to go – no children have climbed Mount Everest.</a:t>
            </a:r>
          </a:p>
          <a:p>
            <a:r>
              <a:rPr lang="en-GB" dirty="0"/>
              <a:t>Think about what her objection would be – cost, dangers</a:t>
            </a:r>
          </a:p>
          <a:p>
            <a:r>
              <a:rPr lang="en-GB" dirty="0"/>
              <a:t>Use the persuasive techniques – flattery, presumption, threat (go easy on the threats)</a:t>
            </a:r>
          </a:p>
          <a:p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934784E-0850-4CB3-8906-52AD03BA7F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CE361E72-0BA2-4AA9-8C42-CBE34AAFF3A7}"/>
                  </a:ext>
                </a:extLst>
              </p14:cNvPr>
              <p14:cNvContentPartPr/>
              <p14:nvPr/>
            </p14:nvContentPartPr>
            <p14:xfrm>
              <a:off x="5275080" y="821160"/>
              <a:ext cx="131400" cy="72540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CE361E72-0BA2-4AA9-8C42-CBE34AAFF3A7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265720" y="811800"/>
                <a:ext cx="150120" cy="744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34328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510"/>
    </mc:Choice>
    <mc:Fallback>
      <p:transition spd="slow" advTm="675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iginal 5_01_Win32" id="{77344C68-A3F1-476B-8680-97D7F429B46B}" vid="{89780073-58E8-4DFF-BF29-BA99F805284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37651BA-F45C-4845-9AB3-E0A65B39F5E1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CDB58277-F8DF-46FF-84EC-EF41B835E69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D276E62-80A3-44DD-9BCC-97ED2B99B5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{CD70401A-40FE-4384-89D7-C233DBE2995A}tf78438558_win32</Template>
  <TotalTime>0</TotalTime>
  <Words>280</Words>
  <Application>Microsoft Office PowerPoint</Application>
  <PresentationFormat>Widescreen</PresentationFormat>
  <Paragraphs>28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Century Gothic</vt:lpstr>
      <vt:lpstr>Garamond</vt:lpstr>
      <vt:lpstr>SavonVTI</vt:lpstr>
      <vt:lpstr>Persuasive letter writing </vt:lpstr>
      <vt:lpstr>LO To plan a persuasive letter</vt:lpstr>
      <vt:lpstr>LO To plan a persuasive letter</vt:lpstr>
      <vt:lpstr>PowerPoint Presentation</vt:lpstr>
      <vt:lpstr>PowerPoint Presentation</vt:lpstr>
      <vt:lpstr>LO To plan a persuasive letter</vt:lpstr>
      <vt:lpstr>PowerPoint Presentation</vt:lpstr>
      <vt:lpstr>PowerPoint Presentation</vt:lpstr>
      <vt:lpstr>LO To plan a persuasive letter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Lorem Ipsum</dc:title>
  <dc:creator>Suzanne Phillips</dc:creator>
  <cp:lastModifiedBy>Suzanne Phillips</cp:lastModifiedBy>
  <cp:revision>2</cp:revision>
  <dcterms:created xsi:type="dcterms:W3CDTF">2021-01-14T09:00:17Z</dcterms:created>
  <dcterms:modified xsi:type="dcterms:W3CDTF">2021-01-14T10:27:12Z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