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5" d="100"/>
          <a:sy n="85" d="100"/>
        </p:scale>
        <p:origin x="18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21/02/2020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59380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21/02/2020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94914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21/02/2020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75939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21/02/2020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5943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21/02/2020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9951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21/02/2020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04070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21/02/2020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5736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21/02/2020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02544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21/02/2020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1277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21/02/2020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6577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21/02/2020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3543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4983AC-A7DD-4F22-A4BC-3C135F980A05}" type="datetimeFigureOut">
              <a:rPr lang="en-GB" smtClean="0"/>
              <a:t>21/02/2020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16654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5" y="69705"/>
            <a:ext cx="1671577" cy="147788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43173" y="132221"/>
            <a:ext cx="10435468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>
                <a:solidFill>
                  <a:srgbClr val="FF0000"/>
                </a:solidFill>
                <a:latin typeface="CCW Cursive Writing 1" panose="03050602040000000000" pitchFamily="66" charset="0"/>
              </a:rPr>
              <a:t>Term:</a:t>
            </a:r>
            <a:r>
              <a:rPr lang="en-GB" sz="3600">
                <a:solidFill>
                  <a:srgbClr val="0070C0"/>
                </a:solidFill>
                <a:latin typeface="CCW Cursive Writing 1" panose="03050602040000000000" pitchFamily="66" charset="0"/>
              </a:rPr>
              <a:t>Spring2</a:t>
            </a:r>
            <a:endParaRPr lang="en-GB" sz="3600" dirty="0">
              <a:solidFill>
                <a:srgbClr val="0070C0"/>
              </a:solidFill>
              <a:latin typeface="CCW Cursive Writing 1" panose="03050602040000000000" pitchFamily="66" charset="0"/>
            </a:endParaRPr>
          </a:p>
          <a:p>
            <a:r>
              <a:rPr lang="en-GB" sz="2600" dirty="0">
                <a:solidFill>
                  <a:srgbClr val="FF0000"/>
                </a:solidFill>
                <a:latin typeface="CCW Cursive Writing 1" panose="03050602040000000000" pitchFamily="66" charset="0"/>
              </a:rPr>
              <a:t>Topic:</a:t>
            </a:r>
            <a:r>
              <a:rPr lang="en-GB" sz="2600" dirty="0">
                <a:solidFill>
                  <a:srgbClr val="0070C0"/>
                </a:solidFill>
                <a:latin typeface="CCW Cursive Writing 1" panose="03050602040000000000" pitchFamily="66" charset="0"/>
              </a:rPr>
              <a:t> All Around the World 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0389704" y="4356718"/>
            <a:ext cx="1802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020043" y="4325940"/>
            <a:ext cx="4340609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>
              <a:solidFill>
                <a:srgbClr val="0070C0"/>
              </a:solidFill>
            </a:endParaRPr>
          </a:p>
          <a:p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472079" y="1728057"/>
            <a:ext cx="3834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Our Focussed books will be </a:t>
            </a:r>
          </a:p>
        </p:txBody>
      </p:sp>
      <p:sp>
        <p:nvSpPr>
          <p:cNvPr id="6" name="AutoShape 2" descr="Image result for Here come the aliens"/>
          <p:cNvSpPr>
            <a:spLocks noChangeAspect="1" noChangeArrowheads="1"/>
          </p:cNvSpPr>
          <p:nvPr/>
        </p:nvSpPr>
        <p:spPr bwMode="auto">
          <a:xfrm>
            <a:off x="-3175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4" descr="Image result for Here come the aliens"/>
          <p:cNvSpPr>
            <a:spLocks noChangeAspect="1" noChangeArrowheads="1"/>
          </p:cNvSpPr>
          <p:nvPr/>
        </p:nvSpPr>
        <p:spPr bwMode="auto">
          <a:xfrm>
            <a:off x="120650" y="158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666205" y="4859383"/>
            <a:ext cx="1131243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Comic Sans MS" panose="030F0702030302020204" pitchFamily="66" charset="0"/>
              </a:rPr>
              <a:t>Some activities we will be doing:</a:t>
            </a:r>
          </a:p>
          <a:p>
            <a:endParaRPr lang="en-GB" sz="1400" dirty="0">
              <a:latin typeface="Comic Sans MS" panose="030F0702030302020204" pitchFamily="66" charset="0"/>
            </a:endParaRPr>
          </a:p>
          <a:p>
            <a:endParaRPr lang="en-GB" sz="1400" dirty="0">
              <a:latin typeface="Comic Sans MS" panose="030F0702030302020204" pitchFamily="66" charset="0"/>
            </a:endParaRPr>
          </a:p>
          <a:p>
            <a:r>
              <a:rPr lang="en-GB" sz="1400" dirty="0">
                <a:latin typeface="Comic Sans MS" panose="030F0702030302020204" pitchFamily="66" charset="0"/>
              </a:rPr>
              <a:t>School trip to Pizza Express                                   Making friendship bracelets                 Cooking food from around the world          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Learning about other cultures                                 Learning traditional songs                     Saying hello and goodbye in other languages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Internet investigations                                           Writing non fiction fact files                workshop </a:t>
            </a:r>
            <a:r>
              <a:rPr lang="en-GB" sz="1400">
                <a:latin typeface="Comic Sans MS" panose="030F0702030302020204" pitchFamily="66" charset="0"/>
              </a:rPr>
              <a:t>by Eileen Browne 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5653" y="2297115"/>
            <a:ext cx="1981200" cy="202882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35666" y="2379311"/>
            <a:ext cx="2362200" cy="193357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45065" y="2630832"/>
            <a:ext cx="2771775" cy="164782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99285" y="2379311"/>
            <a:ext cx="2133600" cy="21336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2080" y="2535582"/>
            <a:ext cx="1900126" cy="1405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37974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</TotalTime>
  <Words>61</Words>
  <Application>Microsoft Office PowerPoint</Application>
  <PresentationFormat>Widescreen</PresentationFormat>
  <Paragraphs>10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CCW Cursive Writing 1</vt:lpstr>
      <vt:lpstr>Comic Sans MS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Andrews</dc:creator>
  <cp:lastModifiedBy>Amelia Mcevoy</cp:lastModifiedBy>
  <cp:revision>19</cp:revision>
  <dcterms:created xsi:type="dcterms:W3CDTF">2016-10-04T11:24:38Z</dcterms:created>
  <dcterms:modified xsi:type="dcterms:W3CDTF">2020-02-21T14:20:18Z</dcterms:modified>
</cp:coreProperties>
</file>