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85BD33"/>
    <a:srgbClr val="E6E6E6"/>
    <a:srgbClr val="F4F4FA"/>
    <a:srgbClr val="DBDBED"/>
    <a:srgbClr val="7868AC"/>
    <a:srgbClr val="643C90"/>
    <a:srgbClr val="9D9CCD"/>
    <a:srgbClr val="F9B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786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iteracy-eyfs-early-years/early-years-reading/cvc-reading-activities-reading-eyfs-literacy-eyfs-early-years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-eyfs-early-years/early-years-reading/cvc-reading-activities-reading-eyfs-literacy-eyfs-early-year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7797338" y="5902036"/>
            <a:ext cx="1346662" cy="9559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3DBE3BF2-4B69-4986-A2D0-C2E8D289A9CB}"/>
              </a:ext>
            </a:extLst>
          </p:cNvPr>
          <p:cNvSpPr/>
          <p:nvPr userDrawn="1"/>
        </p:nvSpPr>
        <p:spPr>
          <a:xfrm>
            <a:off x="7797338" y="5902036"/>
            <a:ext cx="1346662" cy="9559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5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5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84D4FFC-FE61-41AF-8510-A64A2CA8A5C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053"/>
    </mc:Choice>
    <mc:Fallback>
      <p:transition spd="slow" advTm="340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veal Button">
            <a:extLst>
              <a:ext uri="{FF2B5EF4-FFF2-40B4-BE49-F238E27FC236}">
                <a16:creationId xmlns:a16="http://schemas.microsoft.com/office/drawing/2014/main" id="{C0025EAE-3D3F-460A-9A3E-582130BCD337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C918EA6B-0B21-4464-9913-3DD17F9B39B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467" y="1865089"/>
            <a:ext cx="2484992" cy="2900289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11979624-1E6C-4BC1-8C2A-12B5C97FBB7B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4A4A7654-7F31-4437-AC5F-667013F49DFD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35D1C5C-FDB8-4E39-A055-82789DC33833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c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D9C4BE3E-D7C7-4EE0-8B08-A376796AB76A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BE1341E0-D5B8-454C-A910-4BBD12831C19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7A086118-85FC-4DD2-AD2E-9F546FBE8DD8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t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0E155F74-E64E-4317-8E94-3F5EA2F7232F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7E574C83-4BED-4923-8EC9-9B36FDE661AD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82E8E414-B1D7-44E0-B73C-5374ABAB2DC5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8BC356B4-6BBC-4152-8187-42C527B2DE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077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429"/>
    </mc:Choice>
    <mc:Fallback>
      <p:transition spd="slow" advTm="464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334 0.4435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67" y="2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566 0.0215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74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205 0.2305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94" y="1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34540" objId="3"/>
        <p14:triggerEvt type="onClick" time="37623" objId="5"/>
        <p14:triggerEvt type="onClick" time="40400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6E4F53-A4B9-4B8D-BD54-1EFC163C781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620" y="2214462"/>
            <a:ext cx="3242345" cy="2006563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C13521DB-BF07-4DDF-9343-752795D9A577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F0FABBFD-DE87-43E1-8AA5-D28C399D3298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FAD1889-9A32-45B3-AD9D-BBB13BB2012F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36D9E48-6E15-40FE-8E63-22A35104FCAC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EB712BA9-8415-45AC-A77C-686982545A7A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F02DD86-4DEF-4C74-8E24-7129721CA9A0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1A57B31-D121-436A-A484-7F1E157487E6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19280003-8E87-40B6-A9C5-2873434BD1E6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27BF062-502F-41A5-8C05-ACCA78CF0043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f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9F8F24C0-9991-43C9-A81E-65E899CC3BE9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A329098-3826-4504-9C42-74601E4EB6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26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269"/>
    </mc:Choice>
    <mc:Fallback>
      <p:transition spd="slow" advTm="412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1941 0.4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83 0.2384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29899" objId="30"/>
        <p14:triggerEvt type="onClick" time="32993" objId="16"/>
        <p14:triggerEvt type="onClick" time="35705" objId="25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DD98AC-8C83-4239-AF05-2CA6B1CF09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261" y="2152880"/>
            <a:ext cx="3171702" cy="2284895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01E6C7C5-43A6-44EB-9CC4-F78B4742E890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A1260AB8-B0DA-446B-94E7-1D067325C1B0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9BAC0F09-976A-4750-8DE6-EF670C9FC828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h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17F13518-2895-4C3D-94B5-5773AB7C81FB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71003EAF-4190-4FFF-A80C-35F63DE77080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80AA3DB2-E338-407C-AC38-B733602C7DCA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t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BA0C1FC-71F5-4A09-ABF8-C2015847B251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5DC26BB5-2277-414D-ABE6-8438C72BF6AF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0A59A12D-8F18-4482-BECF-D9C6454C6EB1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  <p:sp>
        <p:nvSpPr>
          <p:cNvPr id="43" name="Reveal Button">
            <a:extLst>
              <a:ext uri="{FF2B5EF4-FFF2-40B4-BE49-F238E27FC236}">
                <a16:creationId xmlns:a16="http://schemas.microsoft.com/office/drawing/2014/main" id="{B1DF7C0B-0747-4413-834B-E79FB5F8461B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F2F129D-34A5-43BD-89FD-B8582C7F1C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678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590"/>
    </mc:Choice>
    <mc:Fallback>
      <p:transition spd="slow" advTm="455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212 0.4409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2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178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327 0.229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1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27865" objId="34"/>
        <p14:triggerEvt type="onClick" time="30920" objId="40"/>
        <p14:triggerEvt type="onClick" time="33826" objId="37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12C9AA-DB79-4B49-891A-BC7FFBB3B04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788" y="2561814"/>
            <a:ext cx="3217178" cy="1554009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C5772817-14AC-4EFB-AD1D-8BAF2C0F369C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06323FD9-1ED8-4493-9B98-FFBC1B57CFAD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B22199CD-60AB-4B5B-AFA5-2947E490A72F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AU" sz="4800" b="1" dirty="0">
                  <a:solidFill>
                    <a:srgbClr val="1C1C1C"/>
                  </a:solidFill>
                  <a:latin typeface="Twinkl"/>
                </a:rPr>
                <a:t>v</a:t>
              </a:r>
              <a:endParaRPr kumimoji="0" lang="en-AU" sz="4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924259AA-3FD9-4AEF-B296-4C44F75D7B89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2647E9ED-DC89-4E11-8B4D-7F5C7120E40D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9988D990-0368-4488-A793-F3C5874B55DC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658F48DA-8964-41BB-883E-47A38A2681D9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F01805C3-286E-42D9-A9C6-44B8EB9B1BEA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F9C8CE44-9EA1-4511-A572-09BCCFE5F23F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F5F53B5D-02D8-4212-AE29-B7E27953E76A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9EEF064-DBD8-407E-BE2D-6283A5DE42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19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826"/>
    </mc:Choice>
    <mc:Fallback>
      <p:transition spd="slow" advTm="428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431 0.4432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15" y="2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215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33212 0.2386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33264" objId="16"/>
        <p14:triggerEvt type="onClick" time="35774" objId="25"/>
        <p14:triggerEvt type="onClick" time="38130" objId="30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7866C9-CED1-419A-8D3D-F6393F2FF97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020" y="2293775"/>
            <a:ext cx="2950429" cy="2144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5D876066-A34F-41D9-81F5-31A6DBDDB67D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733DB944-C43E-451C-A050-85D875EC28A2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7616EBD-B4FC-455A-B924-75149DE9CAF7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D26023C-EC58-4A5B-8009-F6C84EFC5A45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5F20F5A5-7B5D-447B-B9DB-07758CD5684D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2D256A35-B306-45FE-BDFF-08C46174B9C7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m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1C4971F-B57B-409F-98F4-D92B38305B2B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EA1077F1-98BF-4149-B602-A1D07BCB0A10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C51BC7A-3F14-46E2-B61D-50196EA6C4E3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h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E75B4503-6FC7-4754-B22E-00EC61BC0FA9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3BF0C80-FAAC-48DD-A8E0-3D668F6EC5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425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093"/>
    </mc:Choice>
    <mc:Fallback>
      <p:transition spd="slow" advTm="420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1941 0.4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83 0.2384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32875" objId="30"/>
        <p14:triggerEvt type="onClick" time="35575" objId="16"/>
        <p14:triggerEvt type="onClick" time="37946" objId="25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75011B-33AF-46F0-895E-4DF3896877F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316" y="2312712"/>
            <a:ext cx="3219637" cy="1981568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76EE04C-F3C6-4E93-A39B-35F41A13CA8D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F79E31B9-F28C-4B1F-A9CC-9802D687D73A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A15F103-5DF1-4EF7-A12A-72534C07E18B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b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70CA7B20-DEA5-4B58-8C0A-59FC9A0D264D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FB8982FC-9DA0-4999-B2F3-D138A5FE274A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0649B84B-544D-41EF-8E54-EC68233BDBC5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t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68D625F4-7847-42E2-ADC5-D2049097B3AB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20F955B5-EAED-4570-BB82-5A0DA73E0EB1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99A891B7-A85F-4AAC-B8B3-E96FC27454C0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148DD0B5-8B9F-4DE8-A3E0-D0E1B0CE69E3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1A1E69C-01F3-41FA-90FC-6F2574D39A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928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512"/>
    </mc:Choice>
    <mc:Fallback>
      <p:transition spd="slow" advTm="395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212 0.4432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2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201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327 0.2317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1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29267" objId="16"/>
        <p14:triggerEvt type="onClick" time="31825" objId="30"/>
        <p14:triggerEvt type="onClick" time="34101" objId="25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998168-3F66-409D-B18B-C5E19998AC2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327" y="1925274"/>
            <a:ext cx="1665215" cy="2832753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A7772E2F-6EDE-496D-8265-50B8B0EAD289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A7909C3F-0D5C-4426-881C-C8808E94D367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17C35523-9A1F-430B-86F7-720D3CF2432B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p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A780800E-B93D-435E-AF04-71AA065914BD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BAA0C48E-BC9C-47DB-9355-4398BE746BC2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76C8473A-12A3-4802-8A30-ED30A00D9064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t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233B2C92-8692-4F46-A654-EF67250C92BC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66A6E1B4-66CF-4C5F-9D6C-9A25360D5455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31942040-177D-41EA-96BA-D13F69164A19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E55BA819-7D79-494D-A692-253E4F2329EE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FC578B8-FF2B-413D-9699-CEA957D150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82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297"/>
    </mc:Choice>
    <mc:Fallback>
      <p:transition spd="slow" advTm="422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212 0.4391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2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47327 0.0229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303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29653" objId="25"/>
        <p14:triggerEvt type="onClick" time="32954" objId="30"/>
        <p14:triggerEvt type="onClick" time="35597" objId="16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8FF39C-4363-4D5C-BAFC-144E9C8CD2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683" y="1925274"/>
            <a:ext cx="2848633" cy="2755482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E05A8844-1386-4259-BB94-CB36998485AE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2C17C3A9-80B6-4A6C-A5A0-9FF29CCB59CD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62CB7D0-9807-4425-A51F-69AFEB4AC607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d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83AA46B7-A176-4130-9DF2-25C4B85F1600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9407FB88-9037-44AE-A4D4-2A8A92F1D233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D08E97F5-2473-4328-BE2D-80666E5159D2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g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451476FC-82DD-44FB-A318-ADABFBB773AC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9A2F2C7C-9A6D-403E-9906-669524AFFDE9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FDA9C322-890E-448D-855B-C6C1EAF90ED6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o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4820DD7A-AB93-441E-998B-083D44B536BD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18E8561-B851-483E-9291-4921091308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682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308"/>
    </mc:Choice>
    <mc:Fallback>
      <p:transition spd="slow" advTm="403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212 0.441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2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809 0.0187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96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327 0.233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1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31221" objId="16"/>
        <p14:triggerEvt type="onClick" time="34041" objId="30"/>
        <p14:triggerEvt type="onClick" time="36387" objId="25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586E99-9D4E-40EE-86E4-94FD4AAD5B0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44" r="44862" b="44724"/>
          <a:stretch/>
        </p:blipFill>
        <p:spPr>
          <a:xfrm>
            <a:off x="3221372" y="1839717"/>
            <a:ext cx="2730615" cy="3059453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8F69D78B-9834-47B7-87FC-866A7B52319E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4CBD6DBB-FC30-4192-8E59-D0DBE5131778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D62683A-E656-4AAA-A294-B73AFD4EDC2C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9B716C5-C686-424E-9CAB-71B502143DBB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91851A81-2414-4EE6-AC2F-4BA4A8754EDB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808D41BD-16EE-4C50-A9EE-77D444D6D76A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B6097068-3BB4-4618-B873-3F5C2FFFFF54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BA86605E-04E9-4C2C-B907-5504E9BDEF0C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600E5247-6591-4007-A410-B417BA9C3F92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m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ED49FC3F-21E6-43CD-A7D9-76829623AEBF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9BD3DFD-D796-45D8-AFEA-B5925EDFDA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289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113"/>
    </mc:Choice>
    <mc:Fallback>
      <p:transition spd="slow" advTm="401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1941 0.4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83 0.2384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29059" objId="30"/>
        <p14:triggerEvt type="onClick" time="31627" objId="16"/>
        <p14:triggerEvt type="onClick" time="33921" objId="24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41A4B7-C93C-46FB-AD7A-EAE8B8076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277" y="1958831"/>
            <a:ext cx="2583446" cy="2631854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F2B8876E-DD1D-443D-BE5B-D84C11DFB9D3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171DA9B9-5831-4EC5-8168-3594CAF8E190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7F78C99-14F3-4A65-AB76-81C4E621C125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e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43D2973-77BA-4CA3-84F5-A44A14B13B50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361ADCF1-C766-499E-890E-629CB0704A8B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B297CF6-8AD7-4FDB-85EC-9F7B297FC616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h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5228B7C3-616F-4E03-8A87-B122154D4C96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46D23919-3B70-451A-9283-3086CB6309BF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DB553A0-D00C-48C6-83E2-CF4BDB9FEDE6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D7AC0713-4C01-40D8-8AD8-24E8D254ACFD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DF059B7-1F46-458B-B69E-298DA23A31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36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144"/>
    </mc:Choice>
    <mc:Fallback>
      <p:transition spd="slow" advTm="461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7431 0.4460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15" y="2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33212 0.0268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1941 0.2317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34756" objId="24"/>
        <p14:triggerEvt type="onClick" time="37240" objId="16"/>
        <p14:triggerEvt type="onClick" time="39516" objId="30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order should the letters be in?</a:t>
            </a:r>
          </a:p>
        </p:txBody>
      </p:sp>
      <p:sp>
        <p:nvSpPr>
          <p:cNvPr id="2" name="Rectangle: Top Corners Rounded 1">
            <a:extLst>
              <a:ext uri="{FF2B5EF4-FFF2-40B4-BE49-F238E27FC236}">
                <a16:creationId xmlns:a16="http://schemas.microsoft.com/office/drawing/2014/main" id="{4730CC89-0C92-49F2-8AF6-1950889E38B5}"/>
              </a:ext>
            </a:extLst>
          </p:cNvPr>
          <p:cNvSpPr/>
          <p:nvPr/>
        </p:nvSpPr>
        <p:spPr>
          <a:xfrm>
            <a:off x="2751589" y="1624203"/>
            <a:ext cx="3808602" cy="3308524"/>
          </a:xfrm>
          <a:prstGeom prst="round2SameRect">
            <a:avLst>
              <a:gd name="adj1" fmla="val 9060"/>
              <a:gd name="adj2" fmla="val 0"/>
            </a:avLst>
          </a:prstGeom>
          <a:solidFill>
            <a:srgbClr val="F4F4FA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B4272A42-423C-4788-9129-B63A9F3FF116}"/>
              </a:ext>
            </a:extLst>
          </p:cNvPr>
          <p:cNvSpPr/>
          <p:nvPr/>
        </p:nvSpPr>
        <p:spPr>
          <a:xfrm>
            <a:off x="2751588" y="4932726"/>
            <a:ext cx="3808601" cy="1098957"/>
          </a:xfrm>
          <a:prstGeom prst="round2SameRect">
            <a:avLst>
              <a:gd name="adj1" fmla="val 0"/>
              <a:gd name="adj2" fmla="val 19979"/>
            </a:avLst>
          </a:prstGeom>
          <a:solidFill>
            <a:schemeClr val="bg1"/>
          </a:solidFill>
          <a:ln w="76200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FA3C3A-9449-486E-BECE-028E527C013C}"/>
              </a:ext>
            </a:extLst>
          </p:cNvPr>
          <p:cNvCxnSpPr>
            <a:cxnSpLocks/>
          </p:cNvCxnSpPr>
          <p:nvPr/>
        </p:nvCxnSpPr>
        <p:spPr>
          <a:xfrm>
            <a:off x="4018327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3788CE2-5ADA-4AC3-AF94-4D0A6F20B4C6}"/>
              </a:ext>
            </a:extLst>
          </p:cNvPr>
          <p:cNvCxnSpPr>
            <a:cxnSpLocks/>
          </p:cNvCxnSpPr>
          <p:nvPr/>
        </p:nvCxnSpPr>
        <p:spPr>
          <a:xfrm>
            <a:off x="5310231" y="4932727"/>
            <a:ext cx="0" cy="1098957"/>
          </a:xfrm>
          <a:prstGeom prst="line">
            <a:avLst/>
          </a:prstGeom>
          <a:ln w="76200">
            <a:solidFill>
              <a:srgbClr val="9D9C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row: Right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D51F9-98F9-4737-978D-FBB096D9C51F}"/>
              </a:ext>
            </a:extLst>
          </p:cNvPr>
          <p:cNvSpPr/>
          <p:nvPr/>
        </p:nvSpPr>
        <p:spPr>
          <a:xfrm>
            <a:off x="7088697" y="4765378"/>
            <a:ext cx="1400961" cy="1163292"/>
          </a:xfrm>
          <a:prstGeom prst="rightArrow">
            <a:avLst>
              <a:gd name="adj1" fmla="val 67307"/>
              <a:gd name="adj2" fmla="val 39183"/>
            </a:avLst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 Slide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F75791-8EE1-48EB-B975-840827F7A7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860" y="1925274"/>
            <a:ext cx="2378280" cy="2678366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2DC581C6-F61A-4C8A-A9B9-A7E214700B5E}"/>
              </a:ext>
            </a:extLst>
          </p:cNvPr>
          <p:cNvGrpSpPr/>
          <p:nvPr/>
        </p:nvGrpSpPr>
        <p:grpSpPr>
          <a:xfrm>
            <a:off x="968926" y="4790115"/>
            <a:ext cx="1266734" cy="1098956"/>
            <a:chOff x="968926" y="4790115"/>
            <a:chExt cx="1266734" cy="1098956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F405336-5B1D-4A77-9F1B-C80E78AD2422}"/>
                </a:ext>
              </a:extLst>
            </p:cNvPr>
            <p:cNvSpPr/>
            <p:nvPr/>
          </p:nvSpPr>
          <p:spPr>
            <a:xfrm>
              <a:off x="968926" y="4790115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8B958A0C-DDF8-4801-906A-A2D1508C8296}"/>
                </a:ext>
              </a:extLst>
            </p:cNvPr>
            <p:cNvSpPr txBox="1"/>
            <p:nvPr/>
          </p:nvSpPr>
          <p:spPr>
            <a:xfrm>
              <a:off x="1119214" y="4859124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p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6543D2D-2838-4064-A454-F0CB3E76A73A}"/>
              </a:ext>
            </a:extLst>
          </p:cNvPr>
          <p:cNvGrpSpPr/>
          <p:nvPr/>
        </p:nvGrpSpPr>
        <p:grpSpPr>
          <a:xfrm>
            <a:off x="968926" y="3338819"/>
            <a:ext cx="1266734" cy="1098956"/>
            <a:chOff x="968926" y="3338819"/>
            <a:chExt cx="1266734" cy="1098956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B14379C7-141C-49B2-B9D4-23C08A3726F6}"/>
                </a:ext>
              </a:extLst>
            </p:cNvPr>
            <p:cNvSpPr/>
            <p:nvPr/>
          </p:nvSpPr>
          <p:spPr>
            <a:xfrm>
              <a:off x="968926" y="3338819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2968EC34-7A56-4C0F-9358-FE7CA0D083A7}"/>
                </a:ext>
              </a:extLst>
            </p:cNvPr>
            <p:cNvSpPr txBox="1"/>
            <p:nvPr/>
          </p:nvSpPr>
          <p:spPr>
            <a:xfrm>
              <a:off x="1119214" y="3429000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n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C27B5526-F57C-4DE3-AED5-F2C5C3C99F42}"/>
              </a:ext>
            </a:extLst>
          </p:cNvPr>
          <p:cNvGrpSpPr/>
          <p:nvPr/>
        </p:nvGrpSpPr>
        <p:grpSpPr>
          <a:xfrm>
            <a:off x="968926" y="1887522"/>
            <a:ext cx="1266734" cy="1098956"/>
            <a:chOff x="968926" y="1887522"/>
            <a:chExt cx="1266734" cy="1098956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0EF2EECB-8F69-465A-A0D2-B7D55BC7A246}"/>
                </a:ext>
              </a:extLst>
            </p:cNvPr>
            <p:cNvSpPr/>
            <p:nvPr/>
          </p:nvSpPr>
          <p:spPr>
            <a:xfrm>
              <a:off x="968926" y="1887522"/>
              <a:ext cx="1266734" cy="109895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9D9C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en-AU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C6C02429-807B-42B1-A819-3259A22EEFFF}"/>
                </a:ext>
              </a:extLst>
            </p:cNvPr>
            <p:cNvSpPr txBox="1"/>
            <p:nvPr/>
          </p:nvSpPr>
          <p:spPr>
            <a:xfrm>
              <a:off x="1119214" y="2006335"/>
              <a:ext cx="966158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a</a:t>
              </a:r>
            </a:p>
          </p:txBody>
        </p:sp>
      </p:grpSp>
      <p:sp>
        <p:nvSpPr>
          <p:cNvPr id="33" name="Reveal Button">
            <a:extLst>
              <a:ext uri="{FF2B5EF4-FFF2-40B4-BE49-F238E27FC236}">
                <a16:creationId xmlns:a16="http://schemas.microsoft.com/office/drawing/2014/main" id="{98CC9FFB-C34B-45B7-AD0D-9DD40081CE88}"/>
              </a:ext>
            </a:extLst>
          </p:cNvPr>
          <p:cNvSpPr/>
          <p:nvPr/>
        </p:nvSpPr>
        <p:spPr>
          <a:xfrm>
            <a:off x="6775477" y="2006335"/>
            <a:ext cx="1714181" cy="1714181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Click on the letters to spell the word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0910B9A-AC9A-44B9-901C-F358858570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389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091"/>
    </mc:Choice>
    <mc:Fallback>
      <p:transition spd="slow" advTm="540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33212 0.4446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2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41 0.0215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47483 0.2384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27923" objId="16"/>
        <p14:triggerEvt type="onClick" time="30301" objId="30"/>
        <p14:triggerEvt type="onClick" time="33080" objId="24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145</TotalTime>
  <Words>231</Words>
  <Application>Microsoft Office PowerPoint</Application>
  <PresentationFormat>On-screen Show (4:3)</PresentationFormat>
  <Paragraphs>66</Paragraphs>
  <Slides>13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Twinkl</vt:lpstr>
      <vt:lpstr>Office Theme</vt:lpstr>
      <vt:lpstr>PowerPoint Presentation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What order should the letters be in?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Amelia Mcevoy</cp:lastModifiedBy>
  <cp:revision>194</cp:revision>
  <dcterms:created xsi:type="dcterms:W3CDTF">2020-12-29T23:39:11Z</dcterms:created>
  <dcterms:modified xsi:type="dcterms:W3CDTF">2021-02-09T15:47:44Z</dcterms:modified>
</cp:coreProperties>
</file>