
<file path=[Content_Types].xml><?xml version="1.0" encoding="utf-8"?>
<Types xmlns="http://schemas.openxmlformats.org/package/2006/content-types">
  <Default Extension="png" ContentType="image/png"/>
  <Default Extension="tmp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85" r:id="rId3"/>
    <p:sldId id="260" r:id="rId4"/>
    <p:sldId id="261" r:id="rId5"/>
    <p:sldId id="264" r:id="rId6"/>
    <p:sldId id="269" r:id="rId7"/>
    <p:sldId id="272" r:id="rId8"/>
    <p:sldId id="286" r:id="rId9"/>
    <p:sldId id="287" r:id="rId10"/>
    <p:sldId id="288" r:id="rId11"/>
    <p:sldId id="28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6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77427-63AF-49F1-BE64-6FAA715C18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09D3D8-E957-4624-A8F2-2692BE117E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DE68CC-09A3-487D-BF2F-E1B58D727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C81885-2945-420F-8D4F-84CEB5DD5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466A96-B9AD-4FFF-A06A-74966437D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4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1FADA-27C0-42E1-9104-561E22EBA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203BE-5B51-480E-B467-92023024E7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71D957-87C6-47E9-98BA-460CBB68C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019902-BDE9-4CCA-B859-7CEBF4627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C06555-410C-4FFE-92B9-C4E86C848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875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D99CA-29D5-4163-9517-7D5BCDA5B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B73973-26CF-4FF1-A88E-A83F448395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A476D-3653-44A4-AFAF-F6B0F45D7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E25E9E-418F-4293-8F92-714CBEAA6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13B88-76CF-424C-894F-6A73B1EBF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282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15C78-C7CA-40C4-A5D7-09DB67711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D2290-CE21-4AC1-9FE5-2C373EFD07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016452-621F-4E72-9496-77609B9D25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75C5D0-E492-4D12-BF20-E6DD94E02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7D8483-355B-4E0F-AB73-5560928C0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63473A-3F83-4359-AA6C-5B8ED7A68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716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9C3AA-E7D1-4526-8723-A9B982AD9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2959B0-FB16-4E92-B30C-5249436F66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D4189B-2684-4E76-8BF2-89AD1FCA29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3789B-60CE-4A2B-A486-50A1FC02C5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092AC7-4AEC-4F34-81ED-228479E908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FCA5BE-55C9-4174-8735-D31B37858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7E8FB3-65C1-4096-910B-1DAC21480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4AFD62-38A5-4D7E-A8B9-FC0480B61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213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5865B-BF2B-47A8-A748-E02263D65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08A851-3315-43DA-9135-99D3A8CEB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FC2922-6C5B-4D74-A06C-A753327D0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2A798-91F6-490D-A926-8C988B8B3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028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7FE917-F4F8-4C63-AEED-5161DCB61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279FBB-7778-4132-8E23-55350BA92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A07B87-132B-489A-9B7E-8613EB457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59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BA0EE-9DE2-4C14-875D-FC69CAC03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341B44-A97E-4BFF-8E97-A1F42D3E6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92703C-1085-4E5E-95F7-2036B69116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9A466F-A8C5-43A7-AE0B-01CA3273E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28A001-B9E8-4519-AFA0-88A540731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D70718-4220-49A7-B046-9C5AE4C24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221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513AF-B645-4D5E-97D6-48A142399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8A7D0A-C7D6-409C-B729-9E816B9CDE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DAE8D5-B343-41E5-A650-0D6A070F25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EEC27E-27AE-438E-AC5F-521676FD1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7F480D-BC71-4C19-8767-D129DDBD6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3D43DD-C634-4F3E-85D1-621ED2DD1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162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9D039-EA6B-4CF3-92F0-BFDB4B9BF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612645-3AFB-49D7-B2C1-B637F63046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A821AB-3C4E-4B23-8927-6DB95C036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2188BC-3A93-44A1-BE9A-1CDEA2DEB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23AD90-D985-44C1-A35E-6885250E6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168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ED7B17-FF59-43DC-8178-EC806797BE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4CA708-BA2E-4BAA-B9F9-C7FAF1172D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ED2E0-EA0C-414C-A78D-1B53358CB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CD927-005F-4643-BB5A-D891D94CF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ECE01-3C04-4782-99FE-91BB8DF61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282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11B60B-FC16-418B-B320-59560B979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E15F6-9F0B-4151-B1F0-9C48EE1DB1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8E7B63-F9EB-4080-8393-26B9627C1C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B7E63-7C31-4010-9F3E-3B2B46C24E3C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4F072-19CB-4486-9684-C3C0F2F7DB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BD6A6C-6DA0-47DC-BA35-F6A3B3D925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FAC39-25D6-4605-B30B-33DFF8A29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295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tmp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tmp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4.tmp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5.tmp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6.tmp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7.tmp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80AE1-3F5F-45CA-905B-DC1DA8059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 are learning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3E9FD-A9A3-413A-B996-A30E2BD71C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To create a piece of art work that represents (shows) how I have felt during these strange times.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To think about what I have enjoyed since I’ve been at home.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OR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To think about what I have enjoyed since I’ve been at Key Worker school.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E471E5B-5E51-42C9-95D2-BC33CF1580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3983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309"/>
    </mc:Choice>
    <mc:Fallback>
      <p:transition spd="slow" advTm="413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fabric&#10;&#10;Description automatically generated">
            <a:extLst>
              <a:ext uri="{FF2B5EF4-FFF2-40B4-BE49-F238E27FC236}">
                <a16:creationId xmlns:a16="http://schemas.microsoft.com/office/drawing/2014/main" id="{8F91813F-58B9-4626-8086-D34C63D84FE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04" r="-1" b="146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61D4E68-A7E0-4C4D-8833-30F090A581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13774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54493"/>
    </mc:Choice>
    <mc:Fallback>
      <p:transition spd="slow" advTm="544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76C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85868412-F954-4EBD-8556-5B7BB3A01D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828" y="643467"/>
            <a:ext cx="7930343" cy="557106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7DC0869-EE2A-40F6-A0DC-2B12984BD18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80335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22"/>
    </mc:Choice>
    <mc:Fallback>
      <p:transition spd="slow" advTm="16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DA49790-2A84-483F-9912-3578587DE52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85" r="-1" b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C898E04-C1E5-416E-9301-A1189E6271E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58554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8036"/>
    </mc:Choice>
    <mc:Fallback>
      <p:transition spd="slow" advTm="180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A drawing of a group of people&#10;&#10;Description automatically generated with low confidence">
            <a:extLst>
              <a:ext uri="{FF2B5EF4-FFF2-40B4-BE49-F238E27FC236}">
                <a16:creationId xmlns:a16="http://schemas.microsoft.com/office/drawing/2014/main" id="{42436BC6-CC42-41FC-A424-6F69BDF87D4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" r="1" b="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BFFC447-E63C-4897-B56B-E9EA3ECF34D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7751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36"/>
    </mc:Choice>
    <mc:Fallback>
      <p:transition spd="slow" advTm="12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141256E-4F8B-4072-8DF1-9F78FF63088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6" b="20075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2B9F709-C794-4B8B-813F-B850F871BD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83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89"/>
    </mc:Choice>
    <mc:Fallback>
      <p:transition spd="slow" advTm="113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9DBE61-2770-4558-9DBD-6D41C463901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7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12DA6EA-A242-4576-8D7D-B4547271DB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210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141"/>
    </mc:Choice>
    <mc:Fallback>
      <p:transition spd="slow" advTm="35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miley emoticon">
            <a:extLst>
              <a:ext uri="{FF2B5EF4-FFF2-40B4-BE49-F238E27FC236}">
                <a16:creationId xmlns:a16="http://schemas.microsoft.com/office/drawing/2014/main" id="{1BDEBACB-FD8F-4D0B-8AE9-91C6572A4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568" y="1383956"/>
            <a:ext cx="4018264" cy="425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7B3C574-5157-4C76-ADD3-21323563E7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6723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62"/>
    </mc:Choice>
    <mc:Fallback>
      <p:transition spd="slow" advTm="16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red heart">
            <a:extLst>
              <a:ext uri="{FF2B5EF4-FFF2-40B4-BE49-F238E27FC236}">
                <a16:creationId xmlns:a16="http://schemas.microsoft.com/office/drawing/2014/main" id="{9698BE84-27C7-4928-BE57-363780660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755" y="922741"/>
            <a:ext cx="5276335" cy="501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192280D-864D-4C91-A172-A5A2999B0D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7388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16"/>
    </mc:Choice>
    <mc:Fallback>
      <p:transition spd="slow" advTm="22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See the source image">
            <a:extLst>
              <a:ext uri="{FF2B5EF4-FFF2-40B4-BE49-F238E27FC236}">
                <a16:creationId xmlns:a16="http://schemas.microsoft.com/office/drawing/2014/main" id="{2DDFB01F-8DD2-4B96-AAAD-B0FAFF3915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038"/>
            <a:ext cx="12192000" cy="6256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02EB77A-EB4A-4D08-A83C-890BE2060B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9181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247"/>
    </mc:Choice>
    <mc:Fallback>
      <p:transition spd="slow" advTm="29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B48BC13-B1BE-4C95-BF70-93023E2FDDC2}"/>
              </a:ext>
            </a:extLst>
          </p:cNvPr>
          <p:cNvSpPr txBox="1"/>
          <p:nvPr/>
        </p:nvSpPr>
        <p:spPr>
          <a:xfrm>
            <a:off x="427703" y="412955"/>
            <a:ext cx="11297265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These are just some ideas of what you may wish to draw or paint. </a:t>
            </a:r>
          </a:p>
          <a:p>
            <a:r>
              <a:rPr lang="en-GB" sz="6600" dirty="0">
                <a:latin typeface="Comic Sans MS" panose="030F0702030302020204" pitchFamily="66" charset="0"/>
              </a:rPr>
              <a:t>I can’t wait to see what you produce. </a:t>
            </a:r>
            <a:endParaRPr lang="en-US" sz="66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255BB23-A6DC-4A47-A23C-9A5E1B75D78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8745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579"/>
    </mc:Choice>
    <mc:Fallback>
      <p:transition spd="slow" advTm="14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77</Words>
  <Application>Microsoft Office PowerPoint</Application>
  <PresentationFormat>Widescreen</PresentationFormat>
  <Paragraphs>10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We are learning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Lockdown pictures</dc:title>
  <dc:creator>Vipan Sharma</dc:creator>
  <cp:lastModifiedBy>Christina Weerasekera</cp:lastModifiedBy>
  <cp:revision>13</cp:revision>
  <dcterms:created xsi:type="dcterms:W3CDTF">2021-02-25T00:54:02Z</dcterms:created>
  <dcterms:modified xsi:type="dcterms:W3CDTF">2021-03-04T20:10:44Z</dcterms:modified>
</cp:coreProperties>
</file>