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5" r:id="rId7"/>
    <p:sldId id="269" r:id="rId8"/>
    <p:sldId id="260" r:id="rId9"/>
    <p:sldId id="261" r:id="rId10"/>
    <p:sldId id="268" r:id="rId11"/>
    <p:sldId id="267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52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BE30C-3298-4E50-AD5E-C1D2F71539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C16C53-647C-496F-A1D4-0857386119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58D7A6-003B-4752-AD96-1E61FA0BA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ED18-6D71-4B41-B6CC-C5E117E123E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7B3575-AC8C-4E33-A27F-04F39C45E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8AEB7-FDF9-4908-B40C-499C590D2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A5328-7D05-4C5B-8A52-F8EEF6C8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142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F1F8C-43D0-4605-A908-518F5161F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603A93-C305-4AF7-B28C-AA3645CD64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8722A2-20C9-4BB3-8007-92113F79E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ED18-6D71-4B41-B6CC-C5E117E123E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21C65F-6640-48D8-B831-1F9855796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7ACAF-162E-424B-9FD2-270B7F8E1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A5328-7D05-4C5B-8A52-F8EEF6C8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806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5DF2B-8794-4C89-AF20-63F90F85F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FCECD5-F9B3-4D97-AFB6-884B9E2871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9A779D-15D7-43F7-9F8C-87E4D6A8F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ED18-6D71-4B41-B6CC-C5E117E123E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FBCA88-EBCB-47E3-8558-0D8577063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FEECE-65CB-421E-8E88-7FD19ADF3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A5328-7D05-4C5B-8A52-F8EEF6C8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176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A19E2-5D68-4C2F-862D-F43F5AF03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FAAA4E-BDE1-4BFE-BDBC-1EFCC1593F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C4207B-84F9-4CED-8629-9067DBED2B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2D58DF-1AF0-4CE6-BA0F-A087A70F3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ED18-6D71-4B41-B6CC-C5E117E123E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16D8D4-BF6A-4A0E-9668-0496643AC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C5B7E8-F73E-47E5-A74F-A7ED1F2D9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A5328-7D05-4C5B-8A52-F8EEF6C8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788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74F9F-3AE2-4DBC-BE77-0072AA18F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02CA92-3CA4-425D-B8C6-3A1347B0FF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3A4D82-A261-42BA-B928-B17F279DA7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CA3FED-923C-4393-907E-C1EC9DCAA9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9736C8-87BF-4CC2-9070-BF47266CC3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58AE8ED-FA75-44E3-B5CC-C9150113A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ED18-6D71-4B41-B6CC-C5E117E123E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FE1FB1-84AA-4F7F-8DCB-67621B3DF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3C04604-3E43-4021-9A3F-251D8A3DD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A5328-7D05-4C5B-8A52-F8EEF6C8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733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6589D-589B-4F53-BC25-A5B1C624B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955306-9D9A-44C8-A673-29C17F183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ED18-6D71-4B41-B6CC-C5E117E123E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E83657-B96A-4E7E-BB1D-0E1578885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DFA385-D72C-4B0E-A85E-7813B7608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A5328-7D05-4C5B-8A52-F8EEF6C8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614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1CB15B9-5A70-4BFD-ACA9-CD782A492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ED18-6D71-4B41-B6CC-C5E117E123E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CD81E7-B69C-4FAB-974F-65A95C5AB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9B824D-338A-43DE-BA28-4FD4E19EC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A5328-7D05-4C5B-8A52-F8EEF6C8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628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59FCA-7A16-42A3-9015-718483C71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1F3CB9-6A61-4AFE-BCB7-CD4FE70082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D7420A-B0B4-45A1-B39C-1646A77EB9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B40D9D-CCD9-4759-A2DA-FE1010171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ED18-6D71-4B41-B6CC-C5E117E123E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5BB77A-1BE6-4C62-A720-69CEB2B56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DEBA8D-4A4F-4F13-9A67-A0CA1A3CDB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A5328-7D05-4C5B-8A52-F8EEF6C8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294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EB23E-4EAB-4358-8BF5-C87578F5C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F271BE8-83A9-4D24-8346-2D928C87A3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FA46CD-9244-4D5F-BE55-6DC5744659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FF2225-C184-43F2-B93B-582878B94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ED18-6D71-4B41-B6CC-C5E117E123E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F06248-1784-4729-99EF-4E4655AB3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DAADA2-A194-4AA3-A70F-37EB50F15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A5328-7D05-4C5B-8A52-F8EEF6C8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051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F78E3-181D-4DB1-B9AC-2DA60ABE3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BB3713-7201-4629-965A-D379F3FCE2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A1A841-6193-42A9-8E31-636BCCACF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ED18-6D71-4B41-B6CC-C5E117E123E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218C6A-854C-4D36-9FBF-16D3EC6D1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1855B7-8E86-41CD-93F8-DD2C39353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A5328-7D05-4C5B-8A52-F8EEF6C8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744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8B5506-7DD8-4524-A1FB-73D6F51E57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52ACE6-39C4-4839-B3AA-27602C3B3C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AF8726-F249-42F8-95C1-ECCCF1325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ED18-6D71-4B41-B6CC-C5E117E123E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8905B4-B89B-4933-B5FA-69E6351A5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5F7AA7-B4A3-49A0-AC64-15DDC0EBA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A5328-7D05-4C5B-8A52-F8EEF6C8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917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62FEA5-18BD-489B-B41F-DFBA3975F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B93CE3-32EA-4329-A634-79C6B17D4D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CBA1AB-4045-4406-B0D3-08E4082145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EED18-6D71-4B41-B6CC-C5E117E123E2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2D0D65-D223-4508-A3B9-F28F5BF9ED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B7330D-0474-49C1-8217-4166FEEBF0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2A5328-7D05-4C5B-8A52-F8EEF6C8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445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55C6F499-7DD3-40AC-AC5E-26D67FCAEA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Video 4" descr="A screen shot of a window&#10;&#10;Description automatically generated with low confidence">
            <a:extLst>
              <a:ext uri="{FF2B5EF4-FFF2-40B4-BE49-F238E27FC236}">
                <a16:creationId xmlns:a16="http://schemas.microsoft.com/office/drawing/2014/main" id="{71728B46-57B8-4F84-91F9-8D7B1BD82CE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>
            <a:alphaModFix amt="30000"/>
          </a:blip>
          <a:srcRect t="284" r="1" b="1"/>
          <a:stretch/>
        </p:blipFill>
        <p:spPr>
          <a:xfrm>
            <a:off x="573587" y="0"/>
            <a:ext cx="11044828" cy="6195072"/>
          </a:xfrm>
          <a:prstGeom prst="rect">
            <a:avLst/>
          </a:prstGeom>
        </p:spPr>
      </p:pic>
      <p:sp>
        <p:nvSpPr>
          <p:cNvPr id="18" name="Graphic 14">
            <a:extLst>
              <a:ext uri="{FF2B5EF4-FFF2-40B4-BE49-F238E27FC236}">
                <a16:creationId xmlns:a16="http://schemas.microsoft.com/office/drawing/2014/main" id="{2CF7CF5F-D747-47B3-80B1-8392750446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 flipV="1">
            <a:off x="0" y="-2"/>
            <a:ext cx="2743200" cy="2746621"/>
          </a:xfrm>
          <a:custGeom>
            <a:avLst/>
            <a:gdLst>
              <a:gd name="connsiteX0" fmla="*/ 2616327 w 2616326"/>
              <a:gd name="connsiteY0" fmla="*/ 634841 h 2618803"/>
              <a:gd name="connsiteX1" fmla="*/ 2616327 w 2616326"/>
              <a:gd name="connsiteY1" fmla="*/ 0 h 2618803"/>
              <a:gd name="connsiteX2" fmla="*/ 0 w 2616326"/>
              <a:gd name="connsiteY2" fmla="*/ 0 h 2618803"/>
              <a:gd name="connsiteX3" fmla="*/ 0 w 2616326"/>
              <a:gd name="connsiteY3" fmla="*/ 2618804 h 2618803"/>
              <a:gd name="connsiteX4" fmla="*/ 634270 w 2616326"/>
              <a:gd name="connsiteY4" fmla="*/ 2618804 h 2618803"/>
              <a:gd name="connsiteX5" fmla="*/ 2616327 w 2616326"/>
              <a:gd name="connsiteY5" fmla="*/ 634841 h 2618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6326" h="2618803">
                <a:moveTo>
                  <a:pt x="2616327" y="634841"/>
                </a:moveTo>
                <a:lnTo>
                  <a:pt x="2616327" y="0"/>
                </a:lnTo>
                <a:lnTo>
                  <a:pt x="0" y="0"/>
                </a:lnTo>
                <a:lnTo>
                  <a:pt x="0" y="2618804"/>
                </a:lnTo>
                <a:lnTo>
                  <a:pt x="634270" y="2618804"/>
                </a:lnTo>
                <a:cubicBezTo>
                  <a:pt x="634270" y="1523143"/>
                  <a:pt x="1521619" y="634841"/>
                  <a:pt x="2616327" y="63484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3B33CC-D2E4-4D49-BDBF-5DF9E9FE8A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3632" y="914399"/>
            <a:ext cx="9283781" cy="2595563"/>
          </a:xfrm>
        </p:spPr>
        <p:txBody>
          <a:bodyPr>
            <a:normAutofit/>
          </a:bodyPr>
          <a:lstStyle/>
          <a:p>
            <a:r>
              <a:rPr lang="en-GB" sz="5000" b="1"/>
              <a:t>Maths </a:t>
            </a:r>
          </a:p>
        </p:txBody>
      </p:sp>
      <p:sp>
        <p:nvSpPr>
          <p:cNvPr id="20" name="Graphic 14">
            <a:extLst>
              <a:ext uri="{FF2B5EF4-FFF2-40B4-BE49-F238E27FC236}">
                <a16:creationId xmlns:a16="http://schemas.microsoft.com/office/drawing/2014/main" id="{820B6604-1FF9-43F5-AC47-3D41CB2F56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448800" y="4111379"/>
            <a:ext cx="2743200" cy="2746621"/>
          </a:xfrm>
          <a:custGeom>
            <a:avLst/>
            <a:gdLst>
              <a:gd name="connsiteX0" fmla="*/ 2616327 w 2616326"/>
              <a:gd name="connsiteY0" fmla="*/ 634841 h 2618803"/>
              <a:gd name="connsiteX1" fmla="*/ 2616327 w 2616326"/>
              <a:gd name="connsiteY1" fmla="*/ 0 h 2618803"/>
              <a:gd name="connsiteX2" fmla="*/ 0 w 2616326"/>
              <a:gd name="connsiteY2" fmla="*/ 0 h 2618803"/>
              <a:gd name="connsiteX3" fmla="*/ 0 w 2616326"/>
              <a:gd name="connsiteY3" fmla="*/ 2618804 h 2618803"/>
              <a:gd name="connsiteX4" fmla="*/ 634270 w 2616326"/>
              <a:gd name="connsiteY4" fmla="*/ 2618804 h 2618803"/>
              <a:gd name="connsiteX5" fmla="*/ 2616327 w 2616326"/>
              <a:gd name="connsiteY5" fmla="*/ 634841 h 2618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6326" h="2618803">
                <a:moveTo>
                  <a:pt x="2616327" y="634841"/>
                </a:moveTo>
                <a:lnTo>
                  <a:pt x="2616327" y="0"/>
                </a:lnTo>
                <a:lnTo>
                  <a:pt x="0" y="0"/>
                </a:lnTo>
                <a:lnTo>
                  <a:pt x="0" y="2618804"/>
                </a:lnTo>
                <a:lnTo>
                  <a:pt x="634270" y="2618804"/>
                </a:lnTo>
                <a:cubicBezTo>
                  <a:pt x="634270" y="1523143"/>
                  <a:pt x="1521619" y="634841"/>
                  <a:pt x="2616327" y="634841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945B97-AE78-46E4-8B11-EDDABD3A79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3632" y="3602037"/>
            <a:ext cx="9283781" cy="2446338"/>
          </a:xfrm>
        </p:spPr>
        <p:txBody>
          <a:bodyPr>
            <a:normAutofit/>
          </a:bodyPr>
          <a:lstStyle/>
          <a:p>
            <a:r>
              <a:rPr lang="en-GB" sz="2200" b="1"/>
              <a:t>Mental and arithmetic </a:t>
            </a:r>
          </a:p>
          <a:p>
            <a:r>
              <a:rPr lang="en-GB" sz="2200" b="1"/>
              <a:t>Friday 5</a:t>
            </a:r>
            <a:r>
              <a:rPr lang="en-GB" sz="2200" b="1" baseline="30000"/>
              <a:t>th</a:t>
            </a:r>
            <a:r>
              <a:rPr lang="en-GB" sz="2200" b="1"/>
              <a:t> February 2021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912B5B1-BC40-4CD1-8541-549C583431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785" y="685797"/>
            <a:ext cx="118872" cy="15504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Graphic 14">
            <a:extLst>
              <a:ext uri="{FF2B5EF4-FFF2-40B4-BE49-F238E27FC236}">
                <a16:creationId xmlns:a16="http://schemas.microsoft.com/office/drawing/2014/main" id="{CE1108CD-786E-4304-9504-9C5AD64829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9448800" y="-1"/>
            <a:ext cx="2743200" cy="2746621"/>
          </a:xfrm>
          <a:custGeom>
            <a:avLst/>
            <a:gdLst>
              <a:gd name="connsiteX0" fmla="*/ 2616327 w 2616326"/>
              <a:gd name="connsiteY0" fmla="*/ 634841 h 2618803"/>
              <a:gd name="connsiteX1" fmla="*/ 2616327 w 2616326"/>
              <a:gd name="connsiteY1" fmla="*/ 0 h 2618803"/>
              <a:gd name="connsiteX2" fmla="*/ 0 w 2616326"/>
              <a:gd name="connsiteY2" fmla="*/ 0 h 2618803"/>
              <a:gd name="connsiteX3" fmla="*/ 0 w 2616326"/>
              <a:gd name="connsiteY3" fmla="*/ 2618804 h 2618803"/>
              <a:gd name="connsiteX4" fmla="*/ 634270 w 2616326"/>
              <a:gd name="connsiteY4" fmla="*/ 2618804 h 2618803"/>
              <a:gd name="connsiteX5" fmla="*/ 2616327 w 2616326"/>
              <a:gd name="connsiteY5" fmla="*/ 634841 h 2618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6326" h="2618803">
                <a:moveTo>
                  <a:pt x="2616327" y="634841"/>
                </a:moveTo>
                <a:lnTo>
                  <a:pt x="2616327" y="0"/>
                </a:lnTo>
                <a:lnTo>
                  <a:pt x="0" y="0"/>
                </a:lnTo>
                <a:lnTo>
                  <a:pt x="0" y="2618804"/>
                </a:lnTo>
                <a:lnTo>
                  <a:pt x="634270" y="2618804"/>
                </a:lnTo>
                <a:cubicBezTo>
                  <a:pt x="634270" y="1523143"/>
                  <a:pt x="1521619" y="634841"/>
                  <a:pt x="2616327" y="63484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252BF65-A104-4DD3-8D54-285294DCC0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73128" y="6172201"/>
            <a:ext cx="118872" cy="685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448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1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73D06-E941-4FDA-91A3-A4AF97559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 1 Arithmetic test </a:t>
            </a:r>
          </a:p>
        </p:txBody>
      </p:sp>
      <p:pic>
        <p:nvPicPr>
          <p:cNvPr id="5" name="Content Placeholder 4" descr="Chart, scatter chart&#10;&#10;Description automatically generated">
            <a:extLst>
              <a:ext uri="{FF2B5EF4-FFF2-40B4-BE49-F238E27FC236}">
                <a16:creationId xmlns:a16="http://schemas.microsoft.com/office/drawing/2014/main" id="{83ED116D-B63C-4261-B665-47C0C97C3C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960" y="1316731"/>
            <a:ext cx="8514080" cy="5307588"/>
          </a:xfrm>
        </p:spPr>
      </p:pic>
    </p:spTree>
    <p:extLst>
      <p:ext uri="{BB962C8B-B14F-4D97-AF65-F5344CB8AC3E}">
        <p14:creationId xmlns:p14="http://schemas.microsoft.com/office/powerpoint/2010/main" val="4060331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82548-DF6C-4AFC-B5B4-A958B8719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Challenges 2 and 3 Arithmetic test </a:t>
            </a:r>
          </a:p>
        </p:txBody>
      </p:sp>
      <p:pic>
        <p:nvPicPr>
          <p:cNvPr id="23" name="Content Placeholder 22" descr="Diagram&#10;&#10;Description automatically generated">
            <a:extLst>
              <a:ext uri="{FF2B5EF4-FFF2-40B4-BE49-F238E27FC236}">
                <a16:creationId xmlns:a16="http://schemas.microsoft.com/office/drawing/2014/main" id="{883F77F5-E3D1-429A-B71D-7E8128D1DD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241" y="1205213"/>
            <a:ext cx="8412480" cy="5652787"/>
          </a:xfrm>
        </p:spPr>
      </p:pic>
    </p:spTree>
    <p:extLst>
      <p:ext uri="{BB962C8B-B14F-4D97-AF65-F5344CB8AC3E}">
        <p14:creationId xmlns:p14="http://schemas.microsoft.com/office/powerpoint/2010/main" val="3777102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30645-DD50-41B2-99AE-DF3D4B1CF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Times table test </a:t>
            </a:r>
            <a:br>
              <a:rPr lang="en-GB" dirty="0"/>
            </a:br>
            <a:r>
              <a:rPr lang="en-GB" dirty="0"/>
              <a:t>challenge 1 </a:t>
            </a:r>
          </a:p>
        </p:txBody>
      </p:sp>
      <p:pic>
        <p:nvPicPr>
          <p:cNvPr id="7" name="Content Placeholder 6" descr="Table&#10;&#10;Description automatically generated">
            <a:extLst>
              <a:ext uri="{FF2B5EF4-FFF2-40B4-BE49-F238E27FC236}">
                <a16:creationId xmlns:a16="http://schemas.microsoft.com/office/drawing/2014/main" id="{9F471A0E-6F65-434D-820F-891DFE2416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6562" y="487680"/>
            <a:ext cx="3629758" cy="6106159"/>
          </a:xfrm>
        </p:spPr>
      </p:pic>
    </p:spTree>
    <p:extLst>
      <p:ext uri="{BB962C8B-B14F-4D97-AF65-F5344CB8AC3E}">
        <p14:creationId xmlns:p14="http://schemas.microsoft.com/office/powerpoint/2010/main" val="162134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lowchart: Document 11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9CFDB-2DFE-453C-9186-14D9C4277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Times table </a:t>
            </a:r>
            <a:b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challenge test 2</a:t>
            </a:r>
          </a:p>
        </p:txBody>
      </p:sp>
      <p:pic>
        <p:nvPicPr>
          <p:cNvPr id="7" name="Content Placeholder 6" descr="Table&#10;&#10;Description automatically generated">
            <a:extLst>
              <a:ext uri="{FF2B5EF4-FFF2-40B4-BE49-F238E27FC236}">
                <a16:creationId xmlns:a16="http://schemas.microsoft.com/office/drawing/2014/main" id="{4DC7ACF6-240A-4603-B8F6-D51ABAAAA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5194" y="0"/>
            <a:ext cx="2602966" cy="6941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0051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9EB1A-0967-469F-8EE2-8563BD4C6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Times table </a:t>
            </a:r>
            <a:br>
              <a:rPr lang="en-GB" dirty="0"/>
            </a:br>
            <a:r>
              <a:rPr lang="en-GB" dirty="0"/>
              <a:t>challenge 3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C3C082DE-63A0-4622-8AAD-14178CA863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1322770"/>
              </p:ext>
            </p:extLst>
          </p:nvPr>
        </p:nvGraphicFramePr>
        <p:xfrm>
          <a:off x="838200" y="1825625"/>
          <a:ext cx="6858663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149">
                  <a:extLst>
                    <a:ext uri="{9D8B030D-6E8A-4147-A177-3AD203B41FA5}">
                      <a16:colId xmlns:a16="http://schemas.microsoft.com/office/drawing/2014/main" val="300972402"/>
                    </a:ext>
                  </a:extLst>
                </a:gridCol>
                <a:gridCol w="2522131">
                  <a:extLst>
                    <a:ext uri="{9D8B030D-6E8A-4147-A177-3AD203B41FA5}">
                      <a16:colId xmlns:a16="http://schemas.microsoft.com/office/drawing/2014/main" val="1270869981"/>
                    </a:ext>
                  </a:extLst>
                </a:gridCol>
                <a:gridCol w="938254">
                  <a:extLst>
                    <a:ext uri="{9D8B030D-6E8A-4147-A177-3AD203B41FA5}">
                      <a16:colId xmlns:a16="http://schemas.microsoft.com/office/drawing/2014/main" val="732168086"/>
                    </a:ext>
                  </a:extLst>
                </a:gridCol>
                <a:gridCol w="2918129">
                  <a:extLst>
                    <a:ext uri="{9D8B030D-6E8A-4147-A177-3AD203B41FA5}">
                      <a16:colId xmlns:a16="http://schemas.microsoft.com/office/drawing/2014/main" val="38541018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 x 19=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 x 16 =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7131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 x19=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52 x 8 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234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15 x 13=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16 x 8 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5811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19 x25 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43 x 3 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66354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15 x9=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78 x 20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0964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91 x 8=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15 x 12 =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21462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 x 17=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36 x 5 =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1678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 x 45=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 x 18 =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55619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5204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FDA7A79-2586-48E4-A64E-5083735E8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324475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/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3668284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00A22-3DDF-4C2C-BB12-004F78714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 challenge 1 Arithmetic test  </a:t>
            </a:r>
          </a:p>
        </p:txBody>
      </p:sp>
      <p:pic>
        <p:nvPicPr>
          <p:cNvPr id="4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7682AA22-DC36-4923-BECF-BEB02F574E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640" y="1246851"/>
            <a:ext cx="7752080" cy="5361326"/>
          </a:xfrm>
        </p:spPr>
      </p:pic>
    </p:spTree>
    <p:extLst>
      <p:ext uri="{BB962C8B-B14F-4D97-AF65-F5344CB8AC3E}">
        <p14:creationId xmlns:p14="http://schemas.microsoft.com/office/powerpoint/2010/main" val="4897616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04D95-6AA9-4635-AB06-DA19DA28D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 Arithmetic challenge 2 and 3</a:t>
            </a:r>
          </a:p>
        </p:txBody>
      </p:sp>
      <p:pic>
        <p:nvPicPr>
          <p:cNvPr id="7" name="Content Placeholder 6" descr="Chart, diagram&#10;&#10;Description automatically generated with medium confidence">
            <a:extLst>
              <a:ext uri="{FF2B5EF4-FFF2-40B4-BE49-F238E27FC236}">
                <a16:creationId xmlns:a16="http://schemas.microsoft.com/office/drawing/2014/main" id="{B9D79D24-43F9-4473-A043-77D803AED5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402" y="1825625"/>
            <a:ext cx="7557195" cy="4351338"/>
          </a:xfrm>
        </p:spPr>
      </p:pic>
    </p:spTree>
    <p:extLst>
      <p:ext uri="{BB962C8B-B14F-4D97-AF65-F5344CB8AC3E}">
        <p14:creationId xmlns:p14="http://schemas.microsoft.com/office/powerpoint/2010/main" val="1421726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3851C-ACE9-4CA3-A85A-FA887F751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 1 times table  Answers 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2B02D2C-7C7A-4B78-B723-ECA47241E0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4873342"/>
              </p:ext>
            </p:extLst>
          </p:nvPr>
        </p:nvGraphicFramePr>
        <p:xfrm>
          <a:off x="601133" y="2004907"/>
          <a:ext cx="5621867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9800">
                  <a:extLst>
                    <a:ext uri="{9D8B030D-6E8A-4147-A177-3AD203B41FA5}">
                      <a16:colId xmlns:a16="http://schemas.microsoft.com/office/drawing/2014/main" val="1189914954"/>
                    </a:ext>
                  </a:extLst>
                </a:gridCol>
                <a:gridCol w="1735667">
                  <a:extLst>
                    <a:ext uri="{9D8B030D-6E8A-4147-A177-3AD203B41FA5}">
                      <a16:colId xmlns:a16="http://schemas.microsoft.com/office/drawing/2014/main" val="4980476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233538616"/>
                    </a:ext>
                  </a:extLst>
                </a:gridCol>
                <a:gridCol w="2184400">
                  <a:extLst>
                    <a:ext uri="{9D8B030D-6E8A-4147-A177-3AD203B41FA5}">
                      <a16:colId xmlns:a16="http://schemas.microsoft.com/office/drawing/2014/main" val="34351836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0643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14239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66893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58203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32730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39639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6905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04341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77386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0CC47-4030-4F0F-9AD1-B41D0DED6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 2 times tables test. Answers for questions 21-36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0E7B982-E951-4C0F-AB31-CF8B9C651E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3236588"/>
              </p:ext>
            </p:extLst>
          </p:nvPr>
        </p:nvGraphicFramePr>
        <p:xfrm>
          <a:off x="838200" y="1825625"/>
          <a:ext cx="3733799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8948">
                  <a:extLst>
                    <a:ext uri="{9D8B030D-6E8A-4147-A177-3AD203B41FA5}">
                      <a16:colId xmlns:a16="http://schemas.microsoft.com/office/drawing/2014/main" val="2903339415"/>
                    </a:ext>
                  </a:extLst>
                </a:gridCol>
                <a:gridCol w="845886">
                  <a:extLst>
                    <a:ext uri="{9D8B030D-6E8A-4147-A177-3AD203B41FA5}">
                      <a16:colId xmlns:a16="http://schemas.microsoft.com/office/drawing/2014/main" val="2239257967"/>
                    </a:ext>
                  </a:extLst>
                </a:gridCol>
                <a:gridCol w="479822">
                  <a:extLst>
                    <a:ext uri="{9D8B030D-6E8A-4147-A177-3AD203B41FA5}">
                      <a16:colId xmlns:a16="http://schemas.microsoft.com/office/drawing/2014/main" val="3095303580"/>
                    </a:ext>
                  </a:extLst>
                </a:gridCol>
                <a:gridCol w="1829143">
                  <a:extLst>
                    <a:ext uri="{9D8B030D-6E8A-4147-A177-3AD203B41FA5}">
                      <a16:colId xmlns:a16="http://schemas.microsoft.com/office/drawing/2014/main" val="30316464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6509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14717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23340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78551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15485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7850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03149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114143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56BB4E82-C3DD-4385-86F8-7BEE4D5D58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3277027"/>
              </p:ext>
            </p:extLst>
          </p:nvPr>
        </p:nvGraphicFramePr>
        <p:xfrm>
          <a:off x="4969934" y="2015066"/>
          <a:ext cx="2963333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639">
                  <a:extLst>
                    <a:ext uri="{9D8B030D-6E8A-4147-A177-3AD203B41FA5}">
                      <a16:colId xmlns:a16="http://schemas.microsoft.com/office/drawing/2014/main" val="4052753654"/>
                    </a:ext>
                  </a:extLst>
                </a:gridCol>
                <a:gridCol w="552538">
                  <a:extLst>
                    <a:ext uri="{9D8B030D-6E8A-4147-A177-3AD203B41FA5}">
                      <a16:colId xmlns:a16="http://schemas.microsoft.com/office/drawing/2014/main" val="3836211889"/>
                    </a:ext>
                  </a:extLst>
                </a:gridCol>
                <a:gridCol w="2139156">
                  <a:extLst>
                    <a:ext uri="{9D8B030D-6E8A-4147-A177-3AD203B41FA5}">
                      <a16:colId xmlns:a16="http://schemas.microsoft.com/office/drawing/2014/main" val="21589847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20973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89620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16396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713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11992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5569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9EB1A-0967-469F-8EE2-8563BD4C6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Times table </a:t>
            </a:r>
            <a:br>
              <a:rPr lang="en-GB" dirty="0"/>
            </a:br>
            <a:r>
              <a:rPr lang="en-GB" dirty="0"/>
              <a:t>challenge 3 ANSWERS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C3C082DE-63A0-4622-8AAD-14178CA863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0406949"/>
              </p:ext>
            </p:extLst>
          </p:nvPr>
        </p:nvGraphicFramePr>
        <p:xfrm>
          <a:off x="838200" y="1825625"/>
          <a:ext cx="6858663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149">
                  <a:extLst>
                    <a:ext uri="{9D8B030D-6E8A-4147-A177-3AD203B41FA5}">
                      <a16:colId xmlns:a16="http://schemas.microsoft.com/office/drawing/2014/main" val="300972402"/>
                    </a:ext>
                  </a:extLst>
                </a:gridCol>
                <a:gridCol w="2522131">
                  <a:extLst>
                    <a:ext uri="{9D8B030D-6E8A-4147-A177-3AD203B41FA5}">
                      <a16:colId xmlns:a16="http://schemas.microsoft.com/office/drawing/2014/main" val="1270869981"/>
                    </a:ext>
                  </a:extLst>
                </a:gridCol>
                <a:gridCol w="938254">
                  <a:extLst>
                    <a:ext uri="{9D8B030D-6E8A-4147-A177-3AD203B41FA5}">
                      <a16:colId xmlns:a16="http://schemas.microsoft.com/office/drawing/2014/main" val="732168086"/>
                    </a:ext>
                  </a:extLst>
                </a:gridCol>
                <a:gridCol w="2918129">
                  <a:extLst>
                    <a:ext uri="{9D8B030D-6E8A-4147-A177-3AD203B41FA5}">
                      <a16:colId xmlns:a16="http://schemas.microsoft.com/office/drawing/2014/main" val="38541018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 x 19= 133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 x 16 = 176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7131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 x19=228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52 x 8 = 416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234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15 x 13=195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16 x 8 = 128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5811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19 x25 =475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43 x 3 = 129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66354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15 x9=135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78 x 20  1560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0964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91 x 8=728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15 x 12 = 180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21462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 x 17=136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36 x 5 = 180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1678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 x 45= 315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 x 18 = 162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55619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47893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294</Words>
  <Application>Microsoft Office PowerPoint</Application>
  <PresentationFormat>Widescreen</PresentationFormat>
  <Paragraphs>146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Maths </vt:lpstr>
      <vt:lpstr>Challenge 1 Arithmetic test </vt:lpstr>
      <vt:lpstr>Challenges 2 and 3 Arithmetic test </vt:lpstr>
      <vt:lpstr>Times table test  challenge 1 </vt:lpstr>
      <vt:lpstr>Times table  challenge test 2</vt:lpstr>
      <vt:lpstr>Times table  challenge 3</vt:lpstr>
      <vt:lpstr>ANSWERS</vt:lpstr>
      <vt:lpstr>ANSWERS challenge 1 Arithmetic test  </vt:lpstr>
      <vt:lpstr>Answers Arithmetic challenge 2 and 3</vt:lpstr>
      <vt:lpstr>Challenge 1 times table  Answers </vt:lpstr>
      <vt:lpstr>Challenge 2 times tables test. Answers for questions 21-36</vt:lpstr>
      <vt:lpstr>Times table  challenge 3 ANSWERS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</dc:title>
  <dc:creator>Vipan Sharma</dc:creator>
  <cp:lastModifiedBy>Vipan Sharma</cp:lastModifiedBy>
  <cp:revision>10</cp:revision>
  <dcterms:created xsi:type="dcterms:W3CDTF">2021-02-05T02:09:35Z</dcterms:created>
  <dcterms:modified xsi:type="dcterms:W3CDTF">2021-02-05T03:44:29Z</dcterms:modified>
</cp:coreProperties>
</file>