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sldIdLst>
    <p:sldId id="299" r:id="rId2"/>
    <p:sldId id="292" r:id="rId3"/>
    <p:sldId id="288" r:id="rId4"/>
    <p:sldId id="303" r:id="rId5"/>
    <p:sldId id="282" r:id="rId6"/>
    <p:sldId id="281" r:id="rId7"/>
    <p:sldId id="289" r:id="rId8"/>
    <p:sldId id="300" r:id="rId9"/>
    <p:sldId id="301" r:id="rId10"/>
    <p:sldId id="302" r:id="rId11"/>
  </p:sldIdLst>
  <p:sldSz cx="9144000" cy="6858000" type="screen4x3"/>
  <p:notesSz cx="6858000" cy="9144000"/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Helvetica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Helvetica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Helvetica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Helvetica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Helvetica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Helvetica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Helvetica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Helvetica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Helvetica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119">
          <p15:clr>
            <a:srgbClr val="A4A3A4"/>
          </p15:clr>
        </p15:guide>
        <p15:guide id="2" pos="93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70005"/>
    <a:srgbClr val="01415B"/>
    <a:srgbClr val="F54C00"/>
    <a:srgbClr val="740160"/>
    <a:srgbClr val="797E01"/>
    <a:srgbClr val="D6621A"/>
    <a:srgbClr val="CE5300"/>
    <a:srgbClr val="D657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0" d="100"/>
          <a:sy n="80" d="100"/>
        </p:scale>
        <p:origin x="1116" y="96"/>
      </p:cViewPr>
      <p:guideLst>
        <p:guide orient="horz" pos="119"/>
        <p:guide pos="93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75656" y="188640"/>
            <a:ext cx="5542334" cy="1542033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  <a:endParaRPr lang="en-GB" dirty="0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716913CF-48CC-41B1-9768-6822E22C64E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02962708-DBC7-462D-9D1A-2C2EA060891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09DB169-4D54-4842-9173-C48354673C4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C5AA95-250F-42A7-AFD7-02B6DA1C2A4B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9137529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5" descr="rgs">
            <a:extLst>
              <a:ext uri="{FF2B5EF4-FFF2-40B4-BE49-F238E27FC236}">
                <a16:creationId xmlns:a16="http://schemas.microsoft.com/office/drawing/2014/main" id="{EB4306C2-F8FF-4DEB-B649-BA61C0EE82A4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9925" y="312738"/>
            <a:ext cx="1824038" cy="1316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6375" y="190501"/>
            <a:ext cx="5496272" cy="1438299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A92BAE2F-5819-40FB-BCCB-DD9D8A32CC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B478DA73-B247-41E5-A70B-7C005DA68C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FEAF615B-318B-4D73-B796-114F692393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2475CD-1419-48CB-B01C-40864B1BE0A5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306900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5" descr="rgs">
            <a:extLst>
              <a:ext uri="{FF2B5EF4-FFF2-40B4-BE49-F238E27FC236}">
                <a16:creationId xmlns:a16="http://schemas.microsoft.com/office/drawing/2014/main" id="{622771A9-991E-4F35-BCF8-F9864E958732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9925" y="312738"/>
            <a:ext cx="1824038" cy="1316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6375" y="190500"/>
            <a:ext cx="5424264" cy="1438300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24000" y="1844825"/>
            <a:ext cx="3429000" cy="417497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05400" y="1844825"/>
            <a:ext cx="3429000" cy="417497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Date Placeholder 4">
            <a:extLst>
              <a:ext uri="{FF2B5EF4-FFF2-40B4-BE49-F238E27FC236}">
                <a16:creationId xmlns:a16="http://schemas.microsoft.com/office/drawing/2014/main" id="{BAC713B7-50F8-46BE-9408-18FB9ADFA9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7" name="Footer Placeholder 5">
            <a:extLst>
              <a:ext uri="{FF2B5EF4-FFF2-40B4-BE49-F238E27FC236}">
                <a16:creationId xmlns:a16="http://schemas.microsoft.com/office/drawing/2014/main" id="{62125506-1F22-4C70-8C4A-A96B7DF461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" name="Slide Number Placeholder 6">
            <a:extLst>
              <a:ext uri="{FF2B5EF4-FFF2-40B4-BE49-F238E27FC236}">
                <a16:creationId xmlns:a16="http://schemas.microsoft.com/office/drawing/2014/main" id="{E33BBC58-B2D9-4961-9683-830BCCF657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8EA63C-491D-493A-B4C4-B27AE0C9DE41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1039314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5" descr="rgs">
            <a:extLst>
              <a:ext uri="{FF2B5EF4-FFF2-40B4-BE49-F238E27FC236}">
                <a16:creationId xmlns:a16="http://schemas.microsoft.com/office/drawing/2014/main" id="{AB9FDB8D-11F3-45E9-8876-ED215E67B1CA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9925" y="312738"/>
            <a:ext cx="1824038" cy="1316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6375" y="188912"/>
            <a:ext cx="5472608" cy="1439887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72816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12578"/>
            <a:ext cx="4040188" cy="368071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772816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12578"/>
            <a:ext cx="4041775" cy="368071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8" name="Date Placeholder 6">
            <a:extLst>
              <a:ext uri="{FF2B5EF4-FFF2-40B4-BE49-F238E27FC236}">
                <a16:creationId xmlns:a16="http://schemas.microsoft.com/office/drawing/2014/main" id="{B0474DD9-0B6C-4D03-8F33-78E198C2E2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9" name="Footer Placeholder 7">
            <a:extLst>
              <a:ext uri="{FF2B5EF4-FFF2-40B4-BE49-F238E27FC236}">
                <a16:creationId xmlns:a16="http://schemas.microsoft.com/office/drawing/2014/main" id="{AF53ED37-24EB-4B92-BDB3-61CDE794AF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" name="Slide Number Placeholder 8">
            <a:extLst>
              <a:ext uri="{FF2B5EF4-FFF2-40B4-BE49-F238E27FC236}">
                <a16:creationId xmlns:a16="http://schemas.microsoft.com/office/drawing/2014/main" id="{0AFC596F-9A3A-48D2-852F-03DA236DBF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83E9FD-4B38-40A1-AE23-0D0B9707CE0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8309667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5" descr="rgs">
            <a:extLst>
              <a:ext uri="{FF2B5EF4-FFF2-40B4-BE49-F238E27FC236}">
                <a16:creationId xmlns:a16="http://schemas.microsoft.com/office/drawing/2014/main" id="{F054EB33-C473-4116-AB68-F8B223A6DCBD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9925" y="312738"/>
            <a:ext cx="1824038" cy="1316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6375" y="206902"/>
            <a:ext cx="5424264" cy="1421898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4" name="Date Placeholder 2">
            <a:extLst>
              <a:ext uri="{FF2B5EF4-FFF2-40B4-BE49-F238E27FC236}">
                <a16:creationId xmlns:a16="http://schemas.microsoft.com/office/drawing/2014/main" id="{93654F57-1B9A-4AC4-933F-ABB771EE00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5" name="Footer Placeholder 3">
            <a:extLst>
              <a:ext uri="{FF2B5EF4-FFF2-40B4-BE49-F238E27FC236}">
                <a16:creationId xmlns:a16="http://schemas.microsoft.com/office/drawing/2014/main" id="{7BE7EF3F-CCF1-48AE-BA93-472FE3DDF5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4">
            <a:extLst>
              <a:ext uri="{FF2B5EF4-FFF2-40B4-BE49-F238E27FC236}">
                <a16:creationId xmlns:a16="http://schemas.microsoft.com/office/drawing/2014/main" id="{25AC858B-908D-4896-A00B-B9CD15BD92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202558-D9AF-4E6F-A250-BB848B43946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8807817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BCACC30A-CF7A-4BB8-B21C-A6E21E8927F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C7EDE1AD-2A14-413A-866E-5FD932FE9CF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A14E03DF-6661-4DE7-9A4E-78A164D86E3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7BC0B8-84F3-4E7E-B346-3C8315C9272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260182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7028184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188913"/>
            <a:ext cx="5227984" cy="4538662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7028184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6882266-C312-47AB-B7FB-502D2EB5309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3430A1B-A4E1-48D1-BDAB-8F36B5EAD6D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A35AF6E-5A38-4384-920E-6FC84761F45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B2683B-4028-4AD7-806A-DB54100255F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815437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8CB68D44-7A61-4A6D-8E62-A586DA394BA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16C9A2F1-E702-4A91-AC54-F65383C1A59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2926ABC9-D77F-451A-B4AB-307A255CD9B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271241-2983-46F5-A097-FDF9164BE481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10385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6375" y="188913"/>
            <a:ext cx="5471889" cy="143988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1485925" y="1844824"/>
            <a:ext cx="3429000" cy="41749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67325" y="1844824"/>
            <a:ext cx="3429000" cy="41749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3D9396B-7DE1-4EBE-9D7F-49EDA5F185A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8490C62-C145-46E2-9662-AD8370B804A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638E1E8-8113-41B4-862F-0775B202FEE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7B430B-DEA8-4469-BC8C-887CC0E4768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571583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e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6E5F6272-AA8E-4CD2-A0D5-23FB0A344D0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476375" y="188913"/>
            <a:ext cx="5472113" cy="1411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FE9D5A4E-504A-4042-BBE4-17305BE242E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1524000" y="2060575"/>
            <a:ext cx="7010400" cy="3959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6084" name="Rectangle 4">
            <a:extLst>
              <a:ext uri="{FF2B5EF4-FFF2-40B4-BE49-F238E27FC236}">
                <a16:creationId xmlns:a16="http://schemas.microsoft.com/office/drawing/2014/main" id="{A591FA04-3602-4152-90CE-180BD26927AD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6294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000"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46085" name="Rectangle 5">
            <a:extLst>
              <a:ext uri="{FF2B5EF4-FFF2-40B4-BE49-F238E27FC236}">
                <a16:creationId xmlns:a16="http://schemas.microsoft.com/office/drawing/2014/main" id="{BEA07C80-FAD0-4A7D-8F5B-29C0225FAD99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2766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000"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46086" name="Rectangle 6">
            <a:extLst>
              <a:ext uri="{FF2B5EF4-FFF2-40B4-BE49-F238E27FC236}">
                <a16:creationId xmlns:a16="http://schemas.microsoft.com/office/drawing/2014/main" id="{1EBBEB1E-2D5C-43E9-9632-134EEC25E951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524000" y="6248400"/>
            <a:ext cx="1295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fld id="{D6FE2F8C-FD0D-4420-A5E9-D1538458126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  <p:sp>
        <p:nvSpPr>
          <p:cNvPr id="1031" name="Line 7">
            <a:extLst>
              <a:ext uri="{FF2B5EF4-FFF2-40B4-BE49-F238E27FC236}">
                <a16:creationId xmlns:a16="http://schemas.microsoft.com/office/drawing/2014/main" id="{C6CBB254-280C-4F0C-99CC-601FE905FF39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1371600" y="304800"/>
            <a:ext cx="0" cy="1295400"/>
          </a:xfrm>
          <a:prstGeom prst="line">
            <a:avLst/>
          </a:prstGeom>
          <a:noFill/>
          <a:ln w="38100">
            <a:solidFill>
              <a:schemeClr val="tx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032" name="Oval 8">
            <a:extLst>
              <a:ext uri="{FF2B5EF4-FFF2-40B4-BE49-F238E27FC236}">
                <a16:creationId xmlns:a16="http://schemas.microsoft.com/office/drawing/2014/main" id="{39B8D067-CE62-4FDC-9F7A-BA477792524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" y="838200"/>
            <a:ext cx="228600" cy="228600"/>
          </a:xfrm>
          <a:prstGeom prst="ellipse">
            <a:avLst/>
          </a:prstGeom>
          <a:solidFill>
            <a:srgbClr val="F54C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1033" name="Oval 9">
            <a:extLst>
              <a:ext uri="{FF2B5EF4-FFF2-40B4-BE49-F238E27FC236}">
                <a16:creationId xmlns:a16="http://schemas.microsoft.com/office/drawing/2014/main" id="{E42F92C4-755A-44EC-8617-C74A41C88B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9750" y="838200"/>
            <a:ext cx="228600" cy="228600"/>
          </a:xfrm>
          <a:prstGeom prst="ellipse">
            <a:avLst/>
          </a:prstGeom>
          <a:solidFill>
            <a:srgbClr val="01415B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1034" name="Oval 10">
            <a:extLst>
              <a:ext uri="{FF2B5EF4-FFF2-40B4-BE49-F238E27FC236}">
                <a16:creationId xmlns:a16="http://schemas.microsoft.com/office/drawing/2014/main" id="{BC2DC83C-FDAF-4701-9A3E-64368A437AEF}"/>
              </a:ext>
            </a:extLst>
          </p:cNvPr>
          <p:cNvSpPr>
            <a:spLocks noChangeArrowheads="1"/>
          </p:cNvSpPr>
          <p:nvPr/>
        </p:nvSpPr>
        <p:spPr bwMode="auto">
          <a:xfrm>
            <a:off x="927100" y="838200"/>
            <a:ext cx="228600" cy="228600"/>
          </a:xfrm>
          <a:prstGeom prst="ellipse">
            <a:avLst/>
          </a:prstGeom>
          <a:solidFill>
            <a:srgbClr val="B70005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pic>
        <p:nvPicPr>
          <p:cNvPr id="1035" name="Picture 15" descr="rgs">
            <a:extLst>
              <a:ext uri="{FF2B5EF4-FFF2-40B4-BE49-F238E27FC236}">
                <a16:creationId xmlns:a16="http://schemas.microsoft.com/office/drawing/2014/main" id="{DCE0F6FE-B5F8-4BD2-98CF-AFF1863355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9925" y="312738"/>
            <a:ext cx="1824038" cy="1316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92" r:id="rId1"/>
    <p:sldLayoutId id="2147483697" r:id="rId2"/>
    <p:sldLayoutId id="2147483698" r:id="rId3"/>
    <p:sldLayoutId id="2147483699" r:id="rId4"/>
    <p:sldLayoutId id="2147483700" r:id="rId5"/>
    <p:sldLayoutId id="2147483693" r:id="rId6"/>
    <p:sldLayoutId id="2147483694" r:id="rId7"/>
    <p:sldLayoutId id="2147483695" r:id="rId8"/>
    <p:sldLayoutId id="2147483696" r:id="rId9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Helvetica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Helvetica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Helvetica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Helvetica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Helvetica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Helvetica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Helvetica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Helvetica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rgbClr val="F54C00"/>
        </a:buClr>
        <a:buSzPct val="70000"/>
        <a:buFont typeface="Wingdings" panose="05000000000000000000" pitchFamily="2" charset="2"/>
        <a:buChar char="¢"/>
        <a:defRPr sz="30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rgbClr val="01415B"/>
        </a:buClr>
        <a:buSzPct val="75000"/>
        <a:buFont typeface="Wingdings" panose="05000000000000000000" pitchFamily="2" charset="2"/>
        <a:buChar char="l"/>
        <a:defRPr sz="2800">
          <a:solidFill>
            <a:schemeClr val="tx2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rgbClr val="B70005"/>
        </a:buClr>
        <a:buChar char="•"/>
        <a:defRPr sz="2400">
          <a:solidFill>
            <a:schemeClr val="tx2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rgbClr val="797E01"/>
        </a:buClr>
        <a:buChar char="•"/>
        <a:defRPr sz="2000">
          <a:solidFill>
            <a:schemeClr val="tx2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rgbClr val="740160"/>
        </a:buClr>
        <a:buChar char="•"/>
        <a:defRPr sz="2000">
          <a:solidFill>
            <a:schemeClr val="tx2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rgbClr val="740160"/>
        </a:buClr>
        <a:buChar char="•"/>
        <a:defRPr sz="2000">
          <a:solidFill>
            <a:schemeClr val="tx2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rgbClr val="740160"/>
        </a:buClr>
        <a:buChar char="•"/>
        <a:defRPr sz="2000">
          <a:solidFill>
            <a:schemeClr val="tx2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rgbClr val="740160"/>
        </a:buClr>
        <a:buChar char="•"/>
        <a:defRPr sz="2000">
          <a:solidFill>
            <a:schemeClr val="tx2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rgbClr val="740160"/>
        </a:buClr>
        <a:buChar char="•"/>
        <a:defRPr sz="2000">
          <a:solidFill>
            <a:schemeClr val="tx2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9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2" Type="http://schemas.microsoft.com/office/2007/relationships/media" Target="../media/media2.m4a"/><Relationship Id="rId1" Type="http://schemas.openxmlformats.org/officeDocument/2006/relationships/tags" Target="../tags/tag2.xml"/><Relationship Id="rId6" Type="http://schemas.openxmlformats.org/officeDocument/2006/relationships/image" Target="../media/image2.png"/><Relationship Id="rId5" Type="http://schemas.openxmlformats.org/officeDocument/2006/relationships/image" Target="../media/image3.jpeg"/><Relationship Id="rId4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2.pn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4a"/><Relationship Id="rId7" Type="http://schemas.openxmlformats.org/officeDocument/2006/relationships/image" Target="../media/image2.png"/><Relationship Id="rId2" Type="http://schemas.microsoft.com/office/2007/relationships/media" Target="../media/media4.m4a"/><Relationship Id="rId1" Type="http://schemas.openxmlformats.org/officeDocument/2006/relationships/tags" Target="../tags/tag3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m4a"/><Relationship Id="rId2" Type="http://schemas.microsoft.com/office/2007/relationships/media" Target="../media/media5.m4a"/><Relationship Id="rId1" Type="http://schemas.openxmlformats.org/officeDocument/2006/relationships/tags" Target="../tags/tag4.xml"/><Relationship Id="rId6" Type="http://schemas.openxmlformats.org/officeDocument/2006/relationships/image" Target="../media/image2.png"/><Relationship Id="rId5" Type="http://schemas.openxmlformats.org/officeDocument/2006/relationships/image" Target="../media/image7.jpeg"/><Relationship Id="rId4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2.png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2.png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2.png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>
            <a:extLst>
              <a:ext uri="{FF2B5EF4-FFF2-40B4-BE49-F238E27FC236}">
                <a16:creationId xmlns:a16="http://schemas.microsoft.com/office/drawing/2014/main" id="{16514A38-F979-442A-97BD-CBB15B421E4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476375" y="188913"/>
            <a:ext cx="5472113" cy="1439862"/>
          </a:xfrm>
        </p:spPr>
        <p:txBody>
          <a:bodyPr/>
          <a:lstStyle/>
          <a:p>
            <a:pPr eaLnBrk="1" hangingPunct="1"/>
            <a:r>
              <a:rPr lang="en-GB" altLang="en-US" b="1"/>
              <a:t>Lesson two:</a:t>
            </a:r>
            <a:br>
              <a:rPr lang="en-GB" altLang="en-US" b="1"/>
            </a:br>
            <a:r>
              <a:rPr lang="en-GB" altLang="en-US" b="1"/>
              <a:t>Mapping mountains</a:t>
            </a:r>
            <a:endParaRPr lang="en-US" altLang="en-US" b="1"/>
          </a:p>
        </p:txBody>
      </p:sp>
      <p:sp>
        <p:nvSpPr>
          <p:cNvPr id="6147" name="Rectangle 3">
            <a:extLst>
              <a:ext uri="{FF2B5EF4-FFF2-40B4-BE49-F238E27FC236}">
                <a16:creationId xmlns:a16="http://schemas.microsoft.com/office/drawing/2014/main" id="{A7099CA2-57AB-42AE-84EE-E4BEA51640AC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1485900" y="1844675"/>
            <a:ext cx="3429000" cy="4175125"/>
          </a:xfrm>
        </p:spPr>
        <p:txBody>
          <a:bodyPr/>
          <a:lstStyle/>
          <a:p>
            <a:pPr eaLnBrk="1" hangingPunct="1">
              <a:buFont typeface="Wingdings" panose="05000000000000000000" pitchFamily="2" charset="2"/>
              <a:buNone/>
            </a:pPr>
            <a:r>
              <a:rPr lang="en-GB" altLang="en-US" sz="2600"/>
              <a:t> </a:t>
            </a:r>
            <a:endParaRPr lang="en-US" altLang="en-US" sz="2600"/>
          </a:p>
        </p:txBody>
      </p:sp>
      <p:sp>
        <p:nvSpPr>
          <p:cNvPr id="6148" name="Oval 4">
            <a:extLst>
              <a:ext uri="{FF2B5EF4-FFF2-40B4-BE49-F238E27FC236}">
                <a16:creationId xmlns:a16="http://schemas.microsoft.com/office/drawing/2014/main" id="{C2D2560F-3576-4E60-B564-9AA5463605A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0825" y="2924175"/>
            <a:ext cx="2665413" cy="2663825"/>
          </a:xfrm>
          <a:prstGeom prst="ellipse">
            <a:avLst/>
          </a:prstGeom>
          <a:solidFill>
            <a:srgbClr val="F54C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rgbClr val="F54C00"/>
              </a:buClr>
              <a:buSzPct val="70000"/>
              <a:buFont typeface="Wingdings" panose="05000000000000000000" pitchFamily="2" charset="2"/>
              <a:buChar char="¢"/>
              <a:defRPr sz="3000">
                <a:solidFill>
                  <a:schemeClr val="tx2"/>
                </a:solidFill>
                <a:latin typeface="Helvetica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rgbClr val="01415B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2"/>
                </a:solidFill>
                <a:latin typeface="Helvetica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rgbClr val="B70005"/>
              </a:buClr>
              <a:buChar char="•"/>
              <a:defRPr sz="2400">
                <a:solidFill>
                  <a:schemeClr val="tx2"/>
                </a:solidFill>
                <a:latin typeface="Helvetica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797E01"/>
              </a:buClr>
              <a:buChar char="•"/>
              <a:defRPr sz="2000">
                <a:solidFill>
                  <a:schemeClr val="tx2"/>
                </a:solidFill>
                <a:latin typeface="Helvetica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740160"/>
              </a:buClr>
              <a:buChar char="•"/>
              <a:defRPr sz="2000">
                <a:solidFill>
                  <a:schemeClr val="tx2"/>
                </a:solidFill>
                <a:latin typeface="Helvetica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40160"/>
              </a:buClr>
              <a:buChar char="•"/>
              <a:defRPr sz="2000">
                <a:solidFill>
                  <a:schemeClr val="tx2"/>
                </a:solidFill>
                <a:latin typeface="Helvetica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40160"/>
              </a:buClr>
              <a:buChar char="•"/>
              <a:defRPr sz="2000">
                <a:solidFill>
                  <a:schemeClr val="tx2"/>
                </a:solidFill>
                <a:latin typeface="Helvetica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40160"/>
              </a:buClr>
              <a:buChar char="•"/>
              <a:defRPr sz="2000">
                <a:solidFill>
                  <a:schemeClr val="tx2"/>
                </a:solidFill>
                <a:latin typeface="Helvetica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40160"/>
              </a:buClr>
              <a:buChar char="•"/>
              <a:defRPr sz="2000">
                <a:solidFill>
                  <a:schemeClr val="tx2"/>
                </a:solidFill>
                <a:latin typeface="Helvetica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1800">
              <a:solidFill>
                <a:schemeClr val="tx1"/>
              </a:solidFill>
            </a:endParaRPr>
          </a:p>
        </p:txBody>
      </p:sp>
      <p:sp>
        <p:nvSpPr>
          <p:cNvPr id="6149" name="Oval 5">
            <a:extLst>
              <a:ext uri="{FF2B5EF4-FFF2-40B4-BE49-F238E27FC236}">
                <a16:creationId xmlns:a16="http://schemas.microsoft.com/office/drawing/2014/main" id="{D05582B2-BE50-4B49-85ED-7AFA6459047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76600" y="2924175"/>
            <a:ext cx="2592388" cy="2663825"/>
          </a:xfrm>
          <a:prstGeom prst="ellipse">
            <a:avLst/>
          </a:prstGeom>
          <a:solidFill>
            <a:srgbClr val="01415B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rgbClr val="F54C00"/>
              </a:buClr>
              <a:buSzPct val="70000"/>
              <a:buFont typeface="Wingdings" panose="05000000000000000000" pitchFamily="2" charset="2"/>
              <a:buChar char="¢"/>
              <a:defRPr sz="3000">
                <a:solidFill>
                  <a:schemeClr val="tx2"/>
                </a:solidFill>
                <a:latin typeface="Helvetica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rgbClr val="01415B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2"/>
                </a:solidFill>
                <a:latin typeface="Helvetica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rgbClr val="B70005"/>
              </a:buClr>
              <a:buChar char="•"/>
              <a:defRPr sz="2400">
                <a:solidFill>
                  <a:schemeClr val="tx2"/>
                </a:solidFill>
                <a:latin typeface="Helvetica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797E01"/>
              </a:buClr>
              <a:buChar char="•"/>
              <a:defRPr sz="2000">
                <a:solidFill>
                  <a:schemeClr val="tx2"/>
                </a:solidFill>
                <a:latin typeface="Helvetica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740160"/>
              </a:buClr>
              <a:buChar char="•"/>
              <a:defRPr sz="2000">
                <a:solidFill>
                  <a:schemeClr val="tx2"/>
                </a:solidFill>
                <a:latin typeface="Helvetica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40160"/>
              </a:buClr>
              <a:buChar char="•"/>
              <a:defRPr sz="2000">
                <a:solidFill>
                  <a:schemeClr val="tx2"/>
                </a:solidFill>
                <a:latin typeface="Helvetica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40160"/>
              </a:buClr>
              <a:buChar char="•"/>
              <a:defRPr sz="2000">
                <a:solidFill>
                  <a:schemeClr val="tx2"/>
                </a:solidFill>
                <a:latin typeface="Helvetica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40160"/>
              </a:buClr>
              <a:buChar char="•"/>
              <a:defRPr sz="2000">
                <a:solidFill>
                  <a:schemeClr val="tx2"/>
                </a:solidFill>
                <a:latin typeface="Helvetica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40160"/>
              </a:buClr>
              <a:buChar char="•"/>
              <a:defRPr sz="2000">
                <a:solidFill>
                  <a:schemeClr val="tx2"/>
                </a:solidFill>
                <a:latin typeface="Helvetica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336699"/>
              </a:solidFill>
              <a:latin typeface="Arial" panose="020B0604020202020204" pitchFamily="34" charset="0"/>
            </a:endParaRPr>
          </a:p>
        </p:txBody>
      </p:sp>
      <p:sp>
        <p:nvSpPr>
          <p:cNvPr id="6150" name="Oval 6">
            <a:extLst>
              <a:ext uri="{FF2B5EF4-FFF2-40B4-BE49-F238E27FC236}">
                <a16:creationId xmlns:a16="http://schemas.microsoft.com/office/drawing/2014/main" id="{8C6552F6-9BCF-4E09-8EB3-795D104E8B9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27763" y="2924175"/>
            <a:ext cx="2627312" cy="2663825"/>
          </a:xfrm>
          <a:prstGeom prst="ellipse">
            <a:avLst/>
          </a:prstGeom>
          <a:solidFill>
            <a:srgbClr val="B70005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rgbClr val="F54C00"/>
              </a:buClr>
              <a:buSzPct val="70000"/>
              <a:buFont typeface="Wingdings" panose="05000000000000000000" pitchFamily="2" charset="2"/>
              <a:buChar char="¢"/>
              <a:defRPr sz="3000">
                <a:solidFill>
                  <a:schemeClr val="tx2"/>
                </a:solidFill>
                <a:latin typeface="Helvetica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rgbClr val="01415B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2"/>
                </a:solidFill>
                <a:latin typeface="Helvetica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rgbClr val="B70005"/>
              </a:buClr>
              <a:buChar char="•"/>
              <a:defRPr sz="2400">
                <a:solidFill>
                  <a:schemeClr val="tx2"/>
                </a:solidFill>
                <a:latin typeface="Helvetica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797E01"/>
              </a:buClr>
              <a:buChar char="•"/>
              <a:defRPr sz="2000">
                <a:solidFill>
                  <a:schemeClr val="tx2"/>
                </a:solidFill>
                <a:latin typeface="Helvetica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740160"/>
              </a:buClr>
              <a:buChar char="•"/>
              <a:defRPr sz="2000">
                <a:solidFill>
                  <a:schemeClr val="tx2"/>
                </a:solidFill>
                <a:latin typeface="Helvetica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40160"/>
              </a:buClr>
              <a:buChar char="•"/>
              <a:defRPr sz="2000">
                <a:solidFill>
                  <a:schemeClr val="tx2"/>
                </a:solidFill>
                <a:latin typeface="Helvetica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40160"/>
              </a:buClr>
              <a:buChar char="•"/>
              <a:defRPr sz="2000">
                <a:solidFill>
                  <a:schemeClr val="tx2"/>
                </a:solidFill>
                <a:latin typeface="Helvetica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40160"/>
              </a:buClr>
              <a:buChar char="•"/>
              <a:defRPr sz="2000">
                <a:solidFill>
                  <a:schemeClr val="tx2"/>
                </a:solidFill>
                <a:latin typeface="Helvetica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40160"/>
              </a:buClr>
              <a:buChar char="•"/>
              <a:defRPr sz="2000">
                <a:solidFill>
                  <a:schemeClr val="tx2"/>
                </a:solidFill>
                <a:latin typeface="Helvetica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1800">
              <a:solidFill>
                <a:schemeClr val="tx1"/>
              </a:solidFill>
            </a:endParaRPr>
          </a:p>
        </p:txBody>
      </p:sp>
      <p:sp>
        <p:nvSpPr>
          <p:cNvPr id="6151" name="Text Box 10">
            <a:extLst>
              <a:ext uri="{FF2B5EF4-FFF2-40B4-BE49-F238E27FC236}">
                <a16:creationId xmlns:a16="http://schemas.microsoft.com/office/drawing/2014/main" id="{2C99E001-A47F-40EB-94DB-2449E918886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43663" y="3932238"/>
            <a:ext cx="2160587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F54C00"/>
              </a:buClr>
              <a:buSzPct val="70000"/>
              <a:buFont typeface="Wingdings" panose="05000000000000000000" pitchFamily="2" charset="2"/>
              <a:buChar char="¢"/>
              <a:defRPr sz="3000">
                <a:solidFill>
                  <a:schemeClr val="tx2"/>
                </a:solidFill>
                <a:latin typeface="Helvetica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rgbClr val="01415B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2"/>
                </a:solidFill>
                <a:latin typeface="Helvetica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rgbClr val="B70005"/>
              </a:buClr>
              <a:buChar char="•"/>
              <a:defRPr sz="2400">
                <a:solidFill>
                  <a:schemeClr val="tx2"/>
                </a:solidFill>
                <a:latin typeface="Helvetica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797E01"/>
              </a:buClr>
              <a:buChar char="•"/>
              <a:defRPr sz="2000">
                <a:solidFill>
                  <a:schemeClr val="tx2"/>
                </a:solidFill>
                <a:latin typeface="Helvetica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740160"/>
              </a:buClr>
              <a:buChar char="•"/>
              <a:defRPr sz="2000">
                <a:solidFill>
                  <a:schemeClr val="tx2"/>
                </a:solidFill>
                <a:latin typeface="Helvetica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40160"/>
              </a:buClr>
              <a:buChar char="•"/>
              <a:defRPr sz="2000">
                <a:solidFill>
                  <a:schemeClr val="tx2"/>
                </a:solidFill>
                <a:latin typeface="Helvetica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40160"/>
              </a:buClr>
              <a:buChar char="•"/>
              <a:defRPr sz="2000">
                <a:solidFill>
                  <a:schemeClr val="tx2"/>
                </a:solidFill>
                <a:latin typeface="Helvetica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40160"/>
              </a:buClr>
              <a:buChar char="•"/>
              <a:defRPr sz="2000">
                <a:solidFill>
                  <a:schemeClr val="tx2"/>
                </a:solidFill>
                <a:latin typeface="Helvetica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40160"/>
              </a:buClr>
              <a:buChar char="•"/>
              <a:defRPr sz="2000">
                <a:solidFill>
                  <a:schemeClr val="tx2"/>
                </a:solidFill>
                <a:latin typeface="Helvetica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8AE5867C-2FAB-4EF8-9924-182ED383A196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82000" y="60960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878"/>
    </mc:Choice>
    <mc:Fallback>
      <p:transition spd="slow" advTm="987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>
            <a:extLst>
              <a:ext uri="{FF2B5EF4-FFF2-40B4-BE49-F238E27FC236}">
                <a16:creationId xmlns:a16="http://schemas.microsoft.com/office/drawing/2014/main" id="{EE576335-EA34-442C-A061-098B2347111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476375" y="300038"/>
            <a:ext cx="5422900" cy="1319212"/>
          </a:xfrm>
          <a:solidFill>
            <a:srgbClr val="F54C00"/>
          </a:solidFill>
        </p:spPr>
        <p:txBody>
          <a:bodyPr/>
          <a:lstStyle/>
          <a:p>
            <a:pPr eaLnBrk="1" hangingPunct="1"/>
            <a:r>
              <a:rPr lang="en-GB" altLang="en-US" b="1">
                <a:solidFill>
                  <a:schemeClr val="bg1"/>
                </a:solidFill>
              </a:rPr>
              <a:t>The seven highest peaks</a:t>
            </a:r>
          </a:p>
        </p:txBody>
      </p:sp>
      <p:pic>
        <p:nvPicPr>
          <p:cNvPr id="7171" name="Content Placeholder 2">
            <a:extLst>
              <a:ext uri="{FF2B5EF4-FFF2-40B4-BE49-F238E27FC236}">
                <a16:creationId xmlns:a16="http://schemas.microsoft.com/office/drawing/2014/main" id="{56AF31A8-399B-41C5-BC2C-A31A8C89963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54050" y="1981200"/>
            <a:ext cx="7727950" cy="3887788"/>
          </a:xfrm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F5E3DA78-B060-4AB4-8076-17009E3D3FA6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82000" y="60960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9329"/>
    </mc:Choice>
    <mc:Fallback>
      <p:transition spd="slow" advTm="1932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>
            <a:extLst>
              <a:ext uri="{FF2B5EF4-FFF2-40B4-BE49-F238E27FC236}">
                <a16:creationId xmlns:a16="http://schemas.microsoft.com/office/drawing/2014/main" id="{3D054253-F8E7-4678-BBD8-E0A5E5C455D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76375" y="300038"/>
            <a:ext cx="5422900" cy="1319212"/>
          </a:xfrm>
          <a:prstGeom prst="rect">
            <a:avLst/>
          </a:prstGeom>
          <a:solidFill>
            <a:srgbClr val="01415B"/>
          </a:solidFill>
          <a:ln>
            <a:noFill/>
          </a:ln>
          <a:effectLst/>
        </p:spPr>
        <p:txBody>
          <a:bodyPr/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6300">
                <a:solidFill>
                  <a:schemeClr val="tx2"/>
                </a:solidFill>
                <a:latin typeface="Helvetica" pitchFamily="34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6300">
                <a:solidFill>
                  <a:schemeClr val="tx2"/>
                </a:solidFill>
                <a:latin typeface="Helvetica" pitchFamily="34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6300">
                <a:solidFill>
                  <a:schemeClr val="tx2"/>
                </a:solidFill>
                <a:latin typeface="Helvetica" pitchFamily="34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6300">
                <a:solidFill>
                  <a:schemeClr val="tx2"/>
                </a:solidFill>
                <a:latin typeface="Helvetica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6300">
                <a:solidFill>
                  <a:schemeClr val="tx2"/>
                </a:solidFill>
                <a:latin typeface="Helvetica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6300">
                <a:solidFill>
                  <a:schemeClr val="tx2"/>
                </a:solidFill>
                <a:latin typeface="Helvetica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6300">
                <a:solidFill>
                  <a:schemeClr val="tx2"/>
                </a:solidFill>
                <a:latin typeface="Helvetica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6300">
                <a:solidFill>
                  <a:schemeClr val="tx2"/>
                </a:solidFill>
                <a:latin typeface="Helvetica" pitchFamily="34" charset="0"/>
              </a:defRPr>
            </a:lvl9pPr>
          </a:lstStyle>
          <a:p>
            <a:pPr eaLnBrk="1" hangingPunct="1">
              <a:defRPr/>
            </a:pPr>
            <a:r>
              <a:rPr lang="en-GB" altLang="en-US" b="1" kern="0" dirty="0">
                <a:solidFill>
                  <a:schemeClr val="bg1"/>
                </a:solidFill>
              </a:rPr>
              <a:t>The main mountain ranges</a:t>
            </a:r>
          </a:p>
        </p:txBody>
      </p:sp>
      <p:pic>
        <p:nvPicPr>
          <p:cNvPr id="8195" name="Content Placeholder 2">
            <a:extLst>
              <a:ext uri="{FF2B5EF4-FFF2-40B4-BE49-F238E27FC236}">
                <a16:creationId xmlns:a16="http://schemas.microsoft.com/office/drawing/2014/main" id="{33724AED-5AED-45A4-883A-815559E9B79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01650" y="2057400"/>
            <a:ext cx="7877175" cy="3962400"/>
          </a:xfr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CC427BB6-DD16-4C88-B05E-8674CF1CCCA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82000" y="60960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260"/>
    </mc:Choice>
    <mc:Fallback>
      <p:transition spd="slow" advTm="2026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>
            <a:extLst>
              <a:ext uri="{FF2B5EF4-FFF2-40B4-BE49-F238E27FC236}">
                <a16:creationId xmlns:a16="http://schemas.microsoft.com/office/drawing/2014/main" id="{75B71D44-F95D-4590-9FCE-39D0A8E967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76375" y="190500"/>
            <a:ext cx="5495925" cy="1438275"/>
          </a:xfrm>
        </p:spPr>
        <p:txBody>
          <a:bodyPr/>
          <a:lstStyle/>
          <a:p>
            <a:r>
              <a:rPr lang="en-GB" altLang="en-US"/>
              <a:t>Highest Peaks in the UK</a:t>
            </a:r>
          </a:p>
        </p:txBody>
      </p:sp>
      <p:sp>
        <p:nvSpPr>
          <p:cNvPr id="9219" name="Content Placeholder 2">
            <a:extLst>
              <a:ext uri="{FF2B5EF4-FFF2-40B4-BE49-F238E27FC236}">
                <a16:creationId xmlns:a16="http://schemas.microsoft.com/office/drawing/2014/main" id="{0D4904C3-26EE-4302-809F-A42B8F76F4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7975" y="2057400"/>
            <a:ext cx="3736975" cy="2206625"/>
          </a:xfrm>
        </p:spPr>
        <p:txBody>
          <a:bodyPr/>
          <a:lstStyle/>
          <a:p>
            <a:r>
              <a:rPr lang="en-GB" altLang="en-US"/>
              <a:t>Ben Nevis    1344m</a:t>
            </a:r>
          </a:p>
          <a:p>
            <a:endParaRPr lang="en-GB" altLang="en-US"/>
          </a:p>
          <a:p>
            <a:endParaRPr lang="en-GB" altLang="en-US"/>
          </a:p>
          <a:p>
            <a:r>
              <a:rPr lang="en-GB" altLang="en-US"/>
              <a:t>Snowden 1038m</a:t>
            </a:r>
          </a:p>
        </p:txBody>
      </p:sp>
      <p:sp>
        <p:nvSpPr>
          <p:cNvPr id="9220" name="AutoShape 2" descr="Image result for ben nevis">
            <a:extLst>
              <a:ext uri="{FF2B5EF4-FFF2-40B4-BE49-F238E27FC236}">
                <a16:creationId xmlns:a16="http://schemas.microsoft.com/office/drawing/2014/main" id="{15E4A4A8-8B24-453F-81E3-F23DB217F847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Helvetica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Helvetica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Helvetica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Helvetica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Helvetica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  <a:cs typeface="Arial" panose="020B0604020202020204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9221" name="AutoShape 4" descr="Image result for ben nevis">
            <a:extLst>
              <a:ext uri="{FF2B5EF4-FFF2-40B4-BE49-F238E27FC236}">
                <a16:creationId xmlns:a16="http://schemas.microsoft.com/office/drawing/2014/main" id="{DEE37A36-699E-4819-B834-F2DB7A994935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307975" y="7938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Helvetica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Helvetica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Helvetica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Helvetica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Helvetica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  <a:cs typeface="Arial" panose="020B0604020202020204" pitchFamily="34" charset="0"/>
              </a:defRPr>
            </a:lvl9pPr>
          </a:lstStyle>
          <a:p>
            <a:endParaRPr lang="en-US" altLang="en-US"/>
          </a:p>
        </p:txBody>
      </p:sp>
      <p:pic>
        <p:nvPicPr>
          <p:cNvPr id="9222" name="Picture 6" descr="Image result for ben nevis">
            <a:extLst>
              <a:ext uri="{FF2B5EF4-FFF2-40B4-BE49-F238E27FC236}">
                <a16:creationId xmlns:a16="http://schemas.microsoft.com/office/drawing/2014/main" id="{870C5452-7CA0-4BA6-B666-FC15AE2C6B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0025" y="1628775"/>
            <a:ext cx="4232275" cy="1873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3" name="Picture 8" descr="Image result for mount snowdon">
            <a:extLst>
              <a:ext uri="{FF2B5EF4-FFF2-40B4-BE49-F238E27FC236}">
                <a16:creationId xmlns:a16="http://schemas.microsoft.com/office/drawing/2014/main" id="{6CC9FBDA-0C7E-4236-B70B-37CF67AB49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8288" y="4264025"/>
            <a:ext cx="2586037" cy="1550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0B54539B-215B-495A-A8F3-1F08CC0F4DDD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82000" y="60960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8012"/>
    </mc:Choice>
    <mc:Fallback>
      <p:transition spd="slow" advTm="1801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>
            <a:extLst>
              <a:ext uri="{FF2B5EF4-FFF2-40B4-BE49-F238E27FC236}">
                <a16:creationId xmlns:a16="http://schemas.microsoft.com/office/drawing/2014/main" id="{0339E337-8AC3-4486-94BF-A5E48EB7780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76375" y="300038"/>
            <a:ext cx="5422900" cy="1319212"/>
          </a:xfrm>
          <a:prstGeom prst="rect">
            <a:avLst/>
          </a:prstGeom>
          <a:solidFill>
            <a:srgbClr val="B7000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rgbClr val="F54C00"/>
              </a:buClr>
              <a:buSzPct val="70000"/>
              <a:buFont typeface="Wingdings" panose="05000000000000000000" pitchFamily="2" charset="2"/>
              <a:buChar char="¢"/>
              <a:defRPr sz="3000">
                <a:solidFill>
                  <a:schemeClr val="tx2"/>
                </a:solidFill>
                <a:latin typeface="Helvetica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rgbClr val="01415B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2"/>
                </a:solidFill>
                <a:latin typeface="Helvetica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rgbClr val="B70005"/>
              </a:buClr>
              <a:buChar char="•"/>
              <a:defRPr sz="2400">
                <a:solidFill>
                  <a:schemeClr val="tx2"/>
                </a:solidFill>
                <a:latin typeface="Helvetica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797E01"/>
              </a:buClr>
              <a:buChar char="•"/>
              <a:defRPr sz="2000">
                <a:solidFill>
                  <a:schemeClr val="tx2"/>
                </a:solidFill>
                <a:latin typeface="Helvetica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740160"/>
              </a:buClr>
              <a:buChar char="•"/>
              <a:defRPr sz="2000">
                <a:solidFill>
                  <a:schemeClr val="tx2"/>
                </a:solidFill>
                <a:latin typeface="Helvetica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40160"/>
              </a:buClr>
              <a:buChar char="•"/>
              <a:defRPr sz="2000">
                <a:solidFill>
                  <a:schemeClr val="tx2"/>
                </a:solidFill>
                <a:latin typeface="Helvetica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40160"/>
              </a:buClr>
              <a:buChar char="•"/>
              <a:defRPr sz="2000">
                <a:solidFill>
                  <a:schemeClr val="tx2"/>
                </a:solidFill>
                <a:latin typeface="Helvetica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40160"/>
              </a:buClr>
              <a:buChar char="•"/>
              <a:defRPr sz="2000">
                <a:solidFill>
                  <a:schemeClr val="tx2"/>
                </a:solidFill>
                <a:latin typeface="Helvetica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40160"/>
              </a:buClr>
              <a:buChar char="•"/>
              <a:defRPr sz="2000">
                <a:solidFill>
                  <a:schemeClr val="tx2"/>
                </a:solidFill>
                <a:latin typeface="Helvetica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2800" b="1">
                <a:solidFill>
                  <a:schemeClr val="bg1"/>
                </a:solidFill>
              </a:rPr>
              <a:t>The steam train approaching the summit of Snowdon</a:t>
            </a:r>
            <a:endParaRPr lang="en-US" altLang="en-US" sz="2800">
              <a:solidFill>
                <a:schemeClr val="bg1"/>
              </a:solidFill>
            </a:endParaRPr>
          </a:p>
        </p:txBody>
      </p:sp>
      <p:pic>
        <p:nvPicPr>
          <p:cNvPr id="10243" name="Content Placeholder 2">
            <a:extLst>
              <a:ext uri="{FF2B5EF4-FFF2-40B4-BE49-F238E27FC236}">
                <a16:creationId xmlns:a16="http://schemas.microsoft.com/office/drawing/2014/main" id="{21622307-17D7-4E4F-A7DF-F10CDFB7436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676400" y="1905000"/>
            <a:ext cx="5334000" cy="4000500"/>
          </a:xfrm>
        </p:spPr>
      </p:pic>
      <p:sp>
        <p:nvSpPr>
          <p:cNvPr id="10244" name="TextBox 3">
            <a:extLst>
              <a:ext uri="{FF2B5EF4-FFF2-40B4-BE49-F238E27FC236}">
                <a16:creationId xmlns:a16="http://schemas.microsoft.com/office/drawing/2014/main" id="{0F57D05B-3DDF-403B-971D-EE095DECCA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33600" y="5924550"/>
            <a:ext cx="4918075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F54C00"/>
              </a:buClr>
              <a:buSzPct val="70000"/>
              <a:buFont typeface="Wingdings" panose="05000000000000000000" pitchFamily="2" charset="2"/>
              <a:buChar char="¢"/>
              <a:defRPr sz="3000">
                <a:solidFill>
                  <a:schemeClr val="tx2"/>
                </a:solidFill>
                <a:latin typeface="Helvetica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rgbClr val="01415B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2"/>
                </a:solidFill>
                <a:latin typeface="Helvetica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rgbClr val="B70005"/>
              </a:buClr>
              <a:buChar char="•"/>
              <a:defRPr sz="2400">
                <a:solidFill>
                  <a:schemeClr val="tx2"/>
                </a:solidFill>
                <a:latin typeface="Helvetica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797E01"/>
              </a:buClr>
              <a:buChar char="•"/>
              <a:defRPr sz="2000">
                <a:solidFill>
                  <a:schemeClr val="tx2"/>
                </a:solidFill>
                <a:latin typeface="Helvetica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740160"/>
              </a:buClr>
              <a:buChar char="•"/>
              <a:defRPr sz="2000">
                <a:solidFill>
                  <a:schemeClr val="tx2"/>
                </a:solidFill>
                <a:latin typeface="Helvetica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40160"/>
              </a:buClr>
              <a:buChar char="•"/>
              <a:defRPr sz="2000">
                <a:solidFill>
                  <a:schemeClr val="tx2"/>
                </a:solidFill>
                <a:latin typeface="Helvetica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40160"/>
              </a:buClr>
              <a:buChar char="•"/>
              <a:defRPr sz="2000">
                <a:solidFill>
                  <a:schemeClr val="tx2"/>
                </a:solidFill>
                <a:latin typeface="Helvetica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40160"/>
              </a:buClr>
              <a:buChar char="•"/>
              <a:defRPr sz="2000">
                <a:solidFill>
                  <a:schemeClr val="tx2"/>
                </a:solidFill>
                <a:latin typeface="Helvetica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40160"/>
              </a:buClr>
              <a:buChar char="•"/>
              <a:defRPr sz="2000">
                <a:solidFill>
                  <a:schemeClr val="tx2"/>
                </a:solidFill>
                <a:latin typeface="Helvetica" panose="020B060402020202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800">
                <a:solidFill>
                  <a:schemeClr val="tx1"/>
                </a:solidFill>
              </a:rPr>
              <a:t>Snowdon Mountain Railway near summit © Flickr, Duncan Hull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A02E7FE4-EE45-4CF1-AA8A-CB6E65845FC4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82000" y="60960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646"/>
    </mc:Choice>
    <mc:Fallback>
      <p:transition spd="slow" advTm="1464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">
            <a:extLst>
              <a:ext uri="{FF2B5EF4-FFF2-40B4-BE49-F238E27FC236}">
                <a16:creationId xmlns:a16="http://schemas.microsoft.com/office/drawing/2014/main" id="{5BE4EEB3-A165-431C-807A-515624D2CD0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76375" y="300038"/>
            <a:ext cx="5422900" cy="1319212"/>
          </a:xfrm>
          <a:prstGeom prst="rect">
            <a:avLst/>
          </a:prstGeom>
          <a:solidFill>
            <a:srgbClr val="797E01"/>
          </a:solidFill>
          <a:ln>
            <a:noFill/>
          </a:ln>
          <a:effectLst/>
        </p:spPr>
        <p:txBody>
          <a:bodyPr/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6300">
                <a:solidFill>
                  <a:schemeClr val="tx2"/>
                </a:solidFill>
                <a:latin typeface="Helvetica" pitchFamily="34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6300">
                <a:solidFill>
                  <a:schemeClr val="tx2"/>
                </a:solidFill>
                <a:latin typeface="Helvetica" pitchFamily="34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6300">
                <a:solidFill>
                  <a:schemeClr val="tx2"/>
                </a:solidFill>
                <a:latin typeface="Helvetica" pitchFamily="34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6300">
                <a:solidFill>
                  <a:schemeClr val="tx2"/>
                </a:solidFill>
                <a:latin typeface="Helvetica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6300">
                <a:solidFill>
                  <a:schemeClr val="tx2"/>
                </a:solidFill>
                <a:latin typeface="Helvetica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6300">
                <a:solidFill>
                  <a:schemeClr val="tx2"/>
                </a:solidFill>
                <a:latin typeface="Helvetica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6300">
                <a:solidFill>
                  <a:schemeClr val="tx2"/>
                </a:solidFill>
                <a:latin typeface="Helvetica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6300">
                <a:solidFill>
                  <a:schemeClr val="tx2"/>
                </a:solidFill>
                <a:latin typeface="Helvetica" pitchFamily="34" charset="0"/>
              </a:defRPr>
            </a:lvl9pPr>
          </a:lstStyle>
          <a:p>
            <a:pPr eaLnBrk="1" hangingPunct="1">
              <a:defRPr/>
            </a:pPr>
            <a:r>
              <a:rPr lang="en-GB" sz="3600" b="1" dirty="0">
                <a:solidFill>
                  <a:schemeClr val="bg1"/>
                </a:solidFill>
              </a:rPr>
              <a:t>Snowdon summit: Visitor centre and cafe</a:t>
            </a:r>
            <a:endParaRPr lang="en-US" sz="3600" dirty="0">
              <a:solidFill>
                <a:schemeClr val="bg1"/>
              </a:solidFill>
            </a:endParaRPr>
          </a:p>
          <a:p>
            <a:pPr eaLnBrk="1" hangingPunct="1">
              <a:defRPr/>
            </a:pPr>
            <a:endParaRPr lang="en-GB" altLang="en-US" b="1" kern="0" dirty="0">
              <a:solidFill>
                <a:schemeClr val="bg1"/>
              </a:solidFill>
            </a:endParaRPr>
          </a:p>
        </p:txBody>
      </p:sp>
      <p:pic>
        <p:nvPicPr>
          <p:cNvPr id="11267" name="Picture 2" descr="14867275273_573f2f6d33_k">
            <a:extLst>
              <a:ext uri="{FF2B5EF4-FFF2-40B4-BE49-F238E27FC236}">
                <a16:creationId xmlns:a16="http://schemas.microsoft.com/office/drawing/2014/main" id="{2175976C-D3A0-4DC4-870E-1AC64144E8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1714500"/>
            <a:ext cx="6629400" cy="4398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8" name="TextBox 7">
            <a:extLst>
              <a:ext uri="{FF2B5EF4-FFF2-40B4-BE49-F238E27FC236}">
                <a16:creationId xmlns:a16="http://schemas.microsoft.com/office/drawing/2014/main" id="{4E690AF8-F3B3-46BF-9DD1-5DC69CDC106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25725" y="6140450"/>
            <a:ext cx="4918075" cy="214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F54C00"/>
              </a:buClr>
              <a:buSzPct val="70000"/>
              <a:buFont typeface="Wingdings" panose="05000000000000000000" pitchFamily="2" charset="2"/>
              <a:buChar char="¢"/>
              <a:defRPr sz="3000">
                <a:solidFill>
                  <a:schemeClr val="tx2"/>
                </a:solidFill>
                <a:latin typeface="Helvetica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rgbClr val="01415B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2"/>
                </a:solidFill>
                <a:latin typeface="Helvetica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rgbClr val="B70005"/>
              </a:buClr>
              <a:buChar char="•"/>
              <a:defRPr sz="2400">
                <a:solidFill>
                  <a:schemeClr val="tx2"/>
                </a:solidFill>
                <a:latin typeface="Helvetica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797E01"/>
              </a:buClr>
              <a:buChar char="•"/>
              <a:defRPr sz="2000">
                <a:solidFill>
                  <a:schemeClr val="tx2"/>
                </a:solidFill>
                <a:latin typeface="Helvetica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740160"/>
              </a:buClr>
              <a:buChar char="•"/>
              <a:defRPr sz="2000">
                <a:solidFill>
                  <a:schemeClr val="tx2"/>
                </a:solidFill>
                <a:latin typeface="Helvetica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40160"/>
              </a:buClr>
              <a:buChar char="•"/>
              <a:defRPr sz="2000">
                <a:solidFill>
                  <a:schemeClr val="tx2"/>
                </a:solidFill>
                <a:latin typeface="Helvetica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40160"/>
              </a:buClr>
              <a:buChar char="•"/>
              <a:defRPr sz="2000">
                <a:solidFill>
                  <a:schemeClr val="tx2"/>
                </a:solidFill>
                <a:latin typeface="Helvetica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40160"/>
              </a:buClr>
              <a:buChar char="•"/>
              <a:defRPr sz="2000">
                <a:solidFill>
                  <a:schemeClr val="tx2"/>
                </a:solidFill>
                <a:latin typeface="Helvetica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40160"/>
              </a:buClr>
              <a:buChar char="•"/>
              <a:defRPr sz="2000">
                <a:solidFill>
                  <a:schemeClr val="tx2"/>
                </a:solidFill>
                <a:latin typeface="Helvetica" panose="020B060402020202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800">
                <a:solidFill>
                  <a:schemeClr val="tx1"/>
                </a:solidFill>
              </a:rPr>
              <a:t>Top of Mount Snowdon © Flickr, Hefin Owen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A1AADE58-3B6B-42CA-BB30-C018BA5C4F7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82000" y="60960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9805"/>
    </mc:Choice>
    <mc:Fallback>
      <p:transition spd="slow" advTm="1980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">
            <a:extLst>
              <a:ext uri="{FF2B5EF4-FFF2-40B4-BE49-F238E27FC236}">
                <a16:creationId xmlns:a16="http://schemas.microsoft.com/office/drawing/2014/main" id="{3DC5A7F6-AAFC-46F7-8D9E-98289D98DF1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76375" y="300038"/>
            <a:ext cx="5422900" cy="1319212"/>
          </a:xfrm>
          <a:prstGeom prst="rect">
            <a:avLst/>
          </a:prstGeom>
          <a:solidFill>
            <a:srgbClr val="740160"/>
          </a:solidFill>
          <a:ln>
            <a:noFill/>
          </a:ln>
          <a:effectLst/>
        </p:spPr>
        <p:txBody>
          <a:bodyPr/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6300">
                <a:solidFill>
                  <a:schemeClr val="tx2"/>
                </a:solidFill>
                <a:latin typeface="Helvetica" pitchFamily="34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6300">
                <a:solidFill>
                  <a:schemeClr val="tx2"/>
                </a:solidFill>
                <a:latin typeface="Helvetica" pitchFamily="34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6300">
                <a:solidFill>
                  <a:schemeClr val="tx2"/>
                </a:solidFill>
                <a:latin typeface="Helvetica" pitchFamily="34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6300">
                <a:solidFill>
                  <a:schemeClr val="tx2"/>
                </a:solidFill>
                <a:latin typeface="Helvetica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6300">
                <a:solidFill>
                  <a:schemeClr val="tx2"/>
                </a:solidFill>
                <a:latin typeface="Helvetica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6300">
                <a:solidFill>
                  <a:schemeClr val="tx2"/>
                </a:solidFill>
                <a:latin typeface="Helvetica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6300">
                <a:solidFill>
                  <a:schemeClr val="tx2"/>
                </a:solidFill>
                <a:latin typeface="Helvetica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6300">
                <a:solidFill>
                  <a:schemeClr val="tx2"/>
                </a:solidFill>
                <a:latin typeface="Helvetica" pitchFamily="34" charset="0"/>
              </a:defRPr>
            </a:lvl9pPr>
          </a:lstStyle>
          <a:p>
            <a:pPr eaLnBrk="1" hangingPunct="1">
              <a:defRPr/>
            </a:pPr>
            <a:r>
              <a:rPr lang="en-GB" altLang="en-US" b="1" kern="0" dirty="0">
                <a:solidFill>
                  <a:schemeClr val="bg1"/>
                </a:solidFill>
              </a:rPr>
              <a:t>The trig point at the summit of Snowdon</a:t>
            </a:r>
          </a:p>
        </p:txBody>
      </p:sp>
      <p:pic>
        <p:nvPicPr>
          <p:cNvPr id="12291" name="Picture 2">
            <a:extLst>
              <a:ext uri="{FF2B5EF4-FFF2-40B4-BE49-F238E27FC236}">
                <a16:creationId xmlns:a16="http://schemas.microsoft.com/office/drawing/2014/main" id="{D1FDE4A5-7598-45A5-BEF0-B9ADDF11880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0" y="1800225"/>
            <a:ext cx="6197600" cy="464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2" name="TextBox 5">
            <a:extLst>
              <a:ext uri="{FF2B5EF4-FFF2-40B4-BE49-F238E27FC236}">
                <a16:creationId xmlns:a16="http://schemas.microsoft.com/office/drawing/2014/main" id="{15167D2E-5A78-4C6B-B448-E03F9228F7B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84450" y="6448425"/>
            <a:ext cx="4918075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F54C00"/>
              </a:buClr>
              <a:buSzPct val="70000"/>
              <a:buFont typeface="Wingdings" panose="05000000000000000000" pitchFamily="2" charset="2"/>
              <a:buChar char="¢"/>
              <a:defRPr sz="3000">
                <a:solidFill>
                  <a:schemeClr val="tx2"/>
                </a:solidFill>
                <a:latin typeface="Helvetica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rgbClr val="01415B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2"/>
                </a:solidFill>
                <a:latin typeface="Helvetica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rgbClr val="B70005"/>
              </a:buClr>
              <a:buChar char="•"/>
              <a:defRPr sz="2400">
                <a:solidFill>
                  <a:schemeClr val="tx2"/>
                </a:solidFill>
                <a:latin typeface="Helvetica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797E01"/>
              </a:buClr>
              <a:buChar char="•"/>
              <a:defRPr sz="2000">
                <a:solidFill>
                  <a:schemeClr val="tx2"/>
                </a:solidFill>
                <a:latin typeface="Helvetica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740160"/>
              </a:buClr>
              <a:buChar char="•"/>
              <a:defRPr sz="2000">
                <a:solidFill>
                  <a:schemeClr val="tx2"/>
                </a:solidFill>
                <a:latin typeface="Helvetica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40160"/>
              </a:buClr>
              <a:buChar char="•"/>
              <a:defRPr sz="2000">
                <a:solidFill>
                  <a:schemeClr val="tx2"/>
                </a:solidFill>
                <a:latin typeface="Helvetica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40160"/>
              </a:buClr>
              <a:buChar char="•"/>
              <a:defRPr sz="2000">
                <a:solidFill>
                  <a:schemeClr val="tx2"/>
                </a:solidFill>
                <a:latin typeface="Helvetica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40160"/>
              </a:buClr>
              <a:buChar char="•"/>
              <a:defRPr sz="2000">
                <a:solidFill>
                  <a:schemeClr val="tx2"/>
                </a:solidFill>
                <a:latin typeface="Helvetica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40160"/>
              </a:buClr>
              <a:buChar char="•"/>
              <a:defRPr sz="2000">
                <a:solidFill>
                  <a:schemeClr val="tx2"/>
                </a:solidFill>
                <a:latin typeface="Helvetica" panose="020B060402020202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800">
                <a:solidFill>
                  <a:schemeClr val="tx1"/>
                </a:solidFill>
              </a:rPr>
              <a:t>Snowdon Trig Point © Flickr, John Brennan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31A5B8EB-11ED-4C64-9883-DC784EA8D7A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82000" y="60960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198"/>
    </mc:Choice>
    <mc:Fallback>
      <p:transition spd="slow" advTm="919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>
            <a:extLst>
              <a:ext uri="{FF2B5EF4-FFF2-40B4-BE49-F238E27FC236}">
                <a16:creationId xmlns:a16="http://schemas.microsoft.com/office/drawing/2014/main" id="{DCA5D37E-F4EF-4EFA-830D-4D8B9E73C0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76375" y="190500"/>
            <a:ext cx="5495925" cy="1438275"/>
          </a:xfrm>
          <a:solidFill>
            <a:srgbClr val="F54C00"/>
          </a:solidFill>
        </p:spPr>
        <p:txBody>
          <a:bodyPr/>
          <a:lstStyle/>
          <a:p>
            <a:pPr eaLnBrk="1" hangingPunct="1"/>
            <a:r>
              <a:rPr lang="en-GB" altLang="en-US" sz="3200" b="1">
                <a:solidFill>
                  <a:schemeClr val="bg1"/>
                </a:solidFill>
              </a:rPr>
              <a:t>Glaslyn and Llyn Llydaw from Snowdon</a:t>
            </a:r>
            <a:r>
              <a:rPr lang="en-GB" altLang="en-US" sz="3200">
                <a:solidFill>
                  <a:schemeClr val="bg1"/>
                </a:solidFill>
              </a:rPr>
              <a:t> </a:t>
            </a:r>
            <a:br>
              <a:rPr lang="en-US" altLang="en-US"/>
            </a:br>
            <a:endParaRPr lang="en-US" altLang="en-US"/>
          </a:p>
        </p:txBody>
      </p:sp>
      <p:pic>
        <p:nvPicPr>
          <p:cNvPr id="13315" name="Picture 2" descr="6074050306_6ac5181333_o">
            <a:extLst>
              <a:ext uri="{FF2B5EF4-FFF2-40B4-BE49-F238E27FC236}">
                <a16:creationId xmlns:a16="http://schemas.microsoft.com/office/drawing/2014/main" id="{05532928-463C-4CE7-A52F-56B264A2B4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2047875"/>
            <a:ext cx="6096000" cy="404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6" name="TextBox 4">
            <a:extLst>
              <a:ext uri="{FF2B5EF4-FFF2-40B4-BE49-F238E27FC236}">
                <a16:creationId xmlns:a16="http://schemas.microsoft.com/office/drawing/2014/main" id="{37B1910E-9B87-4467-A8B1-599AA707F9A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16175" y="6096000"/>
            <a:ext cx="4918075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F54C00"/>
              </a:buClr>
              <a:buSzPct val="70000"/>
              <a:buFont typeface="Wingdings" panose="05000000000000000000" pitchFamily="2" charset="2"/>
              <a:buChar char="¢"/>
              <a:defRPr sz="3000">
                <a:solidFill>
                  <a:schemeClr val="tx2"/>
                </a:solidFill>
                <a:latin typeface="Helvetica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rgbClr val="01415B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2"/>
                </a:solidFill>
                <a:latin typeface="Helvetica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rgbClr val="B70005"/>
              </a:buClr>
              <a:buChar char="•"/>
              <a:defRPr sz="2400">
                <a:solidFill>
                  <a:schemeClr val="tx2"/>
                </a:solidFill>
                <a:latin typeface="Helvetica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797E01"/>
              </a:buClr>
              <a:buChar char="•"/>
              <a:defRPr sz="2000">
                <a:solidFill>
                  <a:schemeClr val="tx2"/>
                </a:solidFill>
                <a:latin typeface="Helvetica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740160"/>
              </a:buClr>
              <a:buChar char="•"/>
              <a:defRPr sz="2000">
                <a:solidFill>
                  <a:schemeClr val="tx2"/>
                </a:solidFill>
                <a:latin typeface="Helvetica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40160"/>
              </a:buClr>
              <a:buChar char="•"/>
              <a:defRPr sz="2000">
                <a:solidFill>
                  <a:schemeClr val="tx2"/>
                </a:solidFill>
                <a:latin typeface="Helvetica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40160"/>
              </a:buClr>
              <a:buChar char="•"/>
              <a:defRPr sz="2000">
                <a:solidFill>
                  <a:schemeClr val="tx2"/>
                </a:solidFill>
                <a:latin typeface="Helvetica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40160"/>
              </a:buClr>
              <a:buChar char="•"/>
              <a:defRPr sz="2000">
                <a:solidFill>
                  <a:schemeClr val="tx2"/>
                </a:solidFill>
                <a:latin typeface="Helvetica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40160"/>
              </a:buClr>
              <a:buChar char="•"/>
              <a:defRPr sz="2000">
                <a:solidFill>
                  <a:schemeClr val="tx2"/>
                </a:solidFill>
                <a:latin typeface="Helvetica" panose="020B060402020202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800">
                <a:solidFill>
                  <a:schemeClr val="tx1"/>
                </a:solidFill>
              </a:rPr>
              <a:t>Glaslyn © Flickr, Joe Dunckley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5391209D-5A63-483C-8D70-8524BE119E0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82000" y="60960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8319"/>
    </mc:Choice>
    <mc:Fallback>
      <p:transition spd="slow" advTm="2831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>
            <a:extLst>
              <a:ext uri="{FF2B5EF4-FFF2-40B4-BE49-F238E27FC236}">
                <a16:creationId xmlns:a16="http://schemas.microsoft.com/office/drawing/2014/main" id="{8E09C22E-5845-49FA-AAD9-A3CEF08493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76375" y="190500"/>
            <a:ext cx="5495925" cy="1438275"/>
          </a:xfrm>
          <a:solidFill>
            <a:srgbClr val="01415B"/>
          </a:solidFill>
        </p:spPr>
        <p:txBody>
          <a:bodyPr/>
          <a:lstStyle/>
          <a:p>
            <a:pPr eaLnBrk="1" hangingPunct="1"/>
            <a:r>
              <a:rPr lang="en-GB" altLang="en-US" sz="3600" b="1">
                <a:solidFill>
                  <a:schemeClr val="bg1"/>
                </a:solidFill>
              </a:rPr>
              <a:t>Facilities at Pen-y-Pas</a:t>
            </a:r>
            <a:endParaRPr lang="en-US" altLang="en-US" sz="3600">
              <a:solidFill>
                <a:schemeClr val="bg1"/>
              </a:solidFill>
            </a:endParaRPr>
          </a:p>
        </p:txBody>
      </p:sp>
      <p:pic>
        <p:nvPicPr>
          <p:cNvPr id="14339" name="Picture 2" descr="7157474873_61e1b149fd_z">
            <a:extLst>
              <a:ext uri="{FF2B5EF4-FFF2-40B4-BE49-F238E27FC236}">
                <a16:creationId xmlns:a16="http://schemas.microsoft.com/office/drawing/2014/main" id="{774FC714-4BE2-436D-A73C-CA593CC873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1981200"/>
            <a:ext cx="5638800" cy="3748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0" name="Rectangle 3">
            <a:extLst>
              <a:ext uri="{FF2B5EF4-FFF2-40B4-BE49-F238E27FC236}">
                <a16:creationId xmlns:a16="http://schemas.microsoft.com/office/drawing/2014/main" id="{78A9A4B7-2B95-4A9B-9933-7985A3FE212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24525" y="5729288"/>
            <a:ext cx="1285875" cy="214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rgbClr val="F54C00"/>
              </a:buClr>
              <a:buSzPct val="70000"/>
              <a:buFont typeface="Wingdings" panose="05000000000000000000" pitchFamily="2" charset="2"/>
              <a:buChar char="¢"/>
              <a:defRPr sz="3000">
                <a:solidFill>
                  <a:schemeClr val="tx2"/>
                </a:solidFill>
                <a:latin typeface="Helvetica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rgbClr val="01415B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2"/>
                </a:solidFill>
                <a:latin typeface="Helvetica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rgbClr val="B70005"/>
              </a:buClr>
              <a:buChar char="•"/>
              <a:defRPr sz="2400">
                <a:solidFill>
                  <a:schemeClr val="tx2"/>
                </a:solidFill>
                <a:latin typeface="Helvetica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797E01"/>
              </a:buClr>
              <a:buChar char="•"/>
              <a:defRPr sz="2000">
                <a:solidFill>
                  <a:schemeClr val="tx2"/>
                </a:solidFill>
                <a:latin typeface="Helvetica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740160"/>
              </a:buClr>
              <a:buChar char="•"/>
              <a:defRPr sz="2000">
                <a:solidFill>
                  <a:schemeClr val="tx2"/>
                </a:solidFill>
                <a:latin typeface="Helvetica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40160"/>
              </a:buClr>
              <a:buChar char="•"/>
              <a:defRPr sz="2000">
                <a:solidFill>
                  <a:schemeClr val="tx2"/>
                </a:solidFill>
                <a:latin typeface="Helvetica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40160"/>
              </a:buClr>
              <a:buChar char="•"/>
              <a:defRPr sz="2000">
                <a:solidFill>
                  <a:schemeClr val="tx2"/>
                </a:solidFill>
                <a:latin typeface="Helvetica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40160"/>
              </a:buClr>
              <a:buChar char="•"/>
              <a:defRPr sz="2000">
                <a:solidFill>
                  <a:schemeClr val="tx2"/>
                </a:solidFill>
                <a:latin typeface="Helvetica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40160"/>
              </a:buClr>
              <a:buChar char="•"/>
              <a:defRPr sz="2000">
                <a:solidFill>
                  <a:schemeClr val="tx2"/>
                </a:solidFill>
                <a:latin typeface="Helvetica" panose="020B060402020202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800">
                <a:solidFill>
                  <a:schemeClr val="tx1"/>
                </a:solidFill>
              </a:rPr>
              <a:t>© Flickr, Martin V Morris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>
            <a:extLst>
              <a:ext uri="{FF2B5EF4-FFF2-40B4-BE49-F238E27FC236}">
                <a16:creationId xmlns:a16="http://schemas.microsoft.com/office/drawing/2014/main" id="{0EAE0CB3-BEA5-438F-B107-4979513DBB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76375" y="190500"/>
            <a:ext cx="5495925" cy="1438275"/>
          </a:xfrm>
          <a:solidFill>
            <a:srgbClr val="B70005"/>
          </a:solidFill>
        </p:spPr>
        <p:txBody>
          <a:bodyPr/>
          <a:lstStyle/>
          <a:p>
            <a:pPr eaLnBrk="1" hangingPunct="1"/>
            <a:r>
              <a:rPr lang="en-GB" altLang="en-US" b="1">
                <a:solidFill>
                  <a:schemeClr val="bg1"/>
                </a:solidFill>
              </a:rPr>
              <a:t>Clogwyn Station</a:t>
            </a:r>
            <a:br>
              <a:rPr lang="en-US" altLang="en-US"/>
            </a:br>
            <a:endParaRPr lang="en-US" altLang="en-US"/>
          </a:p>
        </p:txBody>
      </p:sp>
      <p:pic>
        <p:nvPicPr>
          <p:cNvPr id="15363" name="Picture 2" descr="530107118_7fa1f09fd0_b">
            <a:extLst>
              <a:ext uri="{FF2B5EF4-FFF2-40B4-BE49-F238E27FC236}">
                <a16:creationId xmlns:a16="http://schemas.microsoft.com/office/drawing/2014/main" id="{40376678-9052-497B-931A-AF9A9B22D2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0" y="1905000"/>
            <a:ext cx="5724525" cy="429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4" name="Rectangle 3">
            <a:extLst>
              <a:ext uri="{FF2B5EF4-FFF2-40B4-BE49-F238E27FC236}">
                <a16:creationId xmlns:a16="http://schemas.microsoft.com/office/drawing/2014/main" id="{1F4BD50D-3BBE-463D-B345-C2315972009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26038" y="6199188"/>
            <a:ext cx="1884362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rgbClr val="F54C00"/>
              </a:buClr>
              <a:buSzPct val="70000"/>
              <a:buFont typeface="Wingdings" panose="05000000000000000000" pitchFamily="2" charset="2"/>
              <a:buChar char="¢"/>
              <a:defRPr sz="3000">
                <a:solidFill>
                  <a:schemeClr val="tx2"/>
                </a:solidFill>
                <a:latin typeface="Helvetica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rgbClr val="01415B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2"/>
                </a:solidFill>
                <a:latin typeface="Helvetica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rgbClr val="B70005"/>
              </a:buClr>
              <a:buChar char="•"/>
              <a:defRPr sz="2400">
                <a:solidFill>
                  <a:schemeClr val="tx2"/>
                </a:solidFill>
                <a:latin typeface="Helvetica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797E01"/>
              </a:buClr>
              <a:buChar char="•"/>
              <a:defRPr sz="2000">
                <a:solidFill>
                  <a:schemeClr val="tx2"/>
                </a:solidFill>
                <a:latin typeface="Helvetica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740160"/>
              </a:buClr>
              <a:buChar char="•"/>
              <a:defRPr sz="2000">
                <a:solidFill>
                  <a:schemeClr val="tx2"/>
                </a:solidFill>
                <a:latin typeface="Helvetica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40160"/>
              </a:buClr>
              <a:buChar char="•"/>
              <a:defRPr sz="2000">
                <a:solidFill>
                  <a:schemeClr val="tx2"/>
                </a:solidFill>
                <a:latin typeface="Helvetica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40160"/>
              </a:buClr>
              <a:buChar char="•"/>
              <a:defRPr sz="2000">
                <a:solidFill>
                  <a:schemeClr val="tx2"/>
                </a:solidFill>
                <a:latin typeface="Helvetica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40160"/>
              </a:buClr>
              <a:buChar char="•"/>
              <a:defRPr sz="2000">
                <a:solidFill>
                  <a:schemeClr val="tx2"/>
                </a:solidFill>
                <a:latin typeface="Helvetica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40160"/>
              </a:buClr>
              <a:buChar char="•"/>
              <a:defRPr sz="2000">
                <a:solidFill>
                  <a:schemeClr val="tx2"/>
                </a:solidFill>
                <a:latin typeface="Helvetica" panose="020B060402020202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800">
                <a:solidFill>
                  <a:schemeClr val="tx1"/>
                </a:solidFill>
              </a:rPr>
              <a:t>Clogwyn station  </a:t>
            </a:r>
            <a:r>
              <a:rPr lang="en-US" altLang="en-US" sz="800">
                <a:solidFill>
                  <a:schemeClr val="tx1"/>
                </a:solidFill>
              </a:rPr>
              <a:t>© </a:t>
            </a:r>
            <a:r>
              <a:rPr lang="en-GB" altLang="en-US" sz="800">
                <a:solidFill>
                  <a:schemeClr val="tx1"/>
                </a:solidFill>
              </a:rPr>
              <a:t>Flickr, Neil Turner</a:t>
            </a:r>
            <a:endParaRPr lang="en-US" altLang="en-US" sz="80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RGS-IBG Powerpoint template">
  <a:themeElements>
    <a:clrScheme name="RGS-IBG master slide 8">
      <a:dk1>
        <a:srgbClr val="000000"/>
      </a:dk1>
      <a:lt1>
        <a:srgbClr val="FFFFFF"/>
      </a:lt1>
      <a:dk2>
        <a:srgbClr val="000000"/>
      </a:dk2>
      <a:lt2>
        <a:srgbClr val="666699"/>
      </a:lt2>
      <a:accent1>
        <a:srgbClr val="FF9900"/>
      </a:accent1>
      <a:accent2>
        <a:srgbClr val="FF0000"/>
      </a:accent2>
      <a:accent3>
        <a:srgbClr val="FFFFFF"/>
      </a:accent3>
      <a:accent4>
        <a:srgbClr val="000000"/>
      </a:accent4>
      <a:accent5>
        <a:srgbClr val="FFCAAA"/>
      </a:accent5>
      <a:accent6>
        <a:srgbClr val="E70000"/>
      </a:accent6>
      <a:hlink>
        <a:srgbClr val="336699"/>
      </a:hlink>
      <a:folHlink>
        <a:srgbClr val="808080"/>
      </a:folHlink>
    </a:clrScheme>
    <a:fontScheme name="RGS-IBG master slide">
      <a:majorFont>
        <a:latin typeface="Helvetica"/>
        <a:ea typeface=""/>
        <a:cs typeface=""/>
      </a:majorFont>
      <a:minorFont>
        <a:latin typeface="Helvetic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RGS-IBG master slide 1">
        <a:dk1>
          <a:srgbClr val="25252F"/>
        </a:dk1>
        <a:lt1>
          <a:srgbClr val="9999FF"/>
        </a:lt1>
        <a:dk2>
          <a:srgbClr val="000000"/>
        </a:dk2>
        <a:lt2>
          <a:srgbClr val="FFFFFF"/>
        </a:lt2>
        <a:accent1>
          <a:srgbClr val="3366FF"/>
        </a:accent1>
        <a:accent2>
          <a:srgbClr val="003399"/>
        </a:accent2>
        <a:accent3>
          <a:srgbClr val="AAAAAA"/>
        </a:accent3>
        <a:accent4>
          <a:srgbClr val="8282DA"/>
        </a:accent4>
        <a:accent5>
          <a:srgbClr val="ADB8FF"/>
        </a:accent5>
        <a:accent6>
          <a:srgbClr val="002D8A"/>
        </a:accent6>
        <a:hlink>
          <a:srgbClr val="009999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GS-IBG master slide 2">
        <a:dk1>
          <a:srgbClr val="314183"/>
        </a:dk1>
        <a:lt1>
          <a:srgbClr val="FFFFFF"/>
        </a:lt1>
        <a:dk2>
          <a:srgbClr val="0B1E45"/>
        </a:dk2>
        <a:lt2>
          <a:srgbClr val="FFFFFF"/>
        </a:lt2>
        <a:accent1>
          <a:srgbClr val="6666FF"/>
        </a:accent1>
        <a:accent2>
          <a:srgbClr val="0066FF"/>
        </a:accent2>
        <a:accent3>
          <a:srgbClr val="AAABB0"/>
        </a:accent3>
        <a:accent4>
          <a:srgbClr val="DADADA"/>
        </a:accent4>
        <a:accent5>
          <a:srgbClr val="B8B8FF"/>
        </a:accent5>
        <a:accent6>
          <a:srgbClr val="005CE7"/>
        </a:accent6>
        <a:hlink>
          <a:srgbClr val="006699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GS-IBG master slide 3">
        <a:dk1>
          <a:srgbClr val="194349"/>
        </a:dk1>
        <a:lt1>
          <a:srgbClr val="FFFFCC"/>
        </a:lt1>
        <a:dk2>
          <a:srgbClr val="006666"/>
        </a:dk2>
        <a:lt2>
          <a:srgbClr val="FFFFFF"/>
        </a:lt2>
        <a:accent1>
          <a:srgbClr val="99CC00"/>
        </a:accent1>
        <a:accent2>
          <a:srgbClr val="00B6B2"/>
        </a:accent2>
        <a:accent3>
          <a:srgbClr val="AAB8B8"/>
        </a:accent3>
        <a:accent4>
          <a:srgbClr val="DADAAE"/>
        </a:accent4>
        <a:accent5>
          <a:srgbClr val="CAE2AA"/>
        </a:accent5>
        <a:accent6>
          <a:srgbClr val="00A5A1"/>
        </a:accent6>
        <a:hlink>
          <a:srgbClr val="669900"/>
        </a:hlink>
        <a:folHlink>
          <a:srgbClr val="6666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GS-IBG master slide 4">
        <a:dk1>
          <a:srgbClr val="194349"/>
        </a:dk1>
        <a:lt1>
          <a:srgbClr val="FFFFCC"/>
        </a:lt1>
        <a:dk2>
          <a:srgbClr val="0000FF"/>
        </a:dk2>
        <a:lt2>
          <a:srgbClr val="FFFFFF"/>
        </a:lt2>
        <a:accent1>
          <a:srgbClr val="0099FF"/>
        </a:accent1>
        <a:accent2>
          <a:srgbClr val="33CC33"/>
        </a:accent2>
        <a:accent3>
          <a:srgbClr val="AAAAFF"/>
        </a:accent3>
        <a:accent4>
          <a:srgbClr val="DADAAE"/>
        </a:accent4>
        <a:accent5>
          <a:srgbClr val="AACAFF"/>
        </a:accent5>
        <a:accent6>
          <a:srgbClr val="2DB92D"/>
        </a:accent6>
        <a:hlink>
          <a:srgbClr val="CC9900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GS-IBG master slide 5">
        <a:dk1>
          <a:srgbClr val="194349"/>
        </a:dk1>
        <a:lt1>
          <a:srgbClr val="FFFFCC"/>
        </a:lt1>
        <a:dk2>
          <a:srgbClr val="72A497"/>
        </a:dk2>
        <a:lt2>
          <a:srgbClr val="000000"/>
        </a:lt2>
        <a:accent1>
          <a:srgbClr val="805D32"/>
        </a:accent1>
        <a:accent2>
          <a:srgbClr val="7D2F3C"/>
        </a:accent2>
        <a:accent3>
          <a:srgbClr val="BCCFC9"/>
        </a:accent3>
        <a:accent4>
          <a:srgbClr val="DADAAE"/>
        </a:accent4>
        <a:accent5>
          <a:srgbClr val="C0B6AD"/>
        </a:accent5>
        <a:accent6>
          <a:srgbClr val="712A35"/>
        </a:accent6>
        <a:hlink>
          <a:srgbClr val="CC9900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GS-IBG master slide 6">
        <a:dk1>
          <a:srgbClr val="1C1C1C"/>
        </a:dk1>
        <a:lt1>
          <a:srgbClr val="FFFFFF"/>
        </a:lt1>
        <a:dk2>
          <a:srgbClr val="710F0F"/>
        </a:dk2>
        <a:lt2>
          <a:srgbClr val="FFFFFF"/>
        </a:lt2>
        <a:accent1>
          <a:srgbClr val="FF9900"/>
        </a:accent1>
        <a:accent2>
          <a:srgbClr val="FF3300"/>
        </a:accent2>
        <a:accent3>
          <a:srgbClr val="BBAAAA"/>
        </a:accent3>
        <a:accent4>
          <a:srgbClr val="DADADA"/>
        </a:accent4>
        <a:accent5>
          <a:srgbClr val="FFCAAA"/>
        </a:accent5>
        <a:accent6>
          <a:srgbClr val="E72D00"/>
        </a:accent6>
        <a:hlink>
          <a:srgbClr val="666699"/>
        </a:hlink>
        <a:folHlink>
          <a:srgbClr val="99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GS-IBG master slide 7">
        <a:dk1>
          <a:srgbClr val="336666"/>
        </a:dk1>
        <a:lt1>
          <a:srgbClr val="FFFFFF"/>
        </a:lt1>
        <a:dk2>
          <a:srgbClr val="000000"/>
        </a:dk2>
        <a:lt2>
          <a:srgbClr val="666699"/>
        </a:lt2>
        <a:accent1>
          <a:srgbClr val="99CCCC"/>
        </a:accent1>
        <a:accent2>
          <a:srgbClr val="CCCCCC"/>
        </a:accent2>
        <a:accent3>
          <a:srgbClr val="FFFFFF"/>
        </a:accent3>
        <a:accent4>
          <a:srgbClr val="2A5656"/>
        </a:accent4>
        <a:accent5>
          <a:srgbClr val="CAE2E2"/>
        </a:accent5>
        <a:accent6>
          <a:srgbClr val="B9B9B9"/>
        </a:accent6>
        <a:hlink>
          <a:srgbClr val="006666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GS-IBG master slide 8">
        <a:dk1>
          <a:srgbClr val="000000"/>
        </a:dk1>
        <a:lt1>
          <a:srgbClr val="FFFFFF"/>
        </a:lt1>
        <a:dk2>
          <a:srgbClr val="000000"/>
        </a:dk2>
        <a:lt2>
          <a:srgbClr val="666699"/>
        </a:lt2>
        <a:accent1>
          <a:srgbClr val="FF9900"/>
        </a:accent1>
        <a:accent2>
          <a:srgbClr val="FF0000"/>
        </a:accent2>
        <a:accent3>
          <a:srgbClr val="FFFFFF"/>
        </a:accent3>
        <a:accent4>
          <a:srgbClr val="000000"/>
        </a:accent4>
        <a:accent5>
          <a:srgbClr val="FFCAAA"/>
        </a:accent5>
        <a:accent6>
          <a:srgbClr val="E70000"/>
        </a:accent6>
        <a:hlink>
          <a:srgbClr val="336699"/>
        </a:hlink>
        <a:folHlink>
          <a:srgbClr val="8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GS-IBG master slide 9">
        <a:dk1>
          <a:srgbClr val="000000"/>
        </a:dk1>
        <a:lt1>
          <a:srgbClr val="FFFFFF"/>
        </a:lt1>
        <a:dk2>
          <a:srgbClr val="000000"/>
        </a:dk2>
        <a:lt2>
          <a:srgbClr val="666699"/>
        </a:lt2>
        <a:accent1>
          <a:srgbClr val="CC3300"/>
        </a:accent1>
        <a:accent2>
          <a:srgbClr val="CC9900"/>
        </a:accent2>
        <a:accent3>
          <a:srgbClr val="FFFFFF"/>
        </a:accent3>
        <a:accent4>
          <a:srgbClr val="000000"/>
        </a:accent4>
        <a:accent5>
          <a:srgbClr val="E2ADAA"/>
        </a:accent5>
        <a:accent6>
          <a:srgbClr val="B98A00"/>
        </a:accent6>
        <a:hlink>
          <a:srgbClr val="CC6600"/>
        </a:hlink>
        <a:folHlink>
          <a:srgbClr val="8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GS-IBG master slide 10">
        <a:dk1>
          <a:srgbClr val="000000"/>
        </a:dk1>
        <a:lt1>
          <a:srgbClr val="FFFFFF"/>
        </a:lt1>
        <a:dk2>
          <a:srgbClr val="000000"/>
        </a:dk2>
        <a:lt2>
          <a:srgbClr val="666699"/>
        </a:lt2>
        <a:accent1>
          <a:srgbClr val="666699"/>
        </a:accent1>
        <a:accent2>
          <a:srgbClr val="9999FF"/>
        </a:accent2>
        <a:accent3>
          <a:srgbClr val="FFFFFF"/>
        </a:accent3>
        <a:accent4>
          <a:srgbClr val="000000"/>
        </a:accent4>
        <a:accent5>
          <a:srgbClr val="B8B8CA"/>
        </a:accent5>
        <a:accent6>
          <a:srgbClr val="8A8AE7"/>
        </a:accent6>
        <a:hlink>
          <a:srgbClr val="3366FF"/>
        </a:hlink>
        <a:folHlink>
          <a:srgbClr val="808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RGS-IBG Powerpoint template</Template>
  <TotalTime>198</TotalTime>
  <Words>107</Words>
  <Application>Microsoft Office PowerPoint</Application>
  <PresentationFormat>On-screen Show (4:3)</PresentationFormat>
  <Paragraphs>21</Paragraphs>
  <Slides>10</Slides>
  <Notes>0</Notes>
  <HiddenSlides>0</HiddenSlides>
  <MMClips>8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Helvetica</vt:lpstr>
      <vt:lpstr>Arial</vt:lpstr>
      <vt:lpstr>Wingdings</vt:lpstr>
      <vt:lpstr>Calibri</vt:lpstr>
      <vt:lpstr>Times New Roman</vt:lpstr>
      <vt:lpstr>RGS-IBG Powerpoint template</vt:lpstr>
      <vt:lpstr>Lesson two: Mapping mountains</vt:lpstr>
      <vt:lpstr>The seven highest peaks</vt:lpstr>
      <vt:lpstr>PowerPoint Presentation</vt:lpstr>
      <vt:lpstr>Highest Peaks in the UK</vt:lpstr>
      <vt:lpstr>PowerPoint Presentation</vt:lpstr>
      <vt:lpstr>PowerPoint Presentation</vt:lpstr>
      <vt:lpstr>PowerPoint Presentation</vt:lpstr>
      <vt:lpstr>Glaslyn and Llyn Llydaw from Snowdon  </vt:lpstr>
      <vt:lpstr>Facilities at Pen-y-Pas</vt:lpstr>
      <vt:lpstr>Clogwyn Station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Lesson two: Mapping mountains</dc:title>
  <dc:creator>Esther Batterham</dc:creator>
  <cp:lastModifiedBy>Suzanne Phillips</cp:lastModifiedBy>
  <cp:revision>6</cp:revision>
  <dcterms:created xsi:type="dcterms:W3CDTF">2014-11-26T14:02:04Z</dcterms:created>
  <dcterms:modified xsi:type="dcterms:W3CDTF">2021-01-05T18:19:24Z</dcterms:modified>
</cp:coreProperties>
</file>