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2" r:id="rId12"/>
  </p:sldIdLst>
  <p:sldSz cx="10160000" cy="7620000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Calibri Light" panose="020F0302020204030204" pitchFamily="34" charset="0"/>
      <p:regular r:id="rId17"/>
      <p: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10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483209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4400" b="1" dirty="0">
                <a:solidFill>
                  <a:srgbClr val="000000"/>
                </a:solidFill>
                <a:latin typeface="CCW Cursive Writing 1 - 36"/>
              </a:rPr>
              <a:t>We are learning</a:t>
            </a:r>
          </a:p>
          <a:p>
            <a:endParaRPr lang="en-US" sz="4400" b="1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US" sz="4400" b="1" dirty="0">
                <a:solidFill>
                  <a:srgbClr val="000000"/>
                </a:solidFill>
                <a:latin typeface="CCW Cursive Writing 1 - 36"/>
              </a:rPr>
              <a:t>T</a:t>
            </a:r>
            <a:r>
              <a:rPr lang="en-US" sz="4400" dirty="0">
                <a:solidFill>
                  <a:srgbClr val="000000"/>
                </a:solidFill>
                <a:latin typeface="CCW Cursive Writing 1 - 36"/>
              </a:rPr>
              <a:t>o remind ourselves what a label is. </a:t>
            </a:r>
          </a:p>
          <a:p>
            <a:endParaRPr lang="en-US" sz="4400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US" sz="4400" dirty="0">
                <a:solidFill>
                  <a:srgbClr val="000000"/>
                </a:solidFill>
                <a:latin typeface="CCW Cursive Writing 1 - 36"/>
              </a:rPr>
              <a:t>To write our own labels.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6061F12-C1AD-4FB3-85C5-C976E4FF2E7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84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296"/>
    </mc:Choice>
    <mc:Fallback>
      <p:transition spd="slow" advTm="132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537D2E9-7B73-47CB-885A-2CC374997F53}"/>
              </a:ext>
            </a:extLst>
          </p:cNvPr>
          <p:cNvSpPr txBox="1"/>
          <p:nvPr/>
        </p:nvSpPr>
        <p:spPr>
          <a:xfrm>
            <a:off x="413657" y="3501257"/>
            <a:ext cx="9537700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700" dirty="0">
                <a:solidFill>
                  <a:srgbClr val="000000"/>
                </a:solidFill>
                <a:latin typeface="CCW Cursive Writing 1 - 36"/>
              </a:rPr>
              <a:t>Can you remember what </a:t>
            </a:r>
          </a:p>
          <a:p>
            <a:pPr algn="ctr"/>
            <a:r>
              <a:rPr lang="en-GB" sz="2700" dirty="0">
                <a:solidFill>
                  <a:srgbClr val="000000"/>
                </a:solidFill>
                <a:latin typeface="CCW Cursive Writing 1 - 36"/>
              </a:rPr>
              <a:t>a label is?</a:t>
            </a:r>
            <a:endParaRPr lang="en-US" sz="2700" dirty="0">
              <a:solidFill>
                <a:srgbClr val="000000"/>
              </a:solidFill>
              <a:latin typeface="CCW Cursive Writing 1 - 36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61EA2E-BA8E-456D-8599-1CFDE02CD9C3}"/>
              </a:ext>
            </a:extLst>
          </p:cNvPr>
          <p:cNvPicPr>
            <a:picLocks/>
          </p:cNvPicPr>
          <p:nvPr/>
        </p:nvPicPr>
        <p:blipFill>
          <a:blip r:embed="rId5">
            <a:clrChange>
              <a:clrFrom>
                <a:srgbClr val="6A5ACD"/>
              </a:clrFrom>
              <a:clrTo>
                <a:srgbClr val="6A5AC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75" y="2112872"/>
            <a:ext cx="9964632" cy="370009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A7EFC0F-F7CE-4319-AD73-9EC32470AAD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27866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89"/>
    </mc:Choice>
    <mc:Fallback>
      <p:transition spd="slow" advTm="80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BDA6FD-779B-4748-9FAF-077B00D3779B}"/>
              </a:ext>
            </a:extLst>
          </p:cNvPr>
          <p:cNvSpPr txBox="1"/>
          <p:nvPr/>
        </p:nvSpPr>
        <p:spPr>
          <a:xfrm>
            <a:off x="88900" y="1104900"/>
            <a:ext cx="9842500" cy="34163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A label is one or two words that tell us what something is.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Can you think of any labels in our classroom?</a:t>
            </a:r>
            <a:endParaRPr lang="en-US" sz="36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174B3AD-8E90-44DB-9CA1-175C2C9E4B5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28481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426"/>
    </mc:Choice>
    <mc:Fallback>
      <p:transition spd="slow" advTm="224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88900" y="1104900"/>
            <a:ext cx="9842500" cy="34163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I’m going to show you a picture of a cheetah. 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I have added labels to show the different body parts of the cheetah.  </a:t>
            </a:r>
            <a:endParaRPr lang="en-US" sz="16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60388F4-5241-4525-AC10-E91D28EDC50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646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17"/>
    </mc:Choice>
    <mc:Fallback>
      <p:transition spd="slow" advTm="110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heetah -- Exploring Nature Educational Resource | Cheetah, Cat kids,  Cheetahs">
            <a:extLst>
              <a:ext uri="{FF2B5EF4-FFF2-40B4-BE49-F238E27FC236}">
                <a16:creationId xmlns:a16="http://schemas.microsoft.com/office/drawing/2014/main" id="{805650E9-43CF-4C0B-A4B3-6A9A305C18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" y="156441"/>
            <a:ext cx="9461500" cy="7311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ABC217C-57BD-42B2-8A22-94C9D91A7E37}"/>
              </a:ext>
            </a:extLst>
          </p:cNvPr>
          <p:cNvSpPr/>
          <p:nvPr/>
        </p:nvSpPr>
        <p:spPr>
          <a:xfrm>
            <a:off x="6676571" y="2554514"/>
            <a:ext cx="2104572" cy="6676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ADA1D2D-81F6-416F-B001-544A1E5FC948}"/>
              </a:ext>
            </a:extLst>
          </p:cNvPr>
          <p:cNvSpPr/>
          <p:nvPr/>
        </p:nvSpPr>
        <p:spPr>
          <a:xfrm>
            <a:off x="6828971" y="6045199"/>
            <a:ext cx="2104572" cy="6676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89D1388-4661-492A-8244-CBFB08E8AE03}"/>
              </a:ext>
            </a:extLst>
          </p:cNvPr>
          <p:cNvSpPr/>
          <p:nvPr/>
        </p:nvSpPr>
        <p:spPr>
          <a:xfrm>
            <a:off x="2387599" y="5711370"/>
            <a:ext cx="2104572" cy="6676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3AD1436-EF9B-4D92-80B0-6D3DD1E753EA}"/>
              </a:ext>
            </a:extLst>
          </p:cNvPr>
          <p:cNvSpPr/>
          <p:nvPr/>
        </p:nvSpPr>
        <p:spPr>
          <a:xfrm>
            <a:off x="3911600" y="1574801"/>
            <a:ext cx="2104572" cy="6676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7D7D99-1CA4-41AC-AA9D-5923232200C7}"/>
              </a:ext>
            </a:extLst>
          </p:cNvPr>
          <p:cNvSpPr/>
          <p:nvPr/>
        </p:nvSpPr>
        <p:spPr>
          <a:xfrm>
            <a:off x="747485" y="4606257"/>
            <a:ext cx="1037772" cy="6676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BBD7779-CBDC-4F77-BF69-F021B3BC213B}"/>
              </a:ext>
            </a:extLst>
          </p:cNvPr>
          <p:cNvSpPr/>
          <p:nvPr/>
        </p:nvSpPr>
        <p:spPr>
          <a:xfrm>
            <a:off x="1364342" y="4410315"/>
            <a:ext cx="420915" cy="6676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AF14F48-D291-49A1-A8EE-1FED309C2802}"/>
              </a:ext>
            </a:extLst>
          </p:cNvPr>
          <p:cNvCxnSpPr>
            <a:stCxn id="7" idx="1"/>
          </p:cNvCxnSpPr>
          <p:nvPr/>
        </p:nvCxnSpPr>
        <p:spPr>
          <a:xfrm flipV="1">
            <a:off x="2387599" y="5428343"/>
            <a:ext cx="2104572" cy="6168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0935BFF8-EFB5-456A-B0C9-B1EBF8A827B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81930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089"/>
    </mc:Choice>
    <mc:Fallback>
      <p:transition spd="slow" advTm="450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6932E22-58FC-4A9D-B59C-EF2C1A023D69}"/>
              </a:ext>
            </a:extLst>
          </p:cNvPr>
          <p:cNvSpPr txBox="1"/>
          <p:nvPr/>
        </p:nvSpPr>
        <p:spPr>
          <a:xfrm>
            <a:off x="342900" y="393700"/>
            <a:ext cx="9232900" cy="304698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4000" dirty="0">
                <a:solidFill>
                  <a:srgbClr val="000000"/>
                </a:solidFill>
                <a:latin typeface="CCW Cursive Writing 1 - 28"/>
              </a:rPr>
              <a:t>Do you remember the different things that adjectives can describe?</a:t>
            </a:r>
          </a:p>
          <a:p>
            <a:endParaRPr lang="en-GB" sz="3200" dirty="0">
              <a:solidFill>
                <a:srgbClr val="000000"/>
              </a:solidFill>
              <a:latin typeface="CCW Cursive Writing 1 - 28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1A1BED9-8578-4E16-AB05-52EAC4533E6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939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18"/>
    </mc:Choice>
    <mc:Fallback>
      <p:transition spd="slow" advTm="70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6932E22-58FC-4A9D-B59C-EF2C1A023D69}"/>
              </a:ext>
            </a:extLst>
          </p:cNvPr>
          <p:cNvSpPr txBox="1"/>
          <p:nvPr/>
        </p:nvSpPr>
        <p:spPr>
          <a:xfrm>
            <a:off x="342900" y="393700"/>
            <a:ext cx="9232900" cy="89562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  <a:latin typeface="CCW Cursive Writing 1 - 28"/>
              </a:rPr>
              <a:t>Adjectives can describe…….</a:t>
            </a:r>
          </a:p>
          <a:p>
            <a:pPr algn="ctr"/>
            <a:r>
              <a:rPr lang="en-GB" sz="3200" b="1" dirty="0">
                <a:solidFill>
                  <a:srgbClr val="7030A0"/>
                </a:solidFill>
                <a:latin typeface="CCW Cursive Writing 1 - 28"/>
              </a:rPr>
              <a:t>The size of something</a:t>
            </a: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r>
              <a:rPr lang="en-GB" sz="3200" b="1" dirty="0">
                <a:solidFill>
                  <a:srgbClr val="7030A0"/>
                </a:solidFill>
                <a:latin typeface="CCW Cursive Writing 1 - 28"/>
              </a:rPr>
              <a:t>big</a:t>
            </a: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r>
              <a:rPr lang="en-GB" sz="3200" b="1" dirty="0">
                <a:solidFill>
                  <a:srgbClr val="7030A0"/>
                </a:solidFill>
                <a:latin typeface="CCW Cursive Writing 1 - 28"/>
              </a:rPr>
              <a:t>small					large</a:t>
            </a:r>
          </a:p>
          <a:p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r>
              <a:rPr lang="en-GB" sz="3200" b="1" dirty="0">
                <a:solidFill>
                  <a:srgbClr val="7030A0"/>
                </a:solidFill>
                <a:latin typeface="CCW Cursive Writing 1 - 28"/>
              </a:rPr>
              <a:t>			tiny	</a:t>
            </a:r>
          </a:p>
          <a:p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r>
              <a:rPr lang="en-GB" sz="3200" b="1" dirty="0">
                <a:solidFill>
                  <a:srgbClr val="7030A0"/>
                </a:solidFill>
                <a:latin typeface="CCW Cursive Writing 1 - 28"/>
              </a:rPr>
              <a:t>massive</a:t>
            </a: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endParaRPr lang="en-GB" sz="3200" dirty="0">
              <a:solidFill>
                <a:srgbClr val="000000"/>
              </a:solidFill>
              <a:latin typeface="CCW Cursive Writing 1 - 28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BE835EC-52FB-4967-8EB3-356068E9DB3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44855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510"/>
    </mc:Choice>
    <mc:Fallback>
      <p:transition spd="slow" advTm="125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6932E22-58FC-4A9D-B59C-EF2C1A023D69}"/>
              </a:ext>
            </a:extLst>
          </p:cNvPr>
          <p:cNvSpPr txBox="1"/>
          <p:nvPr/>
        </p:nvSpPr>
        <p:spPr>
          <a:xfrm>
            <a:off x="342900" y="393700"/>
            <a:ext cx="9232900" cy="89562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  <a:latin typeface="CCW Cursive Writing 1 - 28"/>
              </a:rPr>
              <a:t>Adjectives can describe…….</a:t>
            </a:r>
          </a:p>
          <a:p>
            <a:pPr algn="ctr"/>
            <a:r>
              <a:rPr lang="en-GB" sz="3200" b="1" dirty="0">
                <a:solidFill>
                  <a:srgbClr val="7030A0"/>
                </a:solidFill>
                <a:latin typeface="CCW Cursive Writing 1 - 28"/>
              </a:rPr>
              <a:t>The shape of something</a:t>
            </a: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r>
              <a:rPr lang="en-GB" sz="3200" b="1" dirty="0">
                <a:solidFill>
                  <a:srgbClr val="7030A0"/>
                </a:solidFill>
                <a:latin typeface="CCW Cursive Writing 1 - 28"/>
              </a:rPr>
              <a:t>round</a:t>
            </a: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r>
              <a:rPr lang="en-GB" sz="3200" b="1" dirty="0">
                <a:solidFill>
                  <a:srgbClr val="7030A0"/>
                </a:solidFill>
                <a:latin typeface="CCW Cursive Writing 1 - 28"/>
              </a:rPr>
              <a:t>square				oval</a:t>
            </a:r>
          </a:p>
          <a:p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r>
              <a:rPr lang="en-GB" sz="3200" b="1" dirty="0">
                <a:solidFill>
                  <a:srgbClr val="7030A0"/>
                </a:solidFill>
                <a:latin typeface="CCW Cursive Writing 1 - 28"/>
              </a:rPr>
              <a:t>			curved	</a:t>
            </a:r>
          </a:p>
          <a:p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endParaRPr lang="en-GB" sz="3200" dirty="0">
              <a:solidFill>
                <a:srgbClr val="000000"/>
              </a:solidFill>
              <a:latin typeface="CCW Cursive Writing 1 - 28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5CBB516-C99E-4B22-8AB8-E49B33F4B64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56605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418"/>
    </mc:Choice>
    <mc:Fallback>
      <p:transition spd="slow" advTm="124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6932E22-58FC-4A9D-B59C-EF2C1A023D69}"/>
              </a:ext>
            </a:extLst>
          </p:cNvPr>
          <p:cNvSpPr txBox="1"/>
          <p:nvPr/>
        </p:nvSpPr>
        <p:spPr>
          <a:xfrm>
            <a:off x="342900" y="393700"/>
            <a:ext cx="9232900" cy="944874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  <a:latin typeface="CCW Cursive Writing 1 - 28"/>
              </a:rPr>
              <a:t>Adjectives can describe…….</a:t>
            </a:r>
          </a:p>
          <a:p>
            <a:pPr algn="ctr"/>
            <a:r>
              <a:rPr lang="en-GB" sz="3200" b="1" dirty="0">
                <a:solidFill>
                  <a:srgbClr val="7030A0"/>
                </a:solidFill>
                <a:latin typeface="CCW Cursive Writing 1 - 28"/>
              </a:rPr>
              <a:t>The colour of something</a:t>
            </a: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r>
              <a:rPr lang="en-GB" sz="3200" b="1" dirty="0">
                <a:solidFill>
                  <a:srgbClr val="7030A0"/>
                </a:solidFill>
                <a:latin typeface="CCW Cursive Writing 1 - 28"/>
              </a:rPr>
              <a:t>red</a:t>
            </a: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r>
              <a:rPr lang="en-GB" sz="3200" b="1" dirty="0">
                <a:solidFill>
                  <a:srgbClr val="7030A0"/>
                </a:solidFill>
                <a:latin typeface="CCW Cursive Writing 1 - 28"/>
              </a:rPr>
              <a:t>gold				light blue</a:t>
            </a:r>
          </a:p>
          <a:p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r>
              <a:rPr lang="en-GB" sz="3200" b="1" dirty="0">
                <a:solidFill>
                  <a:srgbClr val="7030A0"/>
                </a:solidFill>
                <a:latin typeface="CCW Cursive Writing 1 - 28"/>
              </a:rPr>
              <a:t>		</a:t>
            </a:r>
          </a:p>
          <a:p>
            <a:r>
              <a:rPr lang="en-GB" sz="3200" b="1" dirty="0">
                <a:solidFill>
                  <a:srgbClr val="7030A0"/>
                </a:solidFill>
                <a:latin typeface="CCW Cursive Writing 1 - 28"/>
              </a:rPr>
              <a:t>		dark green	</a:t>
            </a:r>
          </a:p>
          <a:p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endParaRPr lang="en-GB" sz="3200" dirty="0">
              <a:solidFill>
                <a:srgbClr val="000000"/>
              </a:solidFill>
              <a:latin typeface="CCW Cursive Writing 1 - 28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B5A44E4-18F3-4423-A938-342DF947399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39946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840"/>
    </mc:Choice>
    <mc:Fallback>
      <p:transition spd="slow" advTm="128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6932E22-58FC-4A9D-B59C-EF2C1A023D69}"/>
              </a:ext>
            </a:extLst>
          </p:cNvPr>
          <p:cNvSpPr txBox="1"/>
          <p:nvPr/>
        </p:nvSpPr>
        <p:spPr>
          <a:xfrm>
            <a:off x="342900" y="393700"/>
            <a:ext cx="9232900" cy="994118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  <a:latin typeface="CCW Cursive Writing 1 - 28"/>
              </a:rPr>
              <a:t>Adjectives can describe…….</a:t>
            </a:r>
          </a:p>
          <a:p>
            <a:pPr algn="ctr"/>
            <a:r>
              <a:rPr lang="en-GB" sz="3200" b="1" dirty="0">
                <a:solidFill>
                  <a:srgbClr val="7030A0"/>
                </a:solidFill>
                <a:latin typeface="CCW Cursive Writing 1 - 28"/>
              </a:rPr>
              <a:t>How something feels</a:t>
            </a: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r>
              <a:rPr lang="en-GB" sz="3200" b="1" dirty="0">
                <a:solidFill>
                  <a:srgbClr val="7030A0"/>
                </a:solidFill>
                <a:latin typeface="CCW Cursive Writing 1 - 28"/>
              </a:rPr>
              <a:t>hard</a:t>
            </a: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r>
              <a:rPr lang="en-GB" sz="3200" b="1" dirty="0">
                <a:solidFill>
                  <a:srgbClr val="7030A0"/>
                </a:solidFill>
                <a:latin typeface="CCW Cursive Writing 1 - 28"/>
              </a:rPr>
              <a:t>rough				smooth</a:t>
            </a:r>
          </a:p>
          <a:p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r>
              <a:rPr lang="en-GB" sz="3200" b="1" dirty="0">
                <a:solidFill>
                  <a:srgbClr val="7030A0"/>
                </a:solidFill>
                <a:latin typeface="CCW Cursive Writing 1 - 28"/>
              </a:rPr>
              <a:t>		</a:t>
            </a:r>
          </a:p>
          <a:p>
            <a:r>
              <a:rPr lang="en-GB" sz="3200" b="1" dirty="0">
                <a:solidFill>
                  <a:srgbClr val="7030A0"/>
                </a:solidFill>
                <a:latin typeface="CCW Cursive Writing 1 - 28"/>
              </a:rPr>
              <a:t>		soft				bumpy	</a:t>
            </a:r>
          </a:p>
          <a:p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pPr algn="ctr"/>
            <a:endParaRPr lang="en-GB" sz="3200" b="1" dirty="0">
              <a:solidFill>
                <a:srgbClr val="7030A0"/>
              </a:solidFill>
              <a:latin typeface="CCW Cursive Writing 1 - 28"/>
            </a:endParaRPr>
          </a:p>
          <a:p>
            <a:endParaRPr lang="en-GB" sz="3200" dirty="0">
              <a:solidFill>
                <a:srgbClr val="000000"/>
              </a:solidFill>
              <a:latin typeface="CCW Cursive Writing 1 - 28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D1A2A8E-1C85-4E33-B990-7FAA433099B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54212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108"/>
    </mc:Choice>
    <mc:Fallback>
      <p:transition spd="slow" advTm="131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6932E22-58FC-4A9D-B59C-EF2C1A023D69}"/>
              </a:ext>
            </a:extLst>
          </p:cNvPr>
          <p:cNvSpPr txBox="1"/>
          <p:nvPr/>
        </p:nvSpPr>
        <p:spPr>
          <a:xfrm>
            <a:off x="342900" y="393700"/>
            <a:ext cx="9232900" cy="618630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8"/>
              </a:rPr>
              <a:t>I would like you to add labels to a picture of an elephant. </a:t>
            </a:r>
          </a:p>
          <a:p>
            <a:r>
              <a:rPr lang="en-GB" sz="3600" dirty="0">
                <a:solidFill>
                  <a:srgbClr val="000000"/>
                </a:solidFill>
                <a:latin typeface="CCW Cursive Writing 1 - 28"/>
              </a:rPr>
              <a:t> </a:t>
            </a:r>
          </a:p>
          <a:p>
            <a:r>
              <a:rPr lang="en-GB" sz="3600" dirty="0">
                <a:solidFill>
                  <a:srgbClr val="000000"/>
                </a:solidFill>
                <a:latin typeface="CCW Cursive Writing 1 - 28"/>
              </a:rPr>
              <a:t>Use the word bank at the bottom of the sheet to help you.</a:t>
            </a:r>
          </a:p>
          <a:p>
            <a:endParaRPr lang="en-GB" sz="3600" dirty="0">
              <a:solidFill>
                <a:srgbClr val="000000"/>
              </a:solidFill>
              <a:latin typeface="CCW Cursive Writing 1 - 28"/>
            </a:endParaRPr>
          </a:p>
          <a:p>
            <a:r>
              <a:rPr lang="en-GB" sz="3600" dirty="0">
                <a:solidFill>
                  <a:srgbClr val="000000"/>
                </a:solidFill>
                <a:latin typeface="CCW Cursive Writing 1 - 28"/>
              </a:rPr>
              <a:t>Try and add an adjective to each of </a:t>
            </a:r>
            <a:r>
              <a:rPr lang="en-GB" sz="3600">
                <a:solidFill>
                  <a:srgbClr val="000000"/>
                </a:solidFill>
                <a:latin typeface="CCW Cursive Writing 1 - 28"/>
              </a:rPr>
              <a:t>your labels.  </a:t>
            </a:r>
            <a:endParaRPr lang="en-US" sz="3600" dirty="0">
              <a:solidFill>
                <a:srgbClr val="000000"/>
              </a:solidFill>
              <a:latin typeface="CCW Cursive Writing 1 - 28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1E001F1-E10D-43CF-8D1E-A7EA6985AC4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43146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272"/>
    </mc:Choice>
    <mc:Fallback>
      <p:transition spd="slow" advTm="142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215</Words>
  <Application>Microsoft Office PowerPoint</Application>
  <PresentationFormat>Custom</PresentationFormat>
  <Paragraphs>85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CCW Cursive Writing 1 - 36</vt:lpstr>
      <vt:lpstr>Arial</vt:lpstr>
      <vt:lpstr>Calibri</vt:lpstr>
      <vt:lpstr>CCW Cursive Writing 1 - 28</vt:lpstr>
      <vt:lpstr>CCW Cursive Writing 1 - 22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8</cp:revision>
  <dcterms:created xsi:type="dcterms:W3CDTF">2021-01-05T15:26:57Z</dcterms:created>
  <dcterms:modified xsi:type="dcterms:W3CDTF">2021-01-10T13:36:36Z</dcterms:modified>
</cp:coreProperties>
</file>