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</p:sldIdLst>
  <p:sldSz cx="10160000" cy="7747000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alibri Light" panose="020F0302020204030204" pitchFamily="34" charset="0"/>
      <p:regular r:id="rId18"/>
      <p:italic r:id="rId19"/>
    </p:embeddedFont>
    <p:embeddedFont>
      <p:font typeface="Comic Sans MS" panose="030F0702030302020204" pitchFamily="66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3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78D9B-00F9-45FA-880E-4ACCF60FFF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67854"/>
            <a:ext cx="7620000" cy="2697104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F43AE-0AB6-4B69-860B-DEBF5325EE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68969"/>
            <a:ext cx="7620000" cy="1870398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B66D8E-A0E5-4B31-9047-345F3E737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3F6EC-50E4-469C-8EBC-D78DB3F3A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6EB8B9-EE55-4A0F-B83E-1BD276903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938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3299C-BD74-47E1-898B-B7B69969E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CD1B8-7BE7-40BF-A6A6-508101E085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F51D0-2332-4853-A342-B21BBE35D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37A78-60DA-44F0-A4EE-BD69D2ED9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9E5FC-9DC4-4948-8F20-51D7BA78C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011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3DE7E-2E39-4E40-97FB-A9D165C1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931373"/>
            <a:ext cx="8763000" cy="3222536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6A80D-B463-40D9-A1DF-4BB71A6F9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184395"/>
            <a:ext cx="8763000" cy="1694656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61D087-B0E1-42FF-8D71-C6EF35C4D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CD065-B16A-4488-A54A-BF25BA849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DA00B-DD8D-45DF-8C0B-57145B2A9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446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798C9-18F4-4053-A434-9B7327587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1CD576-11B4-4882-84EE-835BA9E535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62280"/>
            <a:ext cx="4318000" cy="4915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92A800-7FD9-4267-ACDC-5FEB1C3B4A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62280"/>
            <a:ext cx="4318000" cy="4915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AC1BF8-53E3-479D-92D5-D634FC81F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F99EBC-CCFE-4140-BDB5-07176B26E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D89C0F-555F-40DF-9CAB-E5CF7999B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00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DFB31-2380-4C1F-986D-06F3EE2E3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12458"/>
            <a:ext cx="8763000" cy="149739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DAB016-91C1-49EF-AE28-DFCABC9ECD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99092"/>
            <a:ext cx="4298156" cy="93071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A30708-B7AB-4D81-83D1-085577B3C7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829807"/>
            <a:ext cx="4298156" cy="41622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905AED-D24D-41C5-AFEC-3AAADC2146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99092"/>
            <a:ext cx="4319323" cy="93071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1B9FDC-99B9-4332-B9BE-863A3C865F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829807"/>
            <a:ext cx="4319323" cy="41622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92AA9C-7298-4FEA-9DA3-C7FC51362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ED2E93-608E-425E-82B7-97B1E0374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946075-21DF-4CA3-94B8-36D6D9479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669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73173-5D2A-4D79-976D-92E150711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A7CDF0-F95E-4286-9833-A3B8C0126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48FFB6-4C60-4633-B929-5A7982381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35024E-E9A5-4334-9201-128504109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910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D7E44F-9269-4908-88C0-636C5BC63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669130-38BA-4DAC-B8B0-7DBD36D12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CB9B26-8E5D-41ED-BC8A-208AAA366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17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F03B7-6B7F-4C49-96A3-E950A919E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16467"/>
            <a:ext cx="3276864" cy="18076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854CF9-B420-41BF-A42C-40710D96F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115426"/>
            <a:ext cx="5143500" cy="5505391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F05846-4D04-478A-A868-49C9315033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324100"/>
            <a:ext cx="3276864" cy="43056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1B0EA7-F8F0-4601-84A5-08C857862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A33199-2B56-4558-A6E6-CF22697B6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8E2DAB-FD12-4221-BA8E-4CE13A277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323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C6792-4344-4121-9963-E32D5A32C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16467"/>
            <a:ext cx="3276864" cy="18076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BB97E2-7A96-4804-9891-CC35E6BD14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115426"/>
            <a:ext cx="5143500" cy="5505391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25ADAC-5732-4393-A952-60BA30CC95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324100"/>
            <a:ext cx="3276864" cy="43056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1F94FF-B41F-4166-858C-609E8062B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6AF996-BD9E-42E4-9AC5-16F6FE0D1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7BFF44-1C6B-4E10-9A2D-C5C32C063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924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285F5-3C6E-4100-9DB4-C5E8C2F73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384CFA-ADE5-484A-8609-4ED6C82EB0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30F82A-F3F5-4F09-BB5B-C0F80BC35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A253C-73B5-4DDC-90BE-13519C471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9A4C65-9479-4943-A480-6A858C529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126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58BE75-65AD-42C1-96CE-D0E0E7F3F5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12456"/>
            <a:ext cx="2190750" cy="656522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BB2480-8E92-4451-A9D6-07789E1F8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12456"/>
            <a:ext cx="6445250" cy="65652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F1377-7492-4016-9CFF-9E2C1DB14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26D27F-70DD-4976-9E10-8DA570EEE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26ECA9-5B6F-4B23-87DF-2DCA93733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679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55D86A-8BBF-4DBB-AE1A-324999EBF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12458"/>
            <a:ext cx="8763000" cy="14973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6B3F3F-454B-4337-83BE-7785A3266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62280"/>
            <a:ext cx="8763000" cy="4915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D27226-B9CA-40AC-B836-B815147899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180323"/>
            <a:ext cx="2286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FAFF1D-2B1F-4C93-BD72-AEF5DF297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180323"/>
            <a:ext cx="3429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780A1E-4E42-4FAB-B03C-7C434B4505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180323"/>
            <a:ext cx="2286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794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9E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6288932-CFE9-45F4-8FD6-55BDABF5C517}"/>
              </a:ext>
            </a:extLst>
          </p:cNvPr>
          <p:cNvSpPr txBox="1"/>
          <p:nvPr/>
        </p:nvSpPr>
        <p:spPr>
          <a:xfrm>
            <a:off x="342900" y="723900"/>
            <a:ext cx="9677400" cy="34163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r>
              <a:rPr lang="en-GB" sz="7200" dirty="0">
                <a:solidFill>
                  <a:srgbClr val="000000"/>
                </a:solidFill>
                <a:latin typeface="Comic Sans MS" panose="030F0702030302020204" pitchFamily="66" charset="0"/>
              </a:rPr>
              <a:t>To count forwards in 10's.</a:t>
            </a:r>
            <a:endParaRPr lang="en-US" sz="72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D266665-45FF-4652-93B0-2EF264DA915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591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97"/>
    </mc:Choice>
    <mc:Fallback>
      <p:transition spd="slow" advTm="90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DFCF3-EAE1-4009-AA9B-4727A7DFDD0A}"/>
              </a:ext>
            </a:extLst>
          </p:cNvPr>
          <p:cNvSpPr txBox="1"/>
          <p:nvPr/>
        </p:nvSpPr>
        <p:spPr>
          <a:xfrm>
            <a:off x="575187" y="339213"/>
            <a:ext cx="8701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Comic Sans MS" panose="030F0702030302020204" pitchFamily="66" charset="0"/>
              </a:rPr>
              <a:t>Can you spot any patterns?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AB844C7-02EC-4963-A049-02881F77F1F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661" t="2329" r="12758" b="3948"/>
          <a:stretch/>
        </p:blipFill>
        <p:spPr>
          <a:xfrm>
            <a:off x="1084006" y="985544"/>
            <a:ext cx="7683910" cy="636817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377A830-5DD8-47EE-B800-ED652FE9AB2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1530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358"/>
    </mc:Choice>
    <mc:Fallback>
      <p:transition spd="slow" advTm="343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B844C7-02EC-4963-A049-02881F77F1F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661" t="2329" r="12758" b="3948"/>
          <a:stretch/>
        </p:blipFill>
        <p:spPr>
          <a:xfrm>
            <a:off x="1084006" y="985544"/>
            <a:ext cx="7683910" cy="636817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7151825-68F5-4628-86BA-07C4FC6CB2E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8538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27"/>
    </mc:Choice>
    <mc:Fallback>
      <p:transition spd="slow" advTm="137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E6DC6C0-4E75-4400-BC7E-7EE7D0E640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237508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2613685658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532574135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2513051329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97450301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024167825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211939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FA93DBA-E4E1-41FF-91DF-6EE51F72D4CB}"/>
              </a:ext>
            </a:extLst>
          </p:cNvPr>
          <p:cNvSpPr txBox="1"/>
          <p:nvPr/>
        </p:nvSpPr>
        <p:spPr>
          <a:xfrm>
            <a:off x="1041400" y="339213"/>
            <a:ext cx="79698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is the missing number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E24F452-A43D-4507-BC98-14955DF0AA1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9897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90"/>
    </mc:Choice>
    <mc:Fallback>
      <p:transition spd="slow" advTm="7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AC27A39-D60D-4FA4-AF01-1DC61FBA69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6879046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3856326218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1737022159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99590039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161455843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280858366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40</a:t>
                      </a:r>
                      <a:endParaRPr lang="en-US" sz="7200" b="0" i="0" u="none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651841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9992749-C14E-4646-AB30-153BDF329054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05EE0A4-FC00-46FA-8F18-71B294DFE0B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6967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18"/>
    </mc:Choice>
    <mc:Fallback>
      <p:transition spd="slow" advTm="109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45FE1FB-7206-47D8-A568-08A8363DBB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544396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677913822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836570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866322067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1757929698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4163405431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922593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081484C-9D0D-4BBC-B176-B8FF2DDEEE42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2DAE796-E2AE-4601-B218-9D83B420387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9163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92"/>
    </mc:Choice>
    <mc:Fallback>
      <p:transition spd="slow" advTm="36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13C4519-30F8-4DF1-8666-90D95D8731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8033926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93704835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480783820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186623540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09839808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897994574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5502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85205D3-A96A-4075-8443-E36376CF49F9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B1F179F-E3CF-4540-ACEA-6A753B6B794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787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08"/>
    </mc:Choice>
    <mc:Fallback>
      <p:transition spd="slow" advTm="33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13C4519-30F8-4DF1-8666-90D95D8731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96597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93704835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480783820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186623540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09839808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897994574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50</a:t>
                      </a:r>
                    </a:p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5502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85205D3-A96A-4075-8443-E36376CF49F9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6C63A4D-110E-4846-BCDB-A94B8E390E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14242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62"/>
    </mc:Choice>
    <mc:Fallback>
      <p:transition spd="slow" advTm="102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13C4519-30F8-4DF1-8666-90D95D8731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040881"/>
              </p:ext>
            </p:extLst>
          </p:nvPr>
        </p:nvGraphicFramePr>
        <p:xfrm>
          <a:off x="1041400" y="2921001"/>
          <a:ext cx="8102854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20">
                  <a:extLst>
                    <a:ext uri="{9D8B030D-6E8A-4147-A177-3AD203B41FA5}">
                      <a16:colId xmlns:a16="http://schemas.microsoft.com/office/drawing/2014/main" val="93704835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480783820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1866235401"/>
                    </a:ext>
                  </a:extLst>
                </a:gridCol>
                <a:gridCol w="1620520">
                  <a:extLst>
                    <a:ext uri="{9D8B030D-6E8A-4147-A177-3AD203B41FA5}">
                      <a16:colId xmlns:a16="http://schemas.microsoft.com/office/drawing/2014/main" val="2098398081"/>
                    </a:ext>
                  </a:extLst>
                </a:gridCol>
                <a:gridCol w="1620647">
                  <a:extLst>
                    <a:ext uri="{9D8B030D-6E8A-4147-A177-3AD203B41FA5}">
                      <a16:colId xmlns:a16="http://schemas.microsoft.com/office/drawing/2014/main" val="3897994574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70</a:t>
                      </a:r>
                    </a:p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5502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85205D3-A96A-4075-8443-E36376CF49F9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22B79C7-8197-487C-897B-39706DBAE0D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00626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71"/>
    </mc:Choice>
    <mc:Fallback>
      <p:transition spd="slow" advTm="10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13C4519-30F8-4DF1-8666-90D95D8731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4514936"/>
              </p:ext>
            </p:extLst>
          </p:nvPr>
        </p:nvGraphicFramePr>
        <p:xfrm>
          <a:off x="1041399" y="2921001"/>
          <a:ext cx="8604045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0755">
                  <a:extLst>
                    <a:ext uri="{9D8B030D-6E8A-4147-A177-3AD203B41FA5}">
                      <a16:colId xmlns:a16="http://schemas.microsoft.com/office/drawing/2014/main" val="937048351"/>
                    </a:ext>
                  </a:extLst>
                </a:gridCol>
                <a:gridCol w="1720755">
                  <a:extLst>
                    <a:ext uri="{9D8B030D-6E8A-4147-A177-3AD203B41FA5}">
                      <a16:colId xmlns:a16="http://schemas.microsoft.com/office/drawing/2014/main" val="480783820"/>
                    </a:ext>
                  </a:extLst>
                </a:gridCol>
                <a:gridCol w="1720890">
                  <a:extLst>
                    <a:ext uri="{9D8B030D-6E8A-4147-A177-3AD203B41FA5}">
                      <a16:colId xmlns:a16="http://schemas.microsoft.com/office/drawing/2014/main" val="1866235401"/>
                    </a:ext>
                  </a:extLst>
                </a:gridCol>
                <a:gridCol w="1720755">
                  <a:extLst>
                    <a:ext uri="{9D8B030D-6E8A-4147-A177-3AD203B41FA5}">
                      <a16:colId xmlns:a16="http://schemas.microsoft.com/office/drawing/2014/main" val="2098398081"/>
                    </a:ext>
                  </a:extLst>
                </a:gridCol>
                <a:gridCol w="1720890">
                  <a:extLst>
                    <a:ext uri="{9D8B030D-6E8A-4147-A177-3AD203B41FA5}">
                      <a16:colId xmlns:a16="http://schemas.microsoft.com/office/drawing/2014/main" val="3897994574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r>
                        <a:rPr lang="en-US" sz="7200" b="0" i="0" u="none" baseline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</a:rPr>
                        <a:t>60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2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100</a:t>
                      </a:r>
                    </a:p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5502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85205D3-A96A-4075-8443-E36376CF49F9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E2C00FC-A989-40B6-A41F-DCB0E862771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40588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99"/>
    </mc:Choice>
    <mc:Fallback>
      <p:transition spd="slow" advTm="27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13C4519-30F8-4DF1-8666-90D95D8731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574521"/>
              </p:ext>
            </p:extLst>
          </p:nvPr>
        </p:nvGraphicFramePr>
        <p:xfrm>
          <a:off x="1041399" y="2921001"/>
          <a:ext cx="8604045" cy="14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0755">
                  <a:extLst>
                    <a:ext uri="{9D8B030D-6E8A-4147-A177-3AD203B41FA5}">
                      <a16:colId xmlns:a16="http://schemas.microsoft.com/office/drawing/2014/main" val="937048351"/>
                    </a:ext>
                  </a:extLst>
                </a:gridCol>
                <a:gridCol w="1720755">
                  <a:extLst>
                    <a:ext uri="{9D8B030D-6E8A-4147-A177-3AD203B41FA5}">
                      <a16:colId xmlns:a16="http://schemas.microsoft.com/office/drawing/2014/main" val="480783820"/>
                    </a:ext>
                  </a:extLst>
                </a:gridCol>
                <a:gridCol w="1720890">
                  <a:extLst>
                    <a:ext uri="{9D8B030D-6E8A-4147-A177-3AD203B41FA5}">
                      <a16:colId xmlns:a16="http://schemas.microsoft.com/office/drawing/2014/main" val="1866235401"/>
                    </a:ext>
                  </a:extLst>
                </a:gridCol>
                <a:gridCol w="1720755">
                  <a:extLst>
                    <a:ext uri="{9D8B030D-6E8A-4147-A177-3AD203B41FA5}">
                      <a16:colId xmlns:a16="http://schemas.microsoft.com/office/drawing/2014/main" val="2098398081"/>
                    </a:ext>
                  </a:extLst>
                </a:gridCol>
                <a:gridCol w="1720890">
                  <a:extLst>
                    <a:ext uri="{9D8B030D-6E8A-4147-A177-3AD203B41FA5}">
                      <a16:colId xmlns:a16="http://schemas.microsoft.com/office/drawing/2014/main" val="3897994574"/>
                    </a:ext>
                  </a:extLst>
                </a:gridCol>
              </a:tblGrid>
              <a:tr h="1473073"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7200" b="0" i="0" u="none" baseline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19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2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US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5502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85205D3-A96A-4075-8443-E36376CF49F9}"/>
              </a:ext>
            </a:extLst>
          </p:cNvPr>
          <p:cNvSpPr txBox="1"/>
          <p:nvPr/>
        </p:nvSpPr>
        <p:spPr>
          <a:xfrm>
            <a:off x="670232" y="442452"/>
            <a:ext cx="8819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What are the missing numbers</a:t>
            </a:r>
            <a:r>
              <a:rPr lang="en-US" sz="4400" dirty="0"/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23B15A3-3BD7-4D93-A996-757016A96B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7366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06"/>
    </mc:Choice>
    <mc:Fallback>
      <p:transition spd="slow" advTm="31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463525D-B940-4F23-B187-7051D3B24EEA}"/>
              </a:ext>
            </a:extLst>
          </p:cNvPr>
          <p:cNvSpPr txBox="1"/>
          <p:nvPr/>
        </p:nvSpPr>
        <p:spPr>
          <a:xfrm>
            <a:off x="353961" y="442452"/>
            <a:ext cx="961594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I would like you to fill in the missing numbers on the number tracks that I have made for you. </a:t>
            </a: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A848027-4035-4F4A-8B53-01D1DDFB1F2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862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91"/>
    </mc:Choice>
    <mc:Fallback xmlns="">
      <p:transition spd="slow" advTm="112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101</Words>
  <Application>Microsoft Office PowerPoint</Application>
  <PresentationFormat>Custom</PresentationFormat>
  <Paragraphs>29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Comic Sans MS</vt:lpstr>
      <vt:lpstr>Calibri Light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6</cp:revision>
  <dcterms:created xsi:type="dcterms:W3CDTF">2021-01-16T11:18:37Z</dcterms:created>
  <dcterms:modified xsi:type="dcterms:W3CDTF">2021-01-17T15:18:14Z</dcterms:modified>
</cp:coreProperties>
</file>