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65" r:id="rId11"/>
    <p:sldId id="268" r:id="rId12"/>
  </p:sldIdLst>
  <p:sldSz cx="10160000" cy="105664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44A291-C7CD-4B40-8841-CE48FA67CA18}" v="31" dt="2021-01-28T10:42:40.3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8744A291-C7CD-4B40-8841-CE48FA67CA18}"/>
    <pc:docChg chg="custSel addSld modSld modMainMaster">
      <pc:chgData name="Suzanne Phillips" userId="2ebb4245-c1bb-4f5a-9396-757d13a1d94d" providerId="ADAL" clId="{8744A291-C7CD-4B40-8841-CE48FA67CA18}" dt="2021-01-28T10:43:57.471" v="440" actId="20577"/>
      <pc:docMkLst>
        <pc:docMk/>
      </pc:docMkLst>
      <pc:sldChg chg="addSp delSp modSp mod setBg">
        <pc:chgData name="Suzanne Phillips" userId="2ebb4245-c1bb-4f5a-9396-757d13a1d94d" providerId="ADAL" clId="{8744A291-C7CD-4B40-8841-CE48FA67CA18}" dt="2021-01-28T10:43:57.471" v="440" actId="20577"/>
        <pc:sldMkLst>
          <pc:docMk/>
          <pc:sldMk cId="2268050991" sldId="265"/>
        </pc:sldMkLst>
        <pc:spChg chg="mod">
          <ac:chgData name="Suzanne Phillips" userId="2ebb4245-c1bb-4f5a-9396-757d13a1d94d" providerId="ADAL" clId="{8744A291-C7CD-4B40-8841-CE48FA67CA18}" dt="2021-01-28T10:43:57.471" v="440" actId="20577"/>
          <ac:spMkLst>
            <pc:docMk/>
            <pc:sldMk cId="2268050991" sldId="265"/>
            <ac:spMk id="8" creationId="{A045DDBD-C4DA-4767-9964-587B12F31AB0}"/>
          </ac:spMkLst>
        </pc:spChg>
        <pc:picChg chg="add del mod">
          <ac:chgData name="Suzanne Phillips" userId="2ebb4245-c1bb-4f5a-9396-757d13a1d94d" providerId="ADAL" clId="{8744A291-C7CD-4B40-8841-CE48FA67CA18}" dt="2021-01-28T10:42:40.382" v="424"/>
          <ac:picMkLst>
            <pc:docMk/>
            <pc:sldMk cId="2268050991" sldId="265"/>
            <ac:picMk id="3" creationId="{A591FD2E-DD64-4750-835A-912D6D9A62CC}"/>
          </ac:picMkLst>
        </pc:picChg>
        <pc:picChg chg="add mod">
          <ac:chgData name="Suzanne Phillips" userId="2ebb4245-c1bb-4f5a-9396-757d13a1d94d" providerId="ADAL" clId="{8744A291-C7CD-4B40-8841-CE48FA67CA18}" dt="2021-01-28T10:42:40.382" v="424"/>
          <ac:picMkLst>
            <pc:docMk/>
            <pc:sldMk cId="2268050991" sldId="265"/>
            <ac:picMk id="4" creationId="{F3D219EC-6E20-4B8C-9383-551F6C2132DF}"/>
          </ac:picMkLst>
        </pc:picChg>
        <pc:picChg chg="del">
          <ac:chgData name="Suzanne Phillips" userId="2ebb4245-c1bb-4f5a-9396-757d13a1d94d" providerId="ADAL" clId="{8744A291-C7CD-4B40-8841-CE48FA67CA18}" dt="2021-01-28T10:38:22.284" v="423"/>
          <ac:picMkLst>
            <pc:docMk/>
            <pc:sldMk cId="2268050991" sldId="265"/>
            <ac:picMk id="37" creationId="{749453E0-7E56-4F47-AD6E-409EFD4770A9}"/>
          </ac:picMkLst>
        </pc:picChg>
      </pc:sldChg>
      <pc:sldChg chg="setBg">
        <pc:chgData name="Suzanne Phillips" userId="2ebb4245-c1bb-4f5a-9396-757d13a1d94d" providerId="ADAL" clId="{8744A291-C7CD-4B40-8841-CE48FA67CA18}" dt="2021-01-28T10:20:48.292" v="127"/>
        <pc:sldMkLst>
          <pc:docMk/>
          <pc:sldMk cId="2620311228" sldId="268"/>
        </pc:sldMkLst>
      </pc:sldChg>
      <pc:sldChg chg="addSp delSp modSp mod setBg">
        <pc:chgData name="Suzanne Phillips" userId="2ebb4245-c1bb-4f5a-9396-757d13a1d94d" providerId="ADAL" clId="{8744A291-C7CD-4B40-8841-CE48FA67CA18}" dt="2021-01-28T10:34:12.825" v="414"/>
        <pc:sldMkLst>
          <pc:docMk/>
          <pc:sldMk cId="2158179544" sldId="269"/>
        </pc:sldMkLst>
        <pc:spChg chg="mod">
          <ac:chgData name="Suzanne Phillips" userId="2ebb4245-c1bb-4f5a-9396-757d13a1d94d" providerId="ADAL" clId="{8744A291-C7CD-4B40-8841-CE48FA67CA18}" dt="2021-01-28T10:17:56.745" v="94" actId="14100"/>
          <ac:spMkLst>
            <pc:docMk/>
            <pc:sldMk cId="2158179544" sldId="269"/>
            <ac:spMk id="2" creationId="{8FE3E2E0-E9A2-48B8-A02A-5A3901BABCA0}"/>
          </ac:spMkLst>
        </pc:spChg>
        <pc:spChg chg="del">
          <ac:chgData name="Suzanne Phillips" userId="2ebb4245-c1bb-4f5a-9396-757d13a1d94d" providerId="ADAL" clId="{8744A291-C7CD-4B40-8841-CE48FA67CA18}" dt="2021-01-28T10:05:20.175" v="1" actId="478"/>
          <ac:spMkLst>
            <pc:docMk/>
            <pc:sldMk cId="2158179544" sldId="269"/>
            <ac:spMk id="6" creationId="{D8A2C00C-8BEA-409D-BF1D-E7A18009F922}"/>
          </ac:spMkLst>
        </pc:spChg>
        <pc:spChg chg="del">
          <ac:chgData name="Suzanne Phillips" userId="2ebb4245-c1bb-4f5a-9396-757d13a1d94d" providerId="ADAL" clId="{8744A291-C7CD-4B40-8841-CE48FA67CA18}" dt="2021-01-28T10:05:19.187" v="0" actId="478"/>
          <ac:spMkLst>
            <pc:docMk/>
            <pc:sldMk cId="2158179544" sldId="269"/>
            <ac:spMk id="9" creationId="{E99B24F0-61A9-46F1-8709-A0D127839FEA}"/>
          </ac:spMkLst>
        </pc:spChg>
        <pc:picChg chg="del">
          <ac:chgData name="Suzanne Phillips" userId="2ebb4245-c1bb-4f5a-9396-757d13a1d94d" providerId="ADAL" clId="{8744A291-C7CD-4B40-8841-CE48FA67CA18}" dt="2021-01-28T10:05:20.175" v="1" actId="478"/>
          <ac:picMkLst>
            <pc:docMk/>
            <pc:sldMk cId="2158179544" sldId="269"/>
            <ac:picMk id="5" creationId="{6C8C59F5-8AE1-40F8-8281-D5CDE8E0AC63}"/>
          </ac:picMkLst>
        </pc:picChg>
        <pc:picChg chg="add mod">
          <ac:chgData name="Suzanne Phillips" userId="2ebb4245-c1bb-4f5a-9396-757d13a1d94d" providerId="ADAL" clId="{8744A291-C7CD-4B40-8841-CE48FA67CA18}" dt="2021-01-28T10:32:31.238" v="410" actId="14100"/>
          <ac:picMkLst>
            <pc:docMk/>
            <pc:sldMk cId="2158179544" sldId="269"/>
            <ac:picMk id="7" creationId="{F12549A7-47FF-4169-BD1D-C64643F5AA92}"/>
          </ac:picMkLst>
        </pc:picChg>
        <pc:picChg chg="del">
          <ac:chgData name="Suzanne Phillips" userId="2ebb4245-c1bb-4f5a-9396-757d13a1d94d" providerId="ADAL" clId="{8744A291-C7CD-4B40-8841-CE48FA67CA18}" dt="2021-01-28T10:05:19.187" v="0" actId="478"/>
          <ac:picMkLst>
            <pc:docMk/>
            <pc:sldMk cId="2158179544" sldId="269"/>
            <ac:picMk id="8" creationId="{C391B4A1-9136-4837-886E-5F004C00AA79}"/>
          </ac:picMkLst>
        </pc:picChg>
        <pc:picChg chg="del">
          <ac:chgData name="Suzanne Phillips" userId="2ebb4245-c1bb-4f5a-9396-757d13a1d94d" providerId="ADAL" clId="{8744A291-C7CD-4B40-8841-CE48FA67CA18}" dt="2021-01-28T10:32:20.069" v="409"/>
          <ac:picMkLst>
            <pc:docMk/>
            <pc:sldMk cId="2158179544" sldId="269"/>
            <ac:picMk id="11" creationId="{4528D6B9-74C4-4370-9DFB-3DF955B8BE1B}"/>
          </ac:picMkLst>
        </pc:picChg>
        <pc:picChg chg="add mod">
          <ac:chgData name="Suzanne Phillips" userId="2ebb4245-c1bb-4f5a-9396-757d13a1d94d" providerId="ADAL" clId="{8744A291-C7CD-4B40-8841-CE48FA67CA18}" dt="2021-01-28T10:32:35.402" v="411" actId="14100"/>
          <ac:picMkLst>
            <pc:docMk/>
            <pc:sldMk cId="2158179544" sldId="269"/>
            <ac:picMk id="12" creationId="{C124F191-B5EA-4CAF-A480-89400BD927B1}"/>
          </ac:picMkLst>
        </pc:picChg>
        <pc:picChg chg="add mod">
          <ac:chgData name="Suzanne Phillips" userId="2ebb4245-c1bb-4f5a-9396-757d13a1d94d" providerId="ADAL" clId="{8744A291-C7CD-4B40-8841-CE48FA67CA18}" dt="2021-01-28T10:18:23" v="103" actId="1076"/>
          <ac:picMkLst>
            <pc:docMk/>
            <pc:sldMk cId="2158179544" sldId="269"/>
            <ac:picMk id="14" creationId="{D4AA8226-A3ED-4603-B70E-59EB14C0636A}"/>
          </ac:picMkLst>
        </pc:picChg>
        <pc:picChg chg="add mod">
          <ac:chgData name="Suzanne Phillips" userId="2ebb4245-c1bb-4f5a-9396-757d13a1d94d" providerId="ADAL" clId="{8744A291-C7CD-4B40-8841-CE48FA67CA18}" dt="2021-01-28T10:32:38.972" v="412" actId="14100"/>
          <ac:picMkLst>
            <pc:docMk/>
            <pc:sldMk cId="2158179544" sldId="269"/>
            <ac:picMk id="16" creationId="{949AFEDA-06A8-46CA-8626-6C127421F233}"/>
          </ac:picMkLst>
        </pc:picChg>
        <pc:picChg chg="add mod">
          <ac:chgData name="Suzanne Phillips" userId="2ebb4245-c1bb-4f5a-9396-757d13a1d94d" providerId="ADAL" clId="{8744A291-C7CD-4B40-8841-CE48FA67CA18}" dt="2021-01-28T10:32:42.700" v="413" actId="14100"/>
          <ac:picMkLst>
            <pc:docMk/>
            <pc:sldMk cId="2158179544" sldId="269"/>
            <ac:picMk id="18" creationId="{4980A6EA-61CB-4C3F-922F-68B2E47A11ED}"/>
          </ac:picMkLst>
        </pc:picChg>
        <pc:picChg chg="add mod">
          <ac:chgData name="Suzanne Phillips" userId="2ebb4245-c1bb-4f5a-9396-757d13a1d94d" providerId="ADAL" clId="{8744A291-C7CD-4B40-8841-CE48FA67CA18}" dt="2021-01-28T10:19:29.765" v="112" actId="1076"/>
          <ac:picMkLst>
            <pc:docMk/>
            <pc:sldMk cId="2158179544" sldId="269"/>
            <ac:picMk id="20" creationId="{8BE2FF46-2F1B-47FC-9029-EA7CE3DB5AAD}"/>
          </ac:picMkLst>
        </pc:picChg>
        <pc:picChg chg="add del mod">
          <ac:chgData name="Suzanne Phillips" userId="2ebb4245-c1bb-4f5a-9396-757d13a1d94d" providerId="ADAL" clId="{8744A291-C7CD-4B40-8841-CE48FA67CA18}" dt="2021-01-28T10:34:12.825" v="414"/>
          <ac:picMkLst>
            <pc:docMk/>
            <pc:sldMk cId="2158179544" sldId="269"/>
            <ac:picMk id="21" creationId="{C71E31F5-3DC6-49FA-B6B3-23B62017F208}"/>
          </ac:picMkLst>
        </pc:picChg>
        <pc:picChg chg="add mod">
          <ac:chgData name="Suzanne Phillips" userId="2ebb4245-c1bb-4f5a-9396-757d13a1d94d" providerId="ADAL" clId="{8744A291-C7CD-4B40-8841-CE48FA67CA18}" dt="2021-01-28T10:34:12.825" v="414"/>
          <ac:picMkLst>
            <pc:docMk/>
            <pc:sldMk cId="2158179544" sldId="269"/>
            <ac:picMk id="22" creationId="{318A878A-3AD3-4128-823D-7AE9BE2A5716}"/>
          </ac:picMkLst>
        </pc:picChg>
      </pc:sldChg>
      <pc:sldChg chg="addSp delSp modSp new mod setBg">
        <pc:chgData name="Suzanne Phillips" userId="2ebb4245-c1bb-4f5a-9396-757d13a1d94d" providerId="ADAL" clId="{8744A291-C7CD-4B40-8841-CE48FA67CA18}" dt="2021-01-28T10:34:33.713" v="415"/>
        <pc:sldMkLst>
          <pc:docMk/>
          <pc:sldMk cId="800840125" sldId="270"/>
        </pc:sldMkLst>
        <pc:spChg chg="mod">
          <ac:chgData name="Suzanne Phillips" userId="2ebb4245-c1bb-4f5a-9396-757d13a1d94d" providerId="ADAL" clId="{8744A291-C7CD-4B40-8841-CE48FA67CA18}" dt="2021-01-28T10:20:37.142" v="124" actId="20577"/>
          <ac:spMkLst>
            <pc:docMk/>
            <pc:sldMk cId="800840125" sldId="270"/>
            <ac:spMk id="2" creationId="{B7725141-662B-4FB3-A031-A8A73C0E59B0}"/>
          </ac:spMkLst>
        </pc:spChg>
        <pc:spChg chg="del">
          <ac:chgData name="Suzanne Phillips" userId="2ebb4245-c1bb-4f5a-9396-757d13a1d94d" providerId="ADAL" clId="{8744A291-C7CD-4B40-8841-CE48FA67CA18}" dt="2021-01-28T10:20:33.185" v="115" actId="22"/>
          <ac:spMkLst>
            <pc:docMk/>
            <pc:sldMk cId="800840125" sldId="270"/>
            <ac:spMk id="3" creationId="{E7B89550-AF11-4472-8C77-ED1D431F77C8}"/>
          </ac:spMkLst>
        </pc:spChg>
        <pc:picChg chg="add mod ord">
          <ac:chgData name="Suzanne Phillips" userId="2ebb4245-c1bb-4f5a-9396-757d13a1d94d" providerId="ADAL" clId="{8744A291-C7CD-4B40-8841-CE48FA67CA18}" dt="2021-01-28T10:20:33.185" v="115" actId="22"/>
          <ac:picMkLst>
            <pc:docMk/>
            <pc:sldMk cId="800840125" sldId="270"/>
            <ac:picMk id="5" creationId="{E93BB29C-7A52-42C6-9957-E853E7728794}"/>
          </ac:picMkLst>
        </pc:picChg>
        <pc:picChg chg="add del mod">
          <ac:chgData name="Suzanne Phillips" userId="2ebb4245-c1bb-4f5a-9396-757d13a1d94d" providerId="ADAL" clId="{8744A291-C7CD-4B40-8841-CE48FA67CA18}" dt="2021-01-28T10:34:33.713" v="415"/>
          <ac:picMkLst>
            <pc:docMk/>
            <pc:sldMk cId="800840125" sldId="270"/>
            <ac:picMk id="6" creationId="{953EA314-0019-4CC4-91D6-F316E3FDAA78}"/>
          </ac:picMkLst>
        </pc:picChg>
        <pc:picChg chg="add mod">
          <ac:chgData name="Suzanne Phillips" userId="2ebb4245-c1bb-4f5a-9396-757d13a1d94d" providerId="ADAL" clId="{8744A291-C7CD-4B40-8841-CE48FA67CA18}" dt="2021-01-28T10:34:33.713" v="415"/>
          <ac:picMkLst>
            <pc:docMk/>
            <pc:sldMk cId="800840125" sldId="270"/>
            <ac:picMk id="7" creationId="{B946267C-22CF-4B6E-A5C1-71F21DFE870E}"/>
          </ac:picMkLst>
        </pc:picChg>
      </pc:sldChg>
      <pc:sldChg chg="addSp delSp modSp new mod setBg">
        <pc:chgData name="Suzanne Phillips" userId="2ebb4245-c1bb-4f5a-9396-757d13a1d94d" providerId="ADAL" clId="{8744A291-C7CD-4B40-8841-CE48FA67CA18}" dt="2021-01-28T10:35:04.266" v="416"/>
        <pc:sldMkLst>
          <pc:docMk/>
          <pc:sldMk cId="48334026" sldId="271"/>
        </pc:sldMkLst>
        <pc:spChg chg="mod">
          <ac:chgData name="Suzanne Phillips" userId="2ebb4245-c1bb-4f5a-9396-757d13a1d94d" providerId="ADAL" clId="{8744A291-C7CD-4B40-8841-CE48FA67CA18}" dt="2021-01-28T10:22:32.308" v="205" actId="20577"/>
          <ac:spMkLst>
            <pc:docMk/>
            <pc:sldMk cId="48334026" sldId="271"/>
            <ac:spMk id="2" creationId="{227EA609-C068-4B5C-8862-A6C857AB818B}"/>
          </ac:spMkLst>
        </pc:spChg>
        <pc:spChg chg="del">
          <ac:chgData name="Suzanne Phillips" userId="2ebb4245-c1bb-4f5a-9396-757d13a1d94d" providerId="ADAL" clId="{8744A291-C7CD-4B40-8841-CE48FA67CA18}" dt="2021-01-28T10:22:10.740" v="128" actId="22"/>
          <ac:spMkLst>
            <pc:docMk/>
            <pc:sldMk cId="48334026" sldId="271"/>
            <ac:spMk id="3" creationId="{396577D9-7E06-4E01-9679-FD5E654C0F85}"/>
          </ac:spMkLst>
        </pc:spChg>
        <pc:picChg chg="add mod ord">
          <ac:chgData name="Suzanne Phillips" userId="2ebb4245-c1bb-4f5a-9396-757d13a1d94d" providerId="ADAL" clId="{8744A291-C7CD-4B40-8841-CE48FA67CA18}" dt="2021-01-28T10:22:10.740" v="128" actId="22"/>
          <ac:picMkLst>
            <pc:docMk/>
            <pc:sldMk cId="48334026" sldId="271"/>
            <ac:picMk id="5" creationId="{30B4E3BD-7465-41DA-8444-F1CEC6977F7D}"/>
          </ac:picMkLst>
        </pc:picChg>
        <pc:picChg chg="add mod">
          <ac:chgData name="Suzanne Phillips" userId="2ebb4245-c1bb-4f5a-9396-757d13a1d94d" providerId="ADAL" clId="{8744A291-C7CD-4B40-8841-CE48FA67CA18}" dt="2021-01-28T10:35:04.266" v="416"/>
          <ac:picMkLst>
            <pc:docMk/>
            <pc:sldMk cId="48334026" sldId="271"/>
            <ac:picMk id="6" creationId="{6198B799-4D49-4474-A080-22218A0EF0AD}"/>
          </ac:picMkLst>
        </pc:picChg>
      </pc:sldChg>
      <pc:sldChg chg="addSp delSp modSp new mod">
        <pc:chgData name="Suzanne Phillips" userId="2ebb4245-c1bb-4f5a-9396-757d13a1d94d" providerId="ADAL" clId="{8744A291-C7CD-4B40-8841-CE48FA67CA18}" dt="2021-01-28T10:35:32.697" v="417"/>
        <pc:sldMkLst>
          <pc:docMk/>
          <pc:sldMk cId="511921941" sldId="272"/>
        </pc:sldMkLst>
        <pc:spChg chg="mod">
          <ac:chgData name="Suzanne Phillips" userId="2ebb4245-c1bb-4f5a-9396-757d13a1d94d" providerId="ADAL" clId="{8744A291-C7CD-4B40-8841-CE48FA67CA18}" dt="2021-01-28T10:23:39.585" v="225" actId="20577"/>
          <ac:spMkLst>
            <pc:docMk/>
            <pc:sldMk cId="511921941" sldId="272"/>
            <ac:spMk id="2" creationId="{AEDFB1F4-14D9-4BCD-9D14-912061501B96}"/>
          </ac:spMkLst>
        </pc:spChg>
        <pc:spChg chg="del">
          <ac:chgData name="Suzanne Phillips" userId="2ebb4245-c1bb-4f5a-9396-757d13a1d94d" providerId="ADAL" clId="{8744A291-C7CD-4B40-8841-CE48FA67CA18}" dt="2021-01-28T10:23:30.008" v="207" actId="22"/>
          <ac:spMkLst>
            <pc:docMk/>
            <pc:sldMk cId="511921941" sldId="272"/>
            <ac:spMk id="3" creationId="{BA47F172-4C90-4728-8700-F2BE39D6FC22}"/>
          </ac:spMkLst>
        </pc:spChg>
        <pc:picChg chg="add mod ord">
          <ac:chgData name="Suzanne Phillips" userId="2ebb4245-c1bb-4f5a-9396-757d13a1d94d" providerId="ADAL" clId="{8744A291-C7CD-4B40-8841-CE48FA67CA18}" dt="2021-01-28T10:23:30.008" v="207" actId="22"/>
          <ac:picMkLst>
            <pc:docMk/>
            <pc:sldMk cId="511921941" sldId="272"/>
            <ac:picMk id="5" creationId="{6C9F6C69-6105-41E5-AD09-0EACB8F1EF2A}"/>
          </ac:picMkLst>
        </pc:picChg>
        <pc:picChg chg="add mod">
          <ac:chgData name="Suzanne Phillips" userId="2ebb4245-c1bb-4f5a-9396-757d13a1d94d" providerId="ADAL" clId="{8744A291-C7CD-4B40-8841-CE48FA67CA18}" dt="2021-01-28T10:35:32.697" v="417"/>
          <ac:picMkLst>
            <pc:docMk/>
            <pc:sldMk cId="511921941" sldId="272"/>
            <ac:picMk id="6" creationId="{9856F336-14CF-4AF8-AD3C-9AB1943A63AA}"/>
          </ac:picMkLst>
        </pc:picChg>
      </pc:sldChg>
      <pc:sldChg chg="addSp delSp modSp new mod">
        <pc:chgData name="Suzanne Phillips" userId="2ebb4245-c1bb-4f5a-9396-757d13a1d94d" providerId="ADAL" clId="{8744A291-C7CD-4B40-8841-CE48FA67CA18}" dt="2021-01-28T10:35:54.871" v="418"/>
        <pc:sldMkLst>
          <pc:docMk/>
          <pc:sldMk cId="1842173660" sldId="273"/>
        </pc:sldMkLst>
        <pc:spChg chg="mod">
          <ac:chgData name="Suzanne Phillips" userId="2ebb4245-c1bb-4f5a-9396-757d13a1d94d" providerId="ADAL" clId="{8744A291-C7CD-4B40-8841-CE48FA67CA18}" dt="2021-01-28T10:24:37.023" v="252" actId="20577"/>
          <ac:spMkLst>
            <pc:docMk/>
            <pc:sldMk cId="1842173660" sldId="273"/>
            <ac:spMk id="2" creationId="{BDC4E6ED-2A6E-43EF-AFD3-6F287ED991F9}"/>
          </ac:spMkLst>
        </pc:spChg>
        <pc:spChg chg="del">
          <ac:chgData name="Suzanne Phillips" userId="2ebb4245-c1bb-4f5a-9396-757d13a1d94d" providerId="ADAL" clId="{8744A291-C7CD-4B40-8841-CE48FA67CA18}" dt="2021-01-28T10:24:29.739" v="227" actId="22"/>
          <ac:spMkLst>
            <pc:docMk/>
            <pc:sldMk cId="1842173660" sldId="273"/>
            <ac:spMk id="3" creationId="{8381FB5E-FFA7-4073-9056-8F96D23BBE49}"/>
          </ac:spMkLst>
        </pc:spChg>
        <pc:picChg chg="add mod ord">
          <ac:chgData name="Suzanne Phillips" userId="2ebb4245-c1bb-4f5a-9396-757d13a1d94d" providerId="ADAL" clId="{8744A291-C7CD-4B40-8841-CE48FA67CA18}" dt="2021-01-28T10:24:29.739" v="227" actId="22"/>
          <ac:picMkLst>
            <pc:docMk/>
            <pc:sldMk cId="1842173660" sldId="273"/>
            <ac:picMk id="5" creationId="{F8D9CA69-B345-434C-A340-F3304EE71A9C}"/>
          </ac:picMkLst>
        </pc:picChg>
        <pc:picChg chg="add mod">
          <ac:chgData name="Suzanne Phillips" userId="2ebb4245-c1bb-4f5a-9396-757d13a1d94d" providerId="ADAL" clId="{8744A291-C7CD-4B40-8841-CE48FA67CA18}" dt="2021-01-28T10:35:54.871" v="418"/>
          <ac:picMkLst>
            <pc:docMk/>
            <pc:sldMk cId="1842173660" sldId="273"/>
            <ac:picMk id="6" creationId="{4ED48D51-C91B-498E-9DF9-18BEB3B767F4}"/>
          </ac:picMkLst>
        </pc:picChg>
      </pc:sldChg>
      <pc:sldChg chg="addSp delSp modSp new mod">
        <pc:chgData name="Suzanne Phillips" userId="2ebb4245-c1bb-4f5a-9396-757d13a1d94d" providerId="ADAL" clId="{8744A291-C7CD-4B40-8841-CE48FA67CA18}" dt="2021-01-28T10:36:26.880" v="419"/>
        <pc:sldMkLst>
          <pc:docMk/>
          <pc:sldMk cId="868321601" sldId="274"/>
        </pc:sldMkLst>
        <pc:spChg chg="mod">
          <ac:chgData name="Suzanne Phillips" userId="2ebb4245-c1bb-4f5a-9396-757d13a1d94d" providerId="ADAL" clId="{8744A291-C7CD-4B40-8841-CE48FA67CA18}" dt="2021-01-28T10:26:38.103" v="297" actId="5793"/>
          <ac:spMkLst>
            <pc:docMk/>
            <pc:sldMk cId="868321601" sldId="274"/>
            <ac:spMk id="2" creationId="{20F943DF-BAB6-4B67-9AA5-C1B0D7A054DA}"/>
          </ac:spMkLst>
        </pc:spChg>
        <pc:spChg chg="del">
          <ac:chgData name="Suzanne Phillips" userId="2ebb4245-c1bb-4f5a-9396-757d13a1d94d" providerId="ADAL" clId="{8744A291-C7CD-4B40-8841-CE48FA67CA18}" dt="2021-01-28T10:26:24.447" v="254" actId="22"/>
          <ac:spMkLst>
            <pc:docMk/>
            <pc:sldMk cId="868321601" sldId="274"/>
            <ac:spMk id="3" creationId="{0D80B509-D859-437D-90D4-F437A74F53E9}"/>
          </ac:spMkLst>
        </pc:spChg>
        <pc:picChg chg="add mod ord">
          <ac:chgData name="Suzanne Phillips" userId="2ebb4245-c1bb-4f5a-9396-757d13a1d94d" providerId="ADAL" clId="{8744A291-C7CD-4B40-8841-CE48FA67CA18}" dt="2021-01-28T10:26:24.447" v="254" actId="22"/>
          <ac:picMkLst>
            <pc:docMk/>
            <pc:sldMk cId="868321601" sldId="274"/>
            <ac:picMk id="5" creationId="{EDEE8E2F-B925-47EC-8715-9C8FFBCD2E6F}"/>
          </ac:picMkLst>
        </pc:picChg>
        <pc:picChg chg="add mod">
          <ac:chgData name="Suzanne Phillips" userId="2ebb4245-c1bb-4f5a-9396-757d13a1d94d" providerId="ADAL" clId="{8744A291-C7CD-4B40-8841-CE48FA67CA18}" dt="2021-01-28T10:36:26.880" v="419"/>
          <ac:picMkLst>
            <pc:docMk/>
            <pc:sldMk cId="868321601" sldId="274"/>
            <ac:picMk id="6" creationId="{B6DFC9BE-9A1A-449B-8EBE-71BA6179C8AB}"/>
          </ac:picMkLst>
        </pc:picChg>
      </pc:sldChg>
      <pc:sldChg chg="addSp delSp modSp new mod">
        <pc:chgData name="Suzanne Phillips" userId="2ebb4245-c1bb-4f5a-9396-757d13a1d94d" providerId="ADAL" clId="{8744A291-C7CD-4B40-8841-CE48FA67CA18}" dt="2021-01-28T10:36:54.823" v="420"/>
        <pc:sldMkLst>
          <pc:docMk/>
          <pc:sldMk cId="2920224197" sldId="275"/>
        </pc:sldMkLst>
        <pc:spChg chg="mod">
          <ac:chgData name="Suzanne Phillips" userId="2ebb4245-c1bb-4f5a-9396-757d13a1d94d" providerId="ADAL" clId="{8744A291-C7CD-4B40-8841-CE48FA67CA18}" dt="2021-01-28T10:28:31.517" v="349" actId="20577"/>
          <ac:spMkLst>
            <pc:docMk/>
            <pc:sldMk cId="2920224197" sldId="275"/>
            <ac:spMk id="2" creationId="{708124CC-AF51-4DF7-B62F-B2B96B76EE92}"/>
          </ac:spMkLst>
        </pc:spChg>
        <pc:spChg chg="del">
          <ac:chgData name="Suzanne Phillips" userId="2ebb4245-c1bb-4f5a-9396-757d13a1d94d" providerId="ADAL" clId="{8744A291-C7CD-4B40-8841-CE48FA67CA18}" dt="2021-01-28T10:28:17.001" v="299" actId="22"/>
          <ac:spMkLst>
            <pc:docMk/>
            <pc:sldMk cId="2920224197" sldId="275"/>
            <ac:spMk id="3" creationId="{CAD0DF7D-D292-459D-A478-79BC6E208D53}"/>
          </ac:spMkLst>
        </pc:spChg>
        <pc:picChg chg="add mod ord">
          <ac:chgData name="Suzanne Phillips" userId="2ebb4245-c1bb-4f5a-9396-757d13a1d94d" providerId="ADAL" clId="{8744A291-C7CD-4B40-8841-CE48FA67CA18}" dt="2021-01-28T10:28:17.001" v="299" actId="22"/>
          <ac:picMkLst>
            <pc:docMk/>
            <pc:sldMk cId="2920224197" sldId="275"/>
            <ac:picMk id="5" creationId="{46A01E64-41A2-47FA-89C5-6161543980C9}"/>
          </ac:picMkLst>
        </pc:picChg>
        <pc:picChg chg="add mod">
          <ac:chgData name="Suzanne Phillips" userId="2ebb4245-c1bb-4f5a-9396-757d13a1d94d" providerId="ADAL" clId="{8744A291-C7CD-4B40-8841-CE48FA67CA18}" dt="2021-01-28T10:36:54.823" v="420"/>
          <ac:picMkLst>
            <pc:docMk/>
            <pc:sldMk cId="2920224197" sldId="275"/>
            <ac:picMk id="6" creationId="{5CD19BC9-3ED8-4D7E-AD02-D76731876E95}"/>
          </ac:picMkLst>
        </pc:picChg>
      </pc:sldChg>
      <pc:sldChg chg="addSp delSp modSp new mod">
        <pc:chgData name="Suzanne Phillips" userId="2ebb4245-c1bb-4f5a-9396-757d13a1d94d" providerId="ADAL" clId="{8744A291-C7CD-4B40-8841-CE48FA67CA18}" dt="2021-01-28T10:37:19.152" v="421"/>
        <pc:sldMkLst>
          <pc:docMk/>
          <pc:sldMk cId="1485716691" sldId="276"/>
        </pc:sldMkLst>
        <pc:spChg chg="mod">
          <ac:chgData name="Suzanne Phillips" userId="2ebb4245-c1bb-4f5a-9396-757d13a1d94d" providerId="ADAL" clId="{8744A291-C7CD-4B40-8841-CE48FA67CA18}" dt="2021-01-28T10:29:39.931" v="383" actId="20577"/>
          <ac:spMkLst>
            <pc:docMk/>
            <pc:sldMk cId="1485716691" sldId="276"/>
            <ac:spMk id="2" creationId="{D1C46637-F876-46B2-AB8E-A05508FA28A6}"/>
          </ac:spMkLst>
        </pc:spChg>
        <pc:spChg chg="del">
          <ac:chgData name="Suzanne Phillips" userId="2ebb4245-c1bb-4f5a-9396-757d13a1d94d" providerId="ADAL" clId="{8744A291-C7CD-4B40-8841-CE48FA67CA18}" dt="2021-01-28T10:29:29.354" v="351" actId="22"/>
          <ac:spMkLst>
            <pc:docMk/>
            <pc:sldMk cId="1485716691" sldId="276"/>
            <ac:spMk id="3" creationId="{0FD4BC9F-9DAB-4690-8EB0-F06ECD573E3A}"/>
          </ac:spMkLst>
        </pc:spChg>
        <pc:picChg chg="add mod ord">
          <ac:chgData name="Suzanne Phillips" userId="2ebb4245-c1bb-4f5a-9396-757d13a1d94d" providerId="ADAL" clId="{8744A291-C7CD-4B40-8841-CE48FA67CA18}" dt="2021-01-28T10:29:29.354" v="351" actId="22"/>
          <ac:picMkLst>
            <pc:docMk/>
            <pc:sldMk cId="1485716691" sldId="276"/>
            <ac:picMk id="5" creationId="{B264857D-70D4-409F-A83E-454A742A3C51}"/>
          </ac:picMkLst>
        </pc:picChg>
        <pc:picChg chg="add mod">
          <ac:chgData name="Suzanne Phillips" userId="2ebb4245-c1bb-4f5a-9396-757d13a1d94d" providerId="ADAL" clId="{8744A291-C7CD-4B40-8841-CE48FA67CA18}" dt="2021-01-28T10:37:19.152" v="421"/>
          <ac:picMkLst>
            <pc:docMk/>
            <pc:sldMk cId="1485716691" sldId="276"/>
            <ac:picMk id="6" creationId="{8BA05B2A-0799-4CC1-B9D4-0D3959E3BF6F}"/>
          </ac:picMkLst>
        </pc:picChg>
      </pc:sldChg>
      <pc:sldChg chg="addSp delSp modSp new mod">
        <pc:chgData name="Suzanne Phillips" userId="2ebb4245-c1bb-4f5a-9396-757d13a1d94d" providerId="ADAL" clId="{8744A291-C7CD-4B40-8841-CE48FA67CA18}" dt="2021-01-28T10:37:46.587" v="422"/>
        <pc:sldMkLst>
          <pc:docMk/>
          <pc:sldMk cId="3358336553" sldId="277"/>
        </pc:sldMkLst>
        <pc:spChg chg="mod">
          <ac:chgData name="Suzanne Phillips" userId="2ebb4245-c1bb-4f5a-9396-757d13a1d94d" providerId="ADAL" clId="{8744A291-C7CD-4B40-8841-CE48FA67CA18}" dt="2021-01-28T10:30:38.057" v="408" actId="20577"/>
          <ac:spMkLst>
            <pc:docMk/>
            <pc:sldMk cId="3358336553" sldId="277"/>
            <ac:spMk id="2" creationId="{E4EA200B-94D2-4D5E-BD24-B77D25A73C74}"/>
          </ac:spMkLst>
        </pc:spChg>
        <pc:spChg chg="del">
          <ac:chgData name="Suzanne Phillips" userId="2ebb4245-c1bb-4f5a-9396-757d13a1d94d" providerId="ADAL" clId="{8744A291-C7CD-4B40-8841-CE48FA67CA18}" dt="2021-01-28T10:30:31.221" v="385" actId="22"/>
          <ac:spMkLst>
            <pc:docMk/>
            <pc:sldMk cId="3358336553" sldId="277"/>
            <ac:spMk id="3" creationId="{98F260A9-12DE-41DB-AB97-8670A9E772D5}"/>
          </ac:spMkLst>
        </pc:spChg>
        <pc:picChg chg="add mod ord">
          <ac:chgData name="Suzanne Phillips" userId="2ebb4245-c1bb-4f5a-9396-757d13a1d94d" providerId="ADAL" clId="{8744A291-C7CD-4B40-8841-CE48FA67CA18}" dt="2021-01-28T10:30:31.221" v="385" actId="22"/>
          <ac:picMkLst>
            <pc:docMk/>
            <pc:sldMk cId="3358336553" sldId="277"/>
            <ac:picMk id="5" creationId="{9186E3FC-DED8-4A2A-92DA-119319E0F04F}"/>
          </ac:picMkLst>
        </pc:picChg>
        <pc:picChg chg="add mod">
          <ac:chgData name="Suzanne Phillips" userId="2ebb4245-c1bb-4f5a-9396-757d13a1d94d" providerId="ADAL" clId="{8744A291-C7CD-4B40-8841-CE48FA67CA18}" dt="2021-01-28T10:37:46.587" v="422"/>
          <ac:picMkLst>
            <pc:docMk/>
            <pc:sldMk cId="3358336553" sldId="277"/>
            <ac:picMk id="6" creationId="{65A5F3F3-87A1-432E-BFE3-E1B896FDF8B4}"/>
          </ac:picMkLst>
        </pc:picChg>
      </pc:sldChg>
      <pc:sldMasterChg chg="setBg modSldLayout">
        <pc:chgData name="Suzanne Phillips" userId="2ebb4245-c1bb-4f5a-9396-757d13a1d94d" providerId="ADAL" clId="{8744A291-C7CD-4B40-8841-CE48FA67CA18}" dt="2021-01-28T10:20:48.292" v="127"/>
        <pc:sldMasterMkLst>
          <pc:docMk/>
          <pc:sldMasterMk cId="357405296" sldId="2147483648"/>
        </pc:sldMasterMkLst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3688638513" sldId="2147483649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2212445704" sldId="2147483650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3156679220" sldId="2147483651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622472523" sldId="2147483652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2673550052" sldId="2147483653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4232107574" sldId="2147483654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2776861567" sldId="2147483655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867309724" sldId="2147483656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1041586241" sldId="2147483657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4024559872" sldId="2147483658"/>
          </pc:sldLayoutMkLst>
        </pc:sldLayoutChg>
        <pc:sldLayoutChg chg="setBg">
          <pc:chgData name="Suzanne Phillips" userId="2ebb4245-c1bb-4f5a-9396-757d13a1d94d" providerId="ADAL" clId="{8744A291-C7CD-4B40-8841-CE48FA67CA18}" dt="2021-01-28T10:20:48.292" v="127"/>
          <pc:sldLayoutMkLst>
            <pc:docMk/>
            <pc:sldMasterMk cId="357405296" sldId="2147483648"/>
            <pc:sldLayoutMk cId="2560229989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141B9-034E-4B14-B5B2-0AF408F27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729270"/>
            <a:ext cx="7620000" cy="367867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F50DB3-0AE7-4938-A50E-5ACDB2F31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549807"/>
            <a:ext cx="7620000" cy="255110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1DBB1-BE7A-4074-870B-C2549BC15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32C8B-98F0-46E8-945D-45869BB35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12A6C-93BB-460A-ABC5-96B9E470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638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CD8C8-DDA9-4A1C-905F-5CAA3AB9E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68016-9EBA-487D-B392-9DF1855F1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D8B3E-5102-4A97-ADB8-5D56A6C8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83AEF7-0A22-4C95-B218-603280C71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2B494-2957-420C-8D7E-7E44F49D5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45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1D196-95B3-4BA8-B43A-0CA0BA9BC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634265"/>
            <a:ext cx="8763000" cy="439532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CD76B-7FBD-4664-AE85-FC3FF73B1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7071175"/>
            <a:ext cx="8763000" cy="231139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E7CE0-F39C-4A2B-9128-A64AA935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05F79-691D-48B1-930B-BA83D692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43E22-D047-4BD6-8C8D-F78DF6C5E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67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E6E8A-50FD-4A51-8125-838EB2728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1BBCE-B1D5-4AF3-8A7B-9D2F850BA2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812815"/>
            <a:ext cx="4318000" cy="6704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6F030-B089-4C61-AE86-A36E4540C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812815"/>
            <a:ext cx="4318000" cy="67042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08634F-837D-48B1-A946-334E23197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50761-4028-4461-99DF-E295C36E7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661753-AFAB-4950-B6DE-6B7DD3CB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72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B3659-E673-47A7-B235-F79AEA7AC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62565"/>
            <a:ext cx="8763000" cy="20423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8A51E-D67E-4D35-8F0F-6087B43ABA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590236"/>
            <a:ext cx="4298156" cy="12694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4D41F-4A44-42E6-A657-502253DE30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859671"/>
            <a:ext cx="4298156" cy="56769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C93340-E7D7-4DF5-811C-29ED759843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590236"/>
            <a:ext cx="4319323" cy="12694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24A1D8-3FC8-4373-8364-47E4286725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859671"/>
            <a:ext cx="4319323" cy="56769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D26C68-F0E1-45BA-935F-A6A850E24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BADF4E-EBED-4AB7-B0D9-DD783D6A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94E751-61C5-4299-98CE-D985B2491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50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0734D-645E-44BA-AA57-5476BC78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54833F-E9FB-4671-A747-CE2834191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538606-EAF8-4C21-AAE4-8D19582B5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4A3621-0155-44B4-9895-EDA94FE90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0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83688B-6226-4DFC-9898-AF2B3DFD2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909131-06A2-46AB-9BB8-E18B2819B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A9AB3-723A-4093-9542-F2AB649EE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61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CFAF9-FA37-4967-BBB3-42127123C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04427"/>
            <a:ext cx="3276864" cy="24654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F972A-4BAD-4175-8AF7-D5F835246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521368"/>
            <a:ext cx="5143500" cy="750899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DBC48-B617-40D7-A825-B7A502746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69920"/>
            <a:ext cx="3276864" cy="5872669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364D8-E0AB-4C72-9241-6EAA3D907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587BF-0786-423C-9D5E-91307A70A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CD9A0D-1296-4CD2-8356-00FD4BB74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309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29F9F-DFDE-4F05-A046-530C23C11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04427"/>
            <a:ext cx="3276864" cy="24654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080FE7-A9D1-4C7B-B2FF-82C429012F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521368"/>
            <a:ext cx="5143500" cy="750899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42D8B-D084-4215-868E-40E77F536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69920"/>
            <a:ext cx="3276864" cy="5872669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F86C4-6B5C-474D-B92B-39EF21D7A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EA52D-BB1A-4996-932F-D55EDB9D2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F1C71B-40D6-4F28-9CA6-BD28BC27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8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2186A-E112-42B0-966D-E754EB901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4BFD1-026A-4CD3-B1C1-BC7029BD47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911834-C34D-4208-9A6A-40C848720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6BF21-5D28-4565-8B6E-412C76194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B5F17-EB47-437B-970E-033B0800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59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CA171C-1F31-4DD0-BD38-89D248AB83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62563"/>
            <a:ext cx="2190750" cy="89545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37E193-C9C4-4FAA-AD32-FACBC38B1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62563"/>
            <a:ext cx="6445250" cy="89545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96952-FFAD-46A7-AD29-B02F6F074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24B81-CDBD-4858-B724-808AF248B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C1CA-B8C0-4919-921F-BBDABC8F6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29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A1187-634A-4E06-8071-F7376311C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62565"/>
            <a:ext cx="8763000" cy="20423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E2AA0B-28BB-49CA-BD81-9904100CA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812815"/>
            <a:ext cx="8763000" cy="6704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9FA3A-9CC2-482C-8F62-9C2F572438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793490"/>
            <a:ext cx="2286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CF24C-2FB9-4CF9-841F-83941E9C6385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1305F-3267-46D2-816D-99DE441AA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793490"/>
            <a:ext cx="3429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FFA4F-F6D2-4CBB-B03E-005A7AA957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793490"/>
            <a:ext cx="2286000" cy="562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E4451-B10C-4C24-B5B7-A82533ECDA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05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3E2E0-E9A2-48B8-A02A-5A3901BAB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4291" y="1511687"/>
            <a:ext cx="8192654" cy="1443421"/>
          </a:xfrm>
        </p:spPr>
        <p:txBody>
          <a:bodyPr>
            <a:normAutofit fontScale="90000"/>
          </a:bodyPr>
          <a:lstStyle/>
          <a:p>
            <a:r>
              <a:rPr lang="en-GB" dirty="0"/>
              <a:t>Newspaper Report Writing Monday 8</a:t>
            </a:r>
            <a:r>
              <a:rPr lang="en-GB" baseline="30000" dirty="0"/>
              <a:t>th</a:t>
            </a:r>
            <a:r>
              <a:rPr lang="en-GB" dirty="0"/>
              <a:t> February </a:t>
            </a:r>
            <a:br>
              <a:rPr lang="en-GB" dirty="0"/>
            </a:br>
            <a:r>
              <a:rPr lang="en-GB" dirty="0"/>
              <a:t>The Men’s Final of the Snowboard Cross Sochi Olympics 2014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0E8F9-D201-4874-91BF-4205197CA9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2549A7-47FF-4169-BD1D-C64643F5AA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676" y="2855686"/>
            <a:ext cx="4340375" cy="22518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24F191-B5EA-4CAF-A480-89400BD927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9557" y="2834493"/>
            <a:ext cx="4340375" cy="22226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4AA8226-A3ED-4603-B70E-59EB14C063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17" y="5169735"/>
            <a:ext cx="4835236" cy="244155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9AFEDA-06A8-46CA-8626-6C127421F2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09053" y="5070761"/>
            <a:ext cx="4100879" cy="24123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980A6EA-61CB-4C3F-922F-68B2E47A11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677" y="7606162"/>
            <a:ext cx="4202634" cy="26983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BE2FF46-2F1B-47FC-9029-EA7CE3DB5AA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55255" y="7639816"/>
            <a:ext cx="4401900" cy="2829793"/>
          </a:xfrm>
          <a:prstGeom prst="rect">
            <a:avLst/>
          </a:prstGeom>
        </p:spPr>
      </p:pic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318A878A-3AD3-4128-823D-7AE9BE2A57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817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30"/>
    </mc:Choice>
    <mc:Fallback>
      <p:transition spd="slow" advTm="72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567" x="3632200" y="9875838"/>
          <p14:tracePt t="35840" x="2949575" y="10431463"/>
          <p14:tracePt t="35845" x="2882900" y="10313988"/>
          <p14:tracePt t="35853" x="2817813" y="10234613"/>
          <p14:tracePt t="35860" x="2738438" y="10115550"/>
          <p14:tracePt t="35868" x="2698750" y="10037763"/>
          <p14:tracePt t="35876" x="2659063" y="9918700"/>
          <p14:tracePt t="35884" x="2633663" y="9839325"/>
          <p14:tracePt t="35892" x="2593975" y="9734550"/>
          <p14:tracePt t="35901" x="2554288" y="9615488"/>
          <p14:tracePt t="35909" x="2501900" y="9445625"/>
          <p14:tracePt t="35917" x="2474913" y="9234488"/>
          <p14:tracePt t="35925" x="2474913" y="9037638"/>
          <p14:tracePt t="35934" x="2474913" y="8774113"/>
          <p14:tracePt t="35941" x="2474913" y="8510588"/>
          <p14:tracePt t="35949" x="2447925" y="8234363"/>
          <p14:tracePt t="35957" x="2447925" y="7945438"/>
          <p14:tracePt t="35965" x="2422525" y="7708900"/>
          <p14:tracePt t="35972" x="2370138" y="7458075"/>
          <p14:tracePt t="35980" x="2317750" y="7261225"/>
          <p14:tracePt t="35991" x="2263775" y="7024688"/>
          <p14:tracePt t="35997" x="2224088" y="6932613"/>
          <p14:tracePt t="36005" x="2198688" y="6761163"/>
          <p14:tracePt t="36012" x="2146300" y="6589713"/>
          <p14:tracePt t="36020" x="2146300" y="6459538"/>
          <p14:tracePt t="36032" x="2119313" y="6275388"/>
          <p14:tracePt t="36037" x="2079625" y="6169025"/>
          <p14:tracePt t="36045" x="2079625" y="6037263"/>
          <p14:tracePt t="36053" x="2079625" y="5959475"/>
          <p14:tracePt t="36061" x="2027238" y="5853113"/>
          <p14:tracePt t="36072" x="2027238" y="5748338"/>
          <p14:tracePt t="36077" x="2027238" y="5668963"/>
          <p14:tracePt t="36085" x="2014538" y="5616575"/>
          <p14:tracePt t="36092" x="2014538" y="5538788"/>
          <p14:tracePt t="36100" x="2014538" y="5472113"/>
          <p14:tracePt t="36108" x="2014538" y="5419725"/>
          <p14:tracePt t="36116" x="2014538" y="5380038"/>
          <p14:tracePt t="36126" x="2014538" y="5354638"/>
          <p14:tracePt t="36132" x="2014538" y="5300663"/>
          <p14:tracePt t="36140" x="2014538" y="5287963"/>
          <p14:tracePt t="36149" x="2014538" y="5275263"/>
          <p14:tracePt t="36157" x="2014538" y="5262563"/>
          <p14:tracePt t="36166" x="2014538" y="5235575"/>
          <p14:tracePt t="36173" x="2014538" y="5222875"/>
          <p14:tracePt t="36192" x="2014538" y="5208588"/>
          <p14:tracePt t="36257" x="2000250" y="5208588"/>
          <p14:tracePt t="36264" x="1987550" y="5208588"/>
          <p14:tracePt t="36292" x="1962150" y="5208588"/>
          <p14:tracePt t="36296" x="1922463" y="5208588"/>
          <p14:tracePt t="36306" x="1895475" y="5208588"/>
          <p14:tracePt t="36310" x="1843088" y="5208588"/>
          <p14:tracePt t="36318" x="1790700" y="5208588"/>
          <p14:tracePt t="36328" x="1711325" y="5208588"/>
          <p14:tracePt t="36335" x="1606550" y="5208588"/>
          <p14:tracePt t="36344" x="1474788" y="5222875"/>
          <p14:tracePt t="36351" x="1368425" y="5222875"/>
          <p14:tracePt t="36359" x="1238250" y="5222875"/>
          <p14:tracePt t="36367" x="1092200" y="5222875"/>
          <p14:tracePt t="36374" x="987425" y="5222875"/>
          <p14:tracePt t="36383" x="855663" y="5222875"/>
          <p14:tracePt t="36393" x="723900" y="5222875"/>
          <p14:tracePt t="36397" x="619125" y="5222875"/>
          <p14:tracePt t="36406" x="512763" y="5222875"/>
          <p14:tracePt t="36414" x="434975" y="5222875"/>
          <p14:tracePt t="36423" x="407988" y="5222875"/>
          <p14:tracePt t="36430" x="381000" y="5222875"/>
          <p14:tracePt t="36441" x="355600" y="5222875"/>
          <p14:tracePt t="36458" x="342900" y="5222875"/>
          <p14:tracePt t="36498" x="342900" y="5208588"/>
          <p14:tracePt t="36507" x="342900" y="5195888"/>
          <p14:tracePt t="36527" x="342900" y="5183188"/>
          <p14:tracePt t="36533" x="342900" y="5170488"/>
          <p14:tracePt t="36621" x="368300" y="5170488"/>
          <p14:tracePt t="36628" x="381000" y="5170488"/>
          <p14:tracePt t="36637" x="395288" y="5170488"/>
          <p14:tracePt t="36643" x="407988" y="5170488"/>
          <p14:tracePt t="36651" x="434975" y="5170488"/>
          <p14:tracePt t="36660" x="592138" y="5170488"/>
          <p14:tracePt t="36668" x="698500" y="5170488"/>
          <p14:tracePt t="36676" x="868363" y="5170488"/>
          <p14:tracePt t="36686" x="1027113" y="5170488"/>
          <p14:tracePt t="36691" x="1238250" y="5170488"/>
          <p14:tracePt t="36700" x="1368425" y="5170488"/>
          <p14:tracePt t="36709" x="1447800" y="5170488"/>
          <p14:tracePt t="36716" x="1500188" y="5170488"/>
          <p14:tracePt t="36724" x="1554163" y="5170488"/>
          <p14:tracePt t="36735" x="1566863" y="5170488"/>
          <p14:tracePt t="36740" x="1579563" y="5170488"/>
          <p14:tracePt t="36867" x="1606550" y="5183188"/>
          <p14:tracePt t="36882" x="1658938" y="5195888"/>
          <p14:tracePt t="36892" x="1684338" y="5235575"/>
          <p14:tracePt t="36896" x="1711325" y="5275263"/>
          <p14:tracePt t="36917" x="1751013" y="5287963"/>
          <p14:tracePt t="36925" x="1763713" y="5287963"/>
          <p14:tracePt t="36933" x="1778000" y="5287963"/>
          <p14:tracePt t="36999" x="1778000" y="5314950"/>
          <p14:tracePt t="37016" x="1778000" y="5327650"/>
          <p14:tracePt t="37024" x="1778000" y="5367338"/>
          <p14:tracePt t="37031" x="1778000" y="5380038"/>
          <p14:tracePt t="37042" x="1778000" y="5392738"/>
          <p14:tracePt t="37059" x="1778000" y="5407025"/>
          <p14:tracePt t="37247" x="1790700" y="5407025"/>
          <p14:tracePt t="37256" x="1830388" y="5407025"/>
          <p14:tracePt t="37262" x="1843088" y="5407025"/>
          <p14:tracePt t="37270" x="1855788" y="5407025"/>
          <p14:tracePt t="37279" x="1870075" y="5407025"/>
          <p14:tracePt t="37288" x="1882775" y="5407025"/>
          <p14:tracePt t="37293" x="1895475" y="5407025"/>
          <p14:tracePt t="37323" x="1908175" y="5407025"/>
          <p14:tracePt t="37328" x="1922463" y="5407025"/>
          <p14:tracePt t="37337" x="1947863" y="5407025"/>
          <p14:tracePt t="37349" x="1987550" y="5407025"/>
          <p14:tracePt t="37351" x="2000250" y="5407025"/>
          <p14:tracePt t="37360" x="2014538" y="5407025"/>
          <p14:tracePt t="37367" x="2039938" y="5392738"/>
          <p14:tracePt t="37376" x="2079625" y="5392738"/>
          <p14:tracePt t="37385" x="2093913" y="5380038"/>
          <p14:tracePt t="37391" x="2119313" y="5380038"/>
          <p14:tracePt t="37402" x="2132013" y="5380038"/>
          <p14:tracePt t="37409" x="2132013" y="5354638"/>
          <p14:tracePt t="37415" x="2146300" y="5354638"/>
          <p14:tracePt t="37437" x="2146300" y="5340350"/>
          <p14:tracePt t="37645" x="2132013" y="5340350"/>
          <p14:tracePt t="37654" x="2106613" y="5354638"/>
          <p14:tracePt t="37661" x="2027238" y="5392738"/>
          <p14:tracePt t="37669" x="1987550" y="5392738"/>
          <p14:tracePt t="37676" x="1935163" y="5407025"/>
          <p14:tracePt t="37685" x="1882775" y="5419725"/>
          <p14:tracePt t="37692" x="1855788" y="5419725"/>
          <p14:tracePt t="37699" x="1830388" y="5432425"/>
          <p14:tracePt t="37708" x="1816100" y="5432425"/>
          <p14:tracePt t="37716" x="1803400" y="5432425"/>
          <p14:tracePt t="37734" x="1790700" y="5459413"/>
          <p14:tracePt t="37952" x="1778000" y="5459413"/>
          <p14:tracePt t="37976" x="1778000" y="5446713"/>
          <p14:tracePt t="37996" x="1763713" y="5446713"/>
          <p14:tracePt t="38021" x="1763713" y="5432425"/>
          <p14:tracePt t="38041" x="1751013" y="5432425"/>
          <p14:tracePt t="38051" x="1738313" y="5432425"/>
          <p14:tracePt t="38078" x="1711325" y="5432425"/>
          <p14:tracePt t="38086" x="1698625" y="5432425"/>
          <p14:tracePt t="38097" x="1658938" y="5419725"/>
          <p14:tracePt t="38101" x="1631950" y="5419725"/>
          <p14:tracePt t="38108" x="1619250" y="5419725"/>
          <p14:tracePt t="38115" x="1566863" y="5407025"/>
          <p14:tracePt t="38123" x="1514475" y="5392738"/>
          <p14:tracePt t="38146" x="1500188" y="5392738"/>
          <p14:tracePt t="38149" x="1487488" y="5392738"/>
          <p14:tracePt t="38159" x="1487488" y="5367338"/>
          <p14:tracePt t="38187" x="1474788" y="5354638"/>
          <p14:tracePt t="38460" x="1474788" y="5340350"/>
          <p14:tracePt t="38504" x="1474788" y="5327650"/>
          <p14:tracePt t="38526" x="1487488" y="5314950"/>
          <p14:tracePt t="39016" x="1500188" y="5314950"/>
          <p14:tracePt t="39039" x="1514475" y="5314950"/>
          <p14:tracePt t="39062" x="1527175" y="5314950"/>
          <p14:tracePt t="39085" x="1539875" y="5314950"/>
          <p14:tracePt t="39090" x="1554163" y="5314950"/>
          <p14:tracePt t="39100" x="1566863" y="5314950"/>
          <p14:tracePt t="39118" x="1579563" y="5314950"/>
          <p14:tracePt t="39126" x="1592263" y="5314950"/>
          <p14:tracePt t="39153" x="1606550" y="5314950"/>
          <p14:tracePt t="39178" x="1619250" y="5314950"/>
          <p14:tracePt t="39203" x="1671638" y="5314950"/>
          <p14:tracePt t="39205" x="1724025" y="5314950"/>
          <p14:tracePt t="39214" x="1724025" y="5300663"/>
          <p14:tracePt t="39235" x="1751013" y="5300663"/>
          <p14:tracePt t="39243" x="1778000" y="5300663"/>
          <p14:tracePt t="39253" x="1790700" y="5300663"/>
          <p14:tracePt t="39259" x="1803400" y="5300663"/>
          <p14:tracePt t="39277" x="1830388" y="5300663"/>
          <p14:tracePt t="39304" x="1843088" y="5300663"/>
          <p14:tracePt t="39744" x="1855788" y="5287963"/>
          <p14:tracePt t="39752" x="1870075" y="5287963"/>
          <p14:tracePt t="39836" x="1882775" y="5287963"/>
          <p14:tracePt t="39841" x="1895475" y="5287963"/>
          <p14:tracePt t="39848" x="1895475" y="5275263"/>
          <p14:tracePt t="40555" x="1922463" y="5275263"/>
          <p14:tracePt t="40563" x="1935163" y="5275263"/>
          <p14:tracePt t="40648" x="1962150" y="5275263"/>
          <p14:tracePt t="40664" x="2014538" y="5275263"/>
          <p14:tracePt t="40676" x="2066925" y="5275263"/>
          <p14:tracePt t="40678" x="2119313" y="5275263"/>
          <p14:tracePt t="40686" x="2198688" y="5275263"/>
          <p14:tracePt t="40697" x="2251075" y="5275263"/>
          <p14:tracePt t="40703" x="2330450" y="5275263"/>
          <p14:tracePt t="40712" x="2395538" y="5275263"/>
          <p14:tracePt t="40719" x="2447925" y="5275263"/>
          <p14:tracePt t="40727" x="2462213" y="5275263"/>
          <p14:tracePt t="40737" x="2514600" y="5275263"/>
          <p14:tracePt t="40743" x="2566988" y="5275263"/>
          <p14:tracePt t="40752" x="2646363" y="5275263"/>
          <p14:tracePt t="40760" x="2763838" y="5275263"/>
          <p14:tracePt t="40767" x="2817813" y="5275263"/>
          <p14:tracePt t="40774" x="2870200" y="5275263"/>
          <p14:tracePt t="40782" x="2909888" y="5262563"/>
          <p14:tracePt t="40791" x="2935288" y="5262563"/>
          <p14:tracePt t="40803" x="2974975" y="5262563"/>
          <p14:tracePt t="40807" x="3001963" y="5262563"/>
          <p14:tracePt t="40814" x="3041650" y="5262563"/>
          <p14:tracePt t="40835" x="3067050" y="5262563"/>
          <p14:tracePt t="40841" x="3119438" y="5262563"/>
          <p14:tracePt t="40850" x="3159125" y="5262563"/>
          <p14:tracePt t="40858" x="3211513" y="5262563"/>
          <p14:tracePt t="40863" x="3238500" y="5262563"/>
          <p14:tracePt t="40873" x="3290888" y="5262563"/>
          <p14:tracePt t="40881" x="3330575" y="5262563"/>
          <p14:tracePt t="40889" x="3357563" y="5262563"/>
          <p14:tracePt t="40895" x="3397250" y="5262563"/>
          <p14:tracePt t="40904" x="3422650" y="5262563"/>
          <p14:tracePt t="40911" x="3449638" y="5262563"/>
          <p14:tracePt t="40920" x="3489325" y="5262563"/>
          <p14:tracePt t="40930" x="3514725" y="5262563"/>
          <p14:tracePt t="40935" x="3594100" y="5262563"/>
          <p14:tracePt t="40943" x="3646488" y="5262563"/>
          <p14:tracePt t="40951" x="3751263" y="5262563"/>
          <p14:tracePt t="40959" x="3778250" y="5262563"/>
          <p14:tracePt t="40968" x="3883025" y="5262563"/>
          <p14:tracePt t="40976" x="3989388" y="5262563"/>
          <p14:tracePt t="40984" x="4094163" y="5287963"/>
          <p14:tracePt t="40991" x="4291013" y="5287963"/>
          <p14:tracePt t="41001" x="4422775" y="5287963"/>
          <p14:tracePt t="41007" x="4529138" y="5287963"/>
          <p14:tracePt t="41016" x="4633913" y="5287963"/>
          <p14:tracePt t="41025" x="4738688" y="5287963"/>
          <p14:tracePt t="41031" x="4884738" y="5275263"/>
          <p14:tracePt t="41041" x="4989513" y="5248275"/>
          <p14:tracePt t="41047" x="5094288" y="5235575"/>
          <p14:tracePt t="41058" x="5200650" y="5235575"/>
          <p14:tracePt t="41064" x="5226050" y="5208588"/>
          <p14:tracePt t="41070" x="5332413" y="5195888"/>
          <p14:tracePt t="41079" x="5410200" y="5195888"/>
          <p14:tracePt t="41093" x="5449888" y="5170488"/>
          <p14:tracePt t="41096" x="5502275" y="5156200"/>
          <p14:tracePt t="41103" x="5529263" y="5156200"/>
          <p14:tracePt t="41111" x="5568950" y="5156200"/>
          <p14:tracePt t="41120" x="5581650" y="5156200"/>
          <p14:tracePt t="41138" x="5608638" y="5156200"/>
          <p14:tracePt t="41146" x="5621338" y="5156200"/>
          <p14:tracePt t="41152" x="5634038" y="5156200"/>
          <p14:tracePt t="41173" x="5648325" y="5156200"/>
          <p14:tracePt t="41183" x="5661025" y="5156200"/>
          <p14:tracePt t="41211" x="5673725" y="5156200"/>
          <p14:tracePt t="41243" x="5686425" y="5156200"/>
          <p14:tracePt t="41253" x="5713413" y="5156200"/>
          <p14:tracePt t="41258" x="5740400" y="5156200"/>
          <p14:tracePt t="41266" x="5753100" y="5156200"/>
          <p14:tracePt t="41273" x="5765800" y="5156200"/>
          <p14:tracePt t="41282" x="5780088" y="5156200"/>
          <p14:tracePt t="41309" x="5805488" y="5156200"/>
          <p14:tracePt t="41325" x="5818188" y="5156200"/>
          <p14:tracePt t="41333" x="5845175" y="5156200"/>
          <p14:tracePt t="41340" x="5857875" y="5156200"/>
          <p14:tracePt t="41348" x="5872163" y="5156200"/>
          <p14:tracePt t="41358" x="5910263" y="5143500"/>
          <p14:tracePt t="41362" x="5949950" y="5116513"/>
          <p14:tracePt t="41371" x="5949950" y="5130800"/>
          <p14:tracePt t="41380" x="5964238" y="5130800"/>
          <p14:tracePt t="41524" x="5976938" y="5116513"/>
          <p14:tracePt t="41535" x="5989638" y="5103813"/>
          <p14:tracePt t="41548" x="6002338" y="5091113"/>
          <p14:tracePt t="41571" x="6042025" y="5091113"/>
          <p14:tracePt t="41606" x="6056313" y="5091113"/>
          <p14:tracePt t="41782" x="6081713" y="5103813"/>
          <p14:tracePt t="41788" x="6121400" y="5116513"/>
          <p14:tracePt t="41797" x="6134100" y="5116513"/>
          <p14:tracePt t="41803" x="6148388" y="5116513"/>
          <p14:tracePt t="41810" x="6161088" y="5116513"/>
          <p14:tracePt t="41819" x="6173788" y="5130800"/>
          <p14:tracePt t="41827" x="6173788" y="5143500"/>
          <p14:tracePt t="41838" x="6188075" y="5143500"/>
          <p14:tracePt t="41844" x="6200775" y="5143500"/>
          <p14:tracePt t="41853" x="6200775" y="5156200"/>
          <p14:tracePt t="41858" x="6213475" y="5170488"/>
          <p14:tracePt t="41868" x="6226175" y="5170488"/>
          <p14:tracePt t="41874" x="6240463" y="5170488"/>
          <p14:tracePt t="41893" x="6253163" y="5183188"/>
          <p14:tracePt t="41929" x="6280150" y="5183188"/>
          <p14:tracePt t="41939" x="6280150" y="5195888"/>
          <p14:tracePt t="41945" x="6292850" y="5195888"/>
          <p14:tracePt t="42098" x="6265863" y="5195888"/>
          <p14:tracePt t="42109" x="6253163" y="5208588"/>
          <p14:tracePt t="42124" x="6240463" y="5208588"/>
          <p14:tracePt t="42132" x="6226175" y="5208588"/>
          <p14:tracePt t="42143" x="6213475" y="5222875"/>
          <p14:tracePt t="42161" x="6188075" y="5222875"/>
          <p14:tracePt t="42167" x="6134100" y="5222875"/>
          <p14:tracePt t="42173" x="6081713" y="5222875"/>
          <p14:tracePt t="42182" x="6029325" y="5222875"/>
          <p14:tracePt t="42191" x="5976938" y="5222875"/>
          <p14:tracePt t="42198" x="5924550" y="5222875"/>
          <p14:tracePt t="42206" x="5884863" y="5222875"/>
          <p14:tracePt t="42214" x="5857875" y="5222875"/>
          <p14:tracePt t="42223" x="5832475" y="5222875"/>
          <p14:tracePt t="42232" x="5805488" y="5222875"/>
          <p14:tracePt t="42243" x="5780088" y="5222875"/>
          <p14:tracePt t="42246" x="5765800" y="5208588"/>
          <p14:tracePt t="42257" x="5726113" y="5208588"/>
          <p14:tracePt t="42265" x="5700713" y="5208588"/>
          <p14:tracePt t="42269" x="5700713" y="5195888"/>
          <p14:tracePt t="42277" x="5686425" y="5195888"/>
          <p14:tracePt t="42451" x="5673725" y="5195888"/>
          <p14:tracePt t="42458" x="5661025" y="5195888"/>
          <p14:tracePt t="42486" x="5608638" y="5195888"/>
          <p14:tracePt t="42496" x="5594350" y="5195888"/>
          <p14:tracePt t="42649" x="5608638" y="5195888"/>
          <p14:tracePt t="42654" x="5608638" y="5208588"/>
          <p14:tracePt t="42662" x="5661025" y="5208588"/>
          <p14:tracePt t="42672" x="5713413" y="5235575"/>
          <p14:tracePt t="42677" x="5740400" y="5235575"/>
          <p14:tracePt t="42685" x="5765800" y="5248275"/>
          <p14:tracePt t="42692" x="5792788" y="5262563"/>
          <p14:tracePt t="42703" x="5832475" y="5275263"/>
          <p14:tracePt t="42710" x="5845175" y="5275263"/>
          <p14:tracePt t="42715" x="5857875" y="5275263"/>
          <p14:tracePt t="42724" x="5872163" y="5287963"/>
          <p14:tracePt t="42733" x="5884863" y="5287963"/>
          <p14:tracePt t="42740" x="5897563" y="5287963"/>
          <p14:tracePt t="42752" x="5910263" y="5300663"/>
          <p14:tracePt t="42766" x="5937250" y="5300663"/>
          <p14:tracePt t="42777" x="5949950" y="5300663"/>
          <p14:tracePt t="42796" x="5964238" y="5300663"/>
          <p14:tracePt t="43018" x="5989638" y="5300663"/>
          <p14:tracePt t="43028" x="6002338" y="5287963"/>
          <p14:tracePt t="43045" x="6016625" y="5275263"/>
          <p14:tracePt t="43052" x="6029325" y="5262563"/>
          <p14:tracePt t="43060" x="6042025" y="5248275"/>
          <p14:tracePt t="43078" x="6096000" y="5208588"/>
          <p14:tracePt t="43101" x="6096000" y="5195888"/>
          <p14:tracePt t="45307" x="6121400" y="5195888"/>
          <p14:tracePt t="45310" x="6173788" y="5195888"/>
          <p14:tracePt t="45318" x="6200775" y="5195888"/>
          <p14:tracePt t="45328" x="6253163" y="5195888"/>
          <p14:tracePt t="45335" x="6319838" y="5195888"/>
          <p14:tracePt t="45341" x="6372225" y="5195888"/>
          <p14:tracePt t="45350" x="6424613" y="5183188"/>
          <p14:tracePt t="45359" x="6503988" y="5183188"/>
          <p14:tracePt t="45365" x="6556375" y="5183188"/>
          <p14:tracePt t="45373" x="6581775" y="5183188"/>
          <p14:tracePt t="45382" x="6621463" y="5183188"/>
          <p14:tracePt t="45391" x="6648450" y="5183188"/>
          <p14:tracePt t="45396" x="6661150" y="5183188"/>
          <p14:tracePt t="46457" x="6713538" y="5064125"/>
          <p14:tracePt t="46464" x="6727825" y="4986338"/>
          <p14:tracePt t="46470" x="6753225" y="4854575"/>
          <p14:tracePt t="46477" x="6792913" y="4814888"/>
          <p14:tracePt t="46485" x="6832600" y="4735513"/>
          <p14:tracePt t="46496" x="6832600" y="4695825"/>
          <p14:tracePt t="46504" x="6845300" y="4670425"/>
          <p14:tracePt t="46510" x="6845300" y="4656138"/>
          <p14:tracePt t="46537" x="6845300" y="4643438"/>
          <p14:tracePt t="46587" x="6845300" y="4630738"/>
          <p14:tracePt t="46596" x="6845300" y="4603750"/>
          <p14:tracePt t="46607" x="6859588" y="4603750"/>
          <p14:tracePt t="46629" x="6859588" y="4591050"/>
          <p14:tracePt t="46637" x="6859588" y="4564063"/>
          <p14:tracePt t="46643" x="6859588" y="4551363"/>
          <p14:tracePt t="47860" x="6832600" y="4591050"/>
          <p14:tracePt t="47866" x="6792913" y="4630738"/>
          <p14:tracePt t="47872" x="6753225" y="4656138"/>
          <p14:tracePt t="47880" x="6700838" y="4722813"/>
          <p14:tracePt t="47893" x="6661150" y="4775200"/>
          <p14:tracePt t="47896" x="6608763" y="4814888"/>
          <p14:tracePt t="47909" x="6581775" y="4840288"/>
          <p14:tracePt t="47927" x="6569075" y="4854575"/>
          <p14:tracePt t="48014" x="6542088" y="4854575"/>
          <p14:tracePt t="48018" x="6542088" y="4867275"/>
          <p14:tracePt t="48195" x="6516688" y="4906963"/>
          <p14:tracePt t="48200" x="6477000" y="4919663"/>
          <p14:tracePt t="48210" x="6424613" y="4986338"/>
          <p14:tracePt t="48216" x="6357938" y="4999038"/>
          <p14:tracePt t="48222" x="6332538" y="5051425"/>
          <p14:tracePt t="48229" x="6265863" y="5116513"/>
          <p14:tracePt t="48240" x="6253163" y="5130800"/>
          <p14:tracePt t="48247" x="6200775" y="5183188"/>
          <p14:tracePt t="48253" x="6188075" y="5208588"/>
          <p14:tracePt t="48262" x="6173788" y="5262563"/>
          <p14:tracePt t="48271" x="6161088" y="5275263"/>
          <p14:tracePt t="48277" x="6134100" y="5314950"/>
          <p14:tracePt t="48296" x="6134100" y="5327650"/>
          <p14:tracePt t="48315" x="6121400" y="5327650"/>
          <p14:tracePt t="48392" x="6134100" y="5314950"/>
          <p14:tracePt t="48401" x="6161088" y="5300663"/>
          <p14:tracePt t="48420" x="6188075" y="5262563"/>
          <p14:tracePt t="48427" x="6226175" y="5248275"/>
          <p14:tracePt t="48434" x="6253163" y="5208588"/>
          <p14:tracePt t="48454" x="6265863" y="5195888"/>
          <p14:tracePt t="48478" x="6265863" y="5183188"/>
          <p14:tracePt t="48636" x="6265863" y="5195888"/>
          <p14:tracePt t="48648" x="6253163" y="5208588"/>
          <p14:tracePt t="48653" x="6134100" y="5275263"/>
          <p14:tracePt t="48661" x="6108700" y="5300663"/>
          <p14:tracePt t="48668" x="6002338" y="5354638"/>
          <p14:tracePt t="48675" x="5964238" y="5407025"/>
          <p14:tracePt t="48683" x="5845175" y="5484813"/>
          <p14:tracePt t="48693" x="5765800" y="5538788"/>
          <p14:tracePt t="48699" x="5713413" y="5591175"/>
          <p14:tracePt t="48706" x="5621338" y="5656263"/>
          <p14:tracePt t="48715" x="5556250" y="5748338"/>
          <p14:tracePt t="48723" x="5529263" y="5775325"/>
          <p14:tracePt t="48731" x="5437188" y="5867400"/>
          <p14:tracePt t="48740" x="5345113" y="5959475"/>
          <p14:tracePt t="48747" x="5186363" y="6143625"/>
          <p14:tracePt t="48755" x="5081588" y="6288088"/>
          <p14:tracePt t="48763" x="5016500" y="6472238"/>
          <p14:tracePt t="48774" x="4937125" y="6643688"/>
          <p14:tracePt t="48778" x="4884738" y="6853238"/>
          <p14:tracePt t="48786" x="4857750" y="6959600"/>
          <p14:tracePt t="48795" x="4805363" y="7169150"/>
          <p14:tracePt t="48802" x="4792663" y="7313613"/>
          <p14:tracePt t="48812" x="4792663" y="7419975"/>
          <p14:tracePt t="48818" x="4792663" y="7485063"/>
          <p14:tracePt t="48827" x="4765675" y="7564438"/>
          <p14:tracePt t="48836" x="4752975" y="7604125"/>
          <p14:tracePt t="48843" x="4725988" y="7656513"/>
          <p14:tracePt t="48856" x="4713288" y="7681913"/>
          <p14:tracePt t="48862" x="4713288" y="7721600"/>
          <p14:tracePt t="48868" x="4660900" y="7761288"/>
          <p14:tracePt t="48874" x="4646613" y="7788275"/>
          <p14:tracePt t="48884" x="4621213" y="7788275"/>
          <p14:tracePt t="48893" x="4594225" y="7826375"/>
          <p14:tracePt t="48899" x="4554538" y="7840663"/>
          <p14:tracePt t="48908" x="4541838" y="7853363"/>
          <p14:tracePt t="48914" x="4514850" y="7866063"/>
          <p14:tracePt t="48926" x="4502150" y="7880350"/>
          <p14:tracePt t="48930" x="4476750" y="7905750"/>
          <p14:tracePt t="48940" x="4410075" y="7918450"/>
          <p14:tracePt t="48948" x="4173538" y="7985125"/>
          <p14:tracePt t="48954" x="4054475" y="8064500"/>
          <p14:tracePt t="48962" x="3883025" y="8116888"/>
          <p14:tracePt t="48973" x="3738563" y="8129588"/>
          <p14:tracePt t="48980" x="3606800" y="8156575"/>
          <p14:tracePt t="48987" x="3462338" y="8208963"/>
          <p14:tracePt t="48994" x="3343275" y="8248650"/>
          <p14:tracePt t="49004" x="3238500" y="8301038"/>
          <p14:tracePt t="49010" x="3119438" y="8340725"/>
          <p14:tracePt t="49018" x="3067050" y="8353425"/>
          <p14:tracePt t="49026" x="3054350" y="8366125"/>
          <p14:tracePt t="49035" x="3041650" y="8366125"/>
          <p14:tracePt t="49097" x="3041650" y="8353425"/>
          <p14:tracePt t="49103" x="3027363" y="8340725"/>
          <p14:tracePt t="49125" x="2987675" y="8313738"/>
          <p14:tracePt t="49130" x="2962275" y="8313738"/>
          <p14:tracePt t="49141" x="2922588" y="8274050"/>
          <p14:tracePt t="49145" x="2895600" y="8274050"/>
          <p14:tracePt t="49155" x="2870200" y="8261350"/>
          <p14:tracePt t="49161" x="2830513" y="8261350"/>
          <p14:tracePt t="49169" x="2817813" y="8248650"/>
          <p14:tracePt t="49177" x="2778125" y="8234363"/>
          <p14:tracePt t="49187" x="2751138" y="8234363"/>
          <p14:tracePt t="49196" x="2698750" y="8208963"/>
          <p14:tracePt t="49215" x="2659063" y="8194675"/>
          <p14:tracePt t="49219" x="2633663" y="8194675"/>
          <p14:tracePt t="49226" x="2579688" y="8181975"/>
          <p14:tracePt t="49234" x="2514600" y="8181975"/>
          <p14:tracePt t="49242" x="2462213" y="8156575"/>
          <p14:tracePt t="49252" x="2395538" y="8156575"/>
          <p14:tracePt t="49260" x="2330450" y="8142288"/>
          <p14:tracePt t="49267" x="2238375" y="8116888"/>
          <p14:tracePt t="49275" x="2185988" y="8116888"/>
          <p14:tracePt t="49283" x="2079625" y="8116888"/>
          <p14:tracePt t="49291" x="2039938" y="8102600"/>
          <p14:tracePt t="49299" x="1987550" y="8102600"/>
          <p14:tracePt t="49308" x="1935163" y="8064500"/>
          <p14:tracePt t="49317" x="1882775" y="8064500"/>
          <p14:tracePt t="49323" x="1855788" y="8064500"/>
          <p14:tracePt t="49330" x="1790700" y="8050213"/>
          <p14:tracePt t="49339" x="1778000" y="8037513"/>
          <p14:tracePt t="49347" x="1738313" y="8037513"/>
          <p14:tracePt t="49357" x="1724025" y="8024813"/>
          <p14:tracePt t="49363" x="1671638" y="8024813"/>
          <p14:tracePt t="49373" x="1658938" y="8024813"/>
          <p14:tracePt t="49379" x="1631950" y="8024813"/>
          <p14:tracePt t="49388" x="1592263" y="8024813"/>
          <p14:tracePt t="49398" x="1566863" y="8024813"/>
          <p14:tracePt t="49402" x="1554163" y="8024813"/>
          <p14:tracePt t="49412" x="1514475" y="8024813"/>
          <p14:tracePt t="49420" x="1500188" y="8024813"/>
          <p14:tracePt t="49426" x="1487488" y="8024813"/>
          <p14:tracePt t="49434" x="1474788" y="8010525"/>
          <p14:tracePt t="49469" x="1460500" y="8010525"/>
          <p14:tracePt t="49494" x="1447800" y="7985125"/>
          <p14:tracePt t="49528" x="1447800" y="7972425"/>
          <p14:tracePt t="49564" x="1447800" y="7958138"/>
          <p14:tracePt t="49695" x="1422400" y="7945438"/>
          <p14:tracePt t="49727" x="1395413" y="7945438"/>
          <p14:tracePt t="49834" x="1382713" y="7918450"/>
          <p14:tracePt t="49840" x="1382713" y="7905750"/>
          <p14:tracePt t="49848" x="1368425" y="7905750"/>
          <p14:tracePt t="49857" x="1368425" y="7866063"/>
          <p14:tracePt t="49865" x="1355725" y="7866063"/>
          <p14:tracePt t="49871" x="1343025" y="7840663"/>
          <p14:tracePt t="49880" x="1330325" y="7826375"/>
          <p14:tracePt t="49886" x="1330325" y="7813675"/>
          <p14:tracePt t="49913" x="1330325" y="7800975"/>
          <p14:tracePt t="49925" x="1316038" y="7800975"/>
          <p14:tracePt t="49938" x="1303338" y="7773988"/>
          <p14:tracePt t="49944" x="1303338" y="7748588"/>
          <p14:tracePt t="49951" x="1303338" y="7734300"/>
          <p14:tracePt t="49958" x="1303338" y="7721600"/>
          <p14:tracePt t="49966" x="1303338" y="7696200"/>
          <p14:tracePt t="49977" x="1303338" y="7681913"/>
          <p14:tracePt t="49983" x="1303338" y="7656513"/>
          <p14:tracePt t="49991" x="1303338" y="7616825"/>
          <p14:tracePt t="50013" x="1303338" y="7589838"/>
          <p14:tracePt t="50019" x="1303338" y="7577138"/>
          <p14:tracePt t="50029" x="1303338" y="7537450"/>
          <p14:tracePt t="50046" x="1303338" y="7524750"/>
          <p14:tracePt t="50259" x="1316038" y="7524750"/>
          <p14:tracePt t="50283" x="1330325" y="7524750"/>
          <p14:tracePt t="50302" x="1343025" y="7550150"/>
          <p14:tracePt t="50309" x="1355725" y="7589838"/>
          <p14:tracePt t="50318" x="1368425" y="7604125"/>
          <p14:tracePt t="50324" x="1408113" y="7656513"/>
          <p14:tracePt t="50333" x="1435100" y="7669213"/>
          <p14:tracePt t="50343" x="1474788" y="7734300"/>
          <p14:tracePt t="50351" x="1514475" y="7748588"/>
          <p14:tracePt t="50359" x="1527175" y="7761288"/>
          <p14:tracePt t="50364" x="1539875" y="7761288"/>
          <p14:tracePt t="50375" x="1554163" y="7773988"/>
          <p14:tracePt t="50380" x="1554163" y="7788275"/>
          <p14:tracePt t="50402" x="1566863" y="7788275"/>
          <p14:tracePt t="50411" x="1579563" y="7788275"/>
          <p14:tracePt t="50429" x="1592263" y="7788275"/>
          <p14:tracePt t="50524" x="1606550" y="7788275"/>
          <p14:tracePt t="50528" x="1619250" y="7788275"/>
          <p14:tracePt t="50535" x="1658938" y="7788275"/>
          <p14:tracePt t="50545" x="1671638" y="7773988"/>
          <p14:tracePt t="50550" x="1671638" y="7761288"/>
          <p14:tracePt t="50557" x="1684338" y="7761288"/>
          <p14:tracePt t="50579" x="1698625" y="7761288"/>
          <p14:tracePt t="50584" x="1698625" y="7748588"/>
          <p14:tracePt t="50593" x="1711325" y="7748588"/>
          <p14:tracePt t="50616" x="1711325" y="7734300"/>
          <p14:tracePt t="50791" x="1724025" y="7721600"/>
          <p14:tracePt t="50818" x="1738313" y="7721600"/>
          <p14:tracePt t="51228" x="1790700" y="7721600"/>
          <p14:tracePt t="51236" x="1816100" y="7721600"/>
          <p14:tracePt t="51244" x="1830388" y="7721600"/>
          <p14:tracePt t="51250" x="1855788" y="7721600"/>
          <p14:tracePt t="51257" x="1870075" y="7721600"/>
          <p14:tracePt t="51267" x="1882775" y="7721600"/>
          <p14:tracePt t="51434" x="1908175" y="7721600"/>
          <p14:tracePt t="51439" x="1922463" y="7721600"/>
          <p14:tracePt t="51446" x="1947863" y="7721600"/>
          <p14:tracePt t="51475" x="1962150" y="7721600"/>
          <p14:tracePt t="51484" x="1987550" y="7721600"/>
          <p14:tracePt t="51492" x="2000250" y="7721600"/>
          <p14:tracePt t="51525" x="2014538" y="7721600"/>
          <p14:tracePt t="51798" x="2027238" y="7721600"/>
          <p14:tracePt t="51803" x="2066925" y="7721600"/>
          <p14:tracePt t="51809" x="2106613" y="7721600"/>
          <p14:tracePt t="51820" x="2119313" y="7721600"/>
          <p14:tracePt t="51823" x="2132013" y="7721600"/>
          <p14:tracePt t="51831" x="2159000" y="7721600"/>
          <p14:tracePt t="51841" x="2171700" y="7721600"/>
          <p14:tracePt t="51847" x="2211388" y="7721600"/>
          <p14:tracePt t="51858" x="2224088" y="7708900"/>
          <p14:tracePt t="51863" x="2251075" y="7708900"/>
          <p14:tracePt t="51872" x="2263775" y="7708900"/>
          <p14:tracePt t="51885" x="2290763" y="7708900"/>
          <p14:tracePt t="51888" x="2317750" y="7708900"/>
          <p14:tracePt t="51913" x="2330450" y="7708900"/>
          <p14:tracePt t="51937" x="2343150" y="7708900"/>
          <p14:tracePt t="51955" x="2355850" y="7708900"/>
          <p14:tracePt t="51971" x="2370138" y="7708900"/>
          <p14:tracePt t="51997" x="2382838" y="7708900"/>
          <p14:tracePt t="52000" x="2395538" y="7708900"/>
          <p14:tracePt t="52008" x="2409825" y="7708900"/>
          <p14:tracePt t="52389" x="2409825" y="7721600"/>
          <p14:tracePt t="52742" x="2422525" y="7721600"/>
          <p14:tracePt t="52787" x="2435225" y="7708900"/>
          <p14:tracePt t="52809" x="2435225" y="7681913"/>
          <p14:tracePt t="52830" x="2447925" y="7681913"/>
          <p14:tracePt t="53395" x="2487613" y="7681913"/>
          <p14:tracePt t="53399" x="2514600" y="7681913"/>
          <p14:tracePt t="53409" x="2541588" y="7681913"/>
          <p14:tracePt t="53416" x="2579688" y="7696200"/>
          <p14:tracePt t="53422" x="2619375" y="7696200"/>
          <p14:tracePt t="53430" x="2633663" y="7696200"/>
          <p14:tracePt t="53439" x="2646363" y="7696200"/>
          <p14:tracePt t="53474" x="2659063" y="7669213"/>
          <p14:tracePt t="53482" x="2659063" y="7656513"/>
          <p14:tracePt t="53488" x="2686050" y="7642225"/>
          <p14:tracePt t="53496" x="2698750" y="7629525"/>
          <p14:tracePt t="53517" x="2711450" y="7629525"/>
          <p14:tracePt t="53697" x="2763838" y="7629525"/>
          <p14:tracePt t="53705" x="2843213" y="7629525"/>
          <p14:tracePt t="53711" x="2974975" y="7681913"/>
          <p14:tracePt t="53721" x="3146425" y="7681913"/>
          <p14:tracePt t="53725" x="3238500" y="7681913"/>
          <p14:tracePt t="53734" x="3382963" y="7681913"/>
          <p14:tracePt t="53745" x="3489325" y="7681913"/>
          <p14:tracePt t="53751" x="3646488" y="7681913"/>
          <p14:tracePt t="53758" x="3725863" y="7681913"/>
          <p14:tracePt t="53765" x="3805238" y="7681913"/>
          <p14:tracePt t="53772" x="3857625" y="7696200"/>
          <p14:tracePt t="53781" x="3910013" y="7696200"/>
          <p14:tracePt t="53789" x="3937000" y="7696200"/>
          <p14:tracePt t="53797" x="3989388" y="7696200"/>
          <p14:tracePt t="53806" x="4029075" y="7696200"/>
          <p14:tracePt t="53813" x="4081463" y="7696200"/>
          <p14:tracePt t="53821" x="4094163" y="7696200"/>
          <p14:tracePt t="53829" x="4121150" y="7696200"/>
          <p14:tracePt t="53837" x="4133850" y="7696200"/>
          <p14:tracePt t="53847" x="4173538" y="7696200"/>
          <p14:tracePt t="53854" x="4186238" y="7696200"/>
          <p14:tracePt t="53862" x="4213225" y="7696200"/>
          <p14:tracePt t="53869" x="4238625" y="7696200"/>
          <p14:tracePt t="53876" x="4278313" y="7696200"/>
          <p14:tracePt t="53884" x="4291013" y="7696200"/>
          <p14:tracePt t="53911" x="4330700" y="7696200"/>
          <p14:tracePt t="53917" x="4344988" y="7696200"/>
          <p14:tracePt t="53925" x="4357688" y="7696200"/>
          <p14:tracePt t="53933" x="4370388" y="7696200"/>
          <p14:tracePt t="53942" x="4422775" y="7696200"/>
          <p14:tracePt t="53951" x="4437063" y="7696200"/>
          <p14:tracePt t="53957" x="4449763" y="7696200"/>
          <p14:tracePt t="53966" x="4489450" y="7696200"/>
          <p14:tracePt t="54047" x="4514850" y="7696200"/>
          <p14:tracePt t="54051" x="4529138" y="7696200"/>
          <p14:tracePt t="54060" x="4581525" y="7696200"/>
          <p14:tracePt t="54070" x="4606925" y="7696200"/>
          <p14:tracePt t="54074" x="4686300" y="7696200"/>
          <p14:tracePt t="54084" x="4713288" y="7696200"/>
          <p14:tracePt t="54091" x="4765675" y="7696200"/>
          <p14:tracePt t="54098" x="4805363" y="7696200"/>
          <p14:tracePt t="54106" x="4830763" y="7696200"/>
          <p14:tracePt t="54114" x="4884738" y="7696200"/>
          <p14:tracePt t="54121" x="4922838" y="7696200"/>
          <p14:tracePt t="54130" x="4949825" y="7696200"/>
          <p14:tracePt t="54140" x="4962525" y="7681913"/>
          <p14:tracePt t="54162" x="4962525" y="7669213"/>
          <p14:tracePt t="54169" x="4976813" y="7669213"/>
          <p14:tracePt t="54196" x="5002213" y="7669213"/>
          <p14:tracePt t="54225" x="5016500" y="7669213"/>
          <p14:tracePt t="54233" x="5041900" y="7669213"/>
          <p14:tracePt t="54241" x="5054600" y="7669213"/>
          <p14:tracePt t="54247" x="5081588" y="7669213"/>
          <p14:tracePt t="54258" x="5094288" y="7669213"/>
          <p14:tracePt t="54265" x="5108575" y="7669213"/>
          <p14:tracePt t="54274" x="5133975" y="7669213"/>
          <p14:tracePt t="54280" x="5133975" y="7642225"/>
          <p14:tracePt t="54289" x="5146675" y="7642225"/>
          <p14:tracePt t="54296" x="5160963" y="7642225"/>
          <p14:tracePt t="54307" x="5173663" y="7642225"/>
          <p14:tracePt t="54328" x="5186363" y="7629525"/>
          <p14:tracePt t="54335" x="5200650" y="7629525"/>
          <p14:tracePt t="54359" x="5226050" y="7629525"/>
          <p14:tracePt t="54364" x="5240338" y="7629525"/>
          <p14:tracePt t="54392" x="5292725" y="7629525"/>
          <p14:tracePt t="54399" x="5292725" y="7616825"/>
          <p14:tracePt t="54408" x="5318125" y="7616825"/>
          <p14:tracePt t="54415" x="5332413" y="7604125"/>
          <p14:tracePt t="54434" x="5345113" y="7589838"/>
          <p14:tracePt t="54439" x="5370513" y="7589838"/>
          <p14:tracePt t="54461" x="5370513" y="7577138"/>
          <p14:tracePt t="54553" x="5384800" y="7577138"/>
          <p14:tracePt t="54558" x="5397500" y="7564438"/>
          <p14:tracePt t="54564" x="5424488" y="7550150"/>
          <p14:tracePt t="54572" x="5437188" y="7550150"/>
          <p14:tracePt t="54580" x="5449888" y="7537450"/>
          <p14:tracePt t="54600" x="5489575" y="7537450"/>
          <p14:tracePt t="54611" x="5502275" y="7524750"/>
          <p14:tracePt t="54617" x="5516563" y="7512050"/>
          <p14:tracePt t="54636" x="5541963" y="7485063"/>
          <p14:tracePt t="54643" x="5556250" y="7472363"/>
          <p14:tracePt t="54683" x="5568950" y="7472363"/>
          <p14:tracePt t="54692" x="5568950" y="7458075"/>
          <p14:tracePt t="54852" x="5556250" y="7485063"/>
          <p14:tracePt t="54861" x="5502275" y="7512050"/>
          <p14:tracePt t="54868" x="5502275" y="7550150"/>
          <p14:tracePt t="54874" x="5462588" y="7564438"/>
          <p14:tracePt t="54898" x="5462588" y="7577138"/>
          <p14:tracePt t="56886" x="5476875" y="7577138"/>
          <p14:tracePt t="56894" x="5489575" y="7577138"/>
          <p14:tracePt t="56917" x="5502275" y="7577138"/>
          <p14:tracePt t="56977" x="5516563" y="7577138"/>
          <p14:tracePt t="56984" x="5529263" y="7577138"/>
          <p14:tracePt t="56993" x="5568950" y="7577138"/>
          <p14:tracePt t="57000" x="5581650" y="7577138"/>
          <p14:tracePt t="57006" x="5581650" y="7564438"/>
          <p14:tracePt t="57014" x="5608638" y="7564438"/>
          <p14:tracePt t="57024" x="5621338" y="7564438"/>
          <p14:tracePt t="57030" x="5634038" y="7564438"/>
          <p14:tracePt t="57049" x="5648325" y="7564438"/>
          <p14:tracePt t="57060" x="5661025" y="7564438"/>
          <p14:tracePt t="57073" x="5700713" y="7564438"/>
          <p14:tracePt t="57080" x="5713413" y="7564438"/>
          <p14:tracePt t="57091" x="5740400" y="7564438"/>
          <p14:tracePt t="57095" x="5753100" y="7564438"/>
          <p14:tracePt t="57103" x="5765800" y="7564438"/>
          <p14:tracePt t="57112" x="5805488" y="7564438"/>
          <p14:tracePt t="57119" x="5818188" y="7564438"/>
          <p14:tracePt t="57127" x="5832475" y="7564438"/>
          <p14:tracePt t="57136" x="5845175" y="7564438"/>
          <p14:tracePt t="57143" x="5857875" y="7564438"/>
          <p14:tracePt t="57164" x="5872163" y="7564438"/>
          <p14:tracePt t="57185" x="5884863" y="7564438"/>
          <p14:tracePt t="57209" x="5897563" y="7564438"/>
          <p14:tracePt t="57223" x="5910263" y="7564438"/>
          <p14:tracePt t="57247" x="5924550" y="7564438"/>
          <p14:tracePt t="57329" x="5937250" y="7564438"/>
          <p14:tracePt t="57354" x="5949950" y="7564438"/>
          <p14:tracePt t="57390" x="5976938" y="7564438"/>
          <p14:tracePt t="57791" x="5989638" y="7564438"/>
          <p14:tracePt t="57796" x="6002338" y="7564438"/>
          <p14:tracePt t="57803" x="6016625" y="7564438"/>
          <p14:tracePt t="57929" x="6029325" y="7564438"/>
          <p14:tracePt t="57978" x="6056313" y="7564438"/>
          <p14:tracePt t="57986" x="6069013" y="7564438"/>
          <p14:tracePt t="57995" x="6108700" y="7564438"/>
          <p14:tracePt t="57999" x="6134100" y="7564438"/>
          <p14:tracePt t="58008" x="6148388" y="7564438"/>
          <p14:tracePt t="58017" x="6161088" y="7564438"/>
          <p14:tracePt t="58025" x="6173788" y="7564438"/>
          <p14:tracePt t="58032" x="6188075" y="7564438"/>
          <p14:tracePt t="58039" x="6200775" y="7564438"/>
          <p14:tracePt t="58063" x="6213475" y="7564438"/>
          <p14:tracePt t="58067" x="6226175" y="7564438"/>
          <p14:tracePt t="58075" x="6253163" y="7564438"/>
          <p14:tracePt t="58086" x="6280150" y="7564438"/>
          <p14:tracePt t="58091" x="6292850" y="7564438"/>
          <p14:tracePt t="58102" x="6305550" y="7564438"/>
          <p14:tracePt t="58107" x="6332538" y="7564438"/>
          <p14:tracePt t="58115" x="6372225" y="7564438"/>
          <p14:tracePt t="58122" x="6397625" y="7564438"/>
          <p14:tracePt t="58130" x="6450013" y="7564438"/>
          <p14:tracePt t="58139" x="6503988" y="7564438"/>
          <p14:tracePt t="58146" x="6542088" y="7564438"/>
          <p14:tracePt t="58161" x="6596063" y="7564438"/>
          <p14:tracePt t="58164" x="6621463" y="7564438"/>
          <p14:tracePt t="58172" x="6661150" y="7564438"/>
          <p14:tracePt t="58178" x="6673850" y="7564438"/>
          <p14:tracePt t="58188" x="6700838" y="7564438"/>
          <p14:tracePt t="58196" x="6713538" y="7564438"/>
          <p14:tracePt t="58204" x="6727825" y="7564438"/>
          <p14:tracePt t="58211" x="6740525" y="7564438"/>
          <p14:tracePt t="58219" x="6753225" y="7564438"/>
          <p14:tracePt t="58245" x="6765925" y="7564438"/>
          <p14:tracePt t="58484" x="6700838" y="7589838"/>
          <p14:tracePt t="58491" x="6596063" y="7604125"/>
          <p14:tracePt t="58499" x="6424613" y="7681913"/>
          <p14:tracePt t="58509" x="6280150" y="7734300"/>
          <p14:tracePt t="58516" x="6161088" y="7800975"/>
          <p14:tracePt t="58525" x="6096000" y="7853363"/>
          <p14:tracePt t="58532" x="5989638" y="7905750"/>
          <p14:tracePt t="58541" x="5897563" y="7972425"/>
          <p14:tracePt t="58548" x="5805488" y="8037513"/>
          <p14:tracePt t="58556" x="5753100" y="8077200"/>
          <p14:tracePt t="58563" x="5700713" y="8116888"/>
          <p14:tracePt t="58572" x="5648325" y="8142288"/>
          <p14:tracePt t="58580" x="5581650" y="8181975"/>
          <p14:tracePt t="58590" x="5556250" y="8194675"/>
          <p14:tracePt t="58596" x="5516563" y="8261350"/>
          <p14:tracePt t="58603" x="5437188" y="8274050"/>
          <p14:tracePt t="58612" x="5424488" y="8313738"/>
          <p14:tracePt t="58620" x="5384800" y="8326438"/>
          <p14:tracePt t="58627" x="5332413" y="8366125"/>
          <p14:tracePt t="58636" x="5278438" y="8418513"/>
          <p14:tracePt t="58645" x="5186363" y="8485188"/>
          <p14:tracePt t="58653" x="5133975" y="8510588"/>
          <p14:tracePt t="58660" x="5081588" y="8562975"/>
          <p14:tracePt t="58668" x="4922838" y="8642350"/>
          <p14:tracePt t="58675" x="4870450" y="8669338"/>
          <p14:tracePt t="58688" x="4818063" y="8709025"/>
          <p14:tracePt t="58693" x="4738688" y="8747125"/>
          <p14:tracePt t="58699" x="4686300" y="8774113"/>
          <p14:tracePt t="58708" x="4646613" y="8786813"/>
          <p14:tracePt t="58716" x="4633913" y="8801100"/>
          <p14:tracePt t="58725" x="4581525" y="8839200"/>
          <p14:tracePt t="58735" x="4554538" y="8853488"/>
          <p14:tracePt t="58740" x="4489450" y="8866188"/>
          <p14:tracePt t="58747" x="4462463" y="8905875"/>
          <p14:tracePt t="58760" x="4437063" y="8945563"/>
          <p14:tracePt t="58763" x="4370388" y="8958263"/>
          <p14:tracePt t="58772" x="4305300" y="8997950"/>
          <p14:tracePt t="58779" x="4291013" y="9010650"/>
          <p14:tracePt t="58788" x="4198938" y="9090025"/>
          <p14:tracePt t="58796" x="4146550" y="9129713"/>
          <p14:tracePt t="58805" x="4067175" y="9169400"/>
          <p14:tracePt t="58812" x="3975100" y="9261475"/>
          <p14:tracePt t="58820" x="3765550" y="9366250"/>
          <p14:tracePt t="58827" x="3646488" y="9405938"/>
          <p14:tracePt t="58836" x="3502025" y="9510713"/>
          <p14:tracePt t="58848" x="3409950" y="9577388"/>
          <p14:tracePt t="58851" x="3317875" y="9642475"/>
          <p14:tracePt t="58859" x="3198813" y="9761538"/>
          <p14:tracePt t="58869" x="3054350" y="9866313"/>
          <p14:tracePt t="58875" x="2962275" y="9945688"/>
          <p14:tracePt t="58884" x="2803525" y="10023475"/>
          <p14:tracePt t="58892" x="2725738" y="10063163"/>
          <p14:tracePt t="58908" x="2462213" y="10234613"/>
          <p14:tracePt t="58915" x="2343150" y="10299700"/>
          <p14:tracePt t="58924" x="2251075" y="10366375"/>
          <p14:tracePt t="58931" x="2185988" y="10391775"/>
          <p14:tracePt t="58941" x="2146300" y="10418763"/>
          <p14:tracePt t="58947" x="2093913" y="10444163"/>
          <p14:tracePt t="58956" x="2027238" y="10483850"/>
          <p14:tracePt t="58964" x="2014538" y="10483850"/>
          <p14:tracePt t="58972" x="1987550" y="10498138"/>
          <p14:tracePt t="58979" x="1974850" y="10498138"/>
          <p14:tracePt t="58988" x="1935163" y="10510838"/>
          <p14:tracePt t="58995" x="1922463" y="10510838"/>
          <p14:tracePt t="59005" x="1908175" y="10523538"/>
          <p14:tracePt t="59012" x="1895475" y="10523538"/>
          <p14:tracePt t="59033" x="1882775" y="10523538"/>
          <p14:tracePt t="59049" x="1855788" y="10523538"/>
          <p14:tracePt t="59066" x="1816100" y="10523538"/>
          <p14:tracePt t="59074" x="1790700" y="10536238"/>
          <p14:tracePt t="59376" x="381000" y="10483850"/>
          <p14:tracePt t="59380" x="381000" y="10444163"/>
          <p14:tracePt t="59389" x="381000" y="10431463"/>
          <p14:tracePt t="59396" x="395288" y="10418763"/>
          <p14:tracePt t="59405" x="407988" y="10406063"/>
          <p14:tracePt t="59429" x="447675" y="10391775"/>
          <p14:tracePt t="59447" x="474663" y="10366375"/>
          <p14:tracePt t="59457" x="487363" y="10352088"/>
          <p14:tracePt t="59464" x="500063" y="10339388"/>
          <p14:tracePt t="59471" x="512763" y="10326688"/>
          <p14:tracePt t="59478" x="527050" y="10326688"/>
          <p14:tracePt t="59486" x="527050" y="10313988"/>
          <p14:tracePt t="59494" x="552450" y="10299700"/>
          <p14:tracePt t="59503" x="566738" y="10299700"/>
          <p14:tracePt t="59535" x="566738" y="10287000"/>
          <p14:tracePt t="59625" x="539750" y="10299700"/>
          <p14:tracePt t="59633" x="527050" y="10313988"/>
          <p14:tracePt t="59643" x="512763" y="10313988"/>
          <p14:tracePt t="59647" x="487363" y="10366375"/>
          <p14:tracePt t="59656" x="487363" y="10379075"/>
          <p14:tracePt t="59664" x="447675" y="10391775"/>
          <p14:tracePt t="59671" x="447675" y="10406063"/>
          <p14:tracePt t="59678" x="434975" y="10406063"/>
          <p14:tracePt t="59686" x="434975" y="10418763"/>
          <p14:tracePt t="59819" x="420688" y="10418763"/>
          <p14:tracePt t="59848" x="407988" y="10418763"/>
          <p14:tracePt t="59904" x="407988" y="10391775"/>
          <p14:tracePt t="60020" x="460375" y="10391775"/>
          <p14:tracePt t="60024" x="539750" y="10391775"/>
          <p14:tracePt t="60032" x="658813" y="10418763"/>
          <p14:tracePt t="60043" x="828675" y="10471150"/>
          <p14:tracePt t="60047" x="935038" y="10498138"/>
          <p14:tracePt t="60056" x="1144588" y="10536238"/>
          <p14:tracePt t="60538" x="1330325" y="10536238"/>
          <p14:tracePt t="60547" x="1303338" y="10536238"/>
          <p14:tracePt t="60569" x="1290638" y="10523538"/>
          <p14:tracePt t="60577" x="1290638" y="10510838"/>
          <p14:tracePt t="61016" x="1276350" y="10510838"/>
          <p14:tracePt t="61024" x="1263650" y="10510838"/>
          <p14:tracePt t="61041" x="1250950" y="10510838"/>
          <p14:tracePt t="61044" x="1211263" y="10510838"/>
          <p14:tracePt t="61938" x="1223963" y="10510838"/>
          <p14:tracePt t="61942" x="1238250" y="10510838"/>
          <p14:tracePt t="61950" x="1250950" y="10510838"/>
          <p14:tracePt t="61969" x="1263650" y="10498138"/>
          <p14:tracePt t="61997" x="1276350" y="10498138"/>
          <p14:tracePt t="62015" x="1290638" y="10498138"/>
          <p14:tracePt t="62021" x="1303338" y="10498138"/>
          <p14:tracePt t="62029" x="1330325" y="10498138"/>
          <p14:tracePt t="62038" x="1343025" y="10498138"/>
          <p14:tracePt t="62045" x="1355725" y="10483850"/>
          <p14:tracePt t="62053" x="1382713" y="10471150"/>
          <p14:tracePt t="62061" x="1395413" y="10471150"/>
          <p14:tracePt t="62069" x="1408113" y="10471150"/>
          <p14:tracePt t="62077" x="1422400" y="10458450"/>
          <p14:tracePt t="62086" x="1435100" y="10458450"/>
          <p14:tracePt t="62094" x="1460500" y="10458450"/>
          <p14:tracePt t="62101" x="1474788" y="10458450"/>
          <p14:tracePt t="62118" x="1514475" y="10458450"/>
          <p14:tracePt t="62126" x="1527175" y="10444163"/>
          <p14:tracePt t="62135" x="1554163" y="10444163"/>
          <p14:tracePt t="62156" x="1566863" y="10444163"/>
          <p14:tracePt t="62163" x="1579563" y="10444163"/>
          <p14:tracePt t="62213" x="1592263" y="10444163"/>
          <p14:tracePt t="63942" x="1684338" y="10444163"/>
          <p14:tracePt t="63948" x="1751013" y="10444163"/>
          <p14:tracePt t="63956" x="1882775" y="10444163"/>
          <p14:tracePt t="63966" x="2027238" y="10471150"/>
          <p14:tracePt t="63974" x="2106613" y="10498138"/>
          <p14:tracePt t="63978" x="2238375" y="10510838"/>
          <p14:tracePt t="64263" x="3186113" y="10523538"/>
          <p14:tracePt t="64270" x="3198813" y="10523538"/>
          <p14:tracePt t="64278" x="3211513" y="10523538"/>
          <p14:tracePt t="64285" x="3251200" y="10510838"/>
          <p14:tracePt t="64294" x="3278188" y="10510838"/>
          <p14:tracePt t="64302" x="3290888" y="10498138"/>
          <p14:tracePt t="64311" x="3317875" y="10498138"/>
          <p14:tracePt t="64329" x="3357563" y="10498138"/>
          <p14:tracePt t="64335" x="3370263" y="10498138"/>
          <p14:tracePt t="64344" x="3397250" y="10498138"/>
          <p14:tracePt t="64351" x="3435350" y="10498138"/>
          <p14:tracePt t="64360" x="3462338" y="10498138"/>
          <p14:tracePt t="64367" x="3514725" y="10498138"/>
          <p14:tracePt t="64375" x="3594100" y="10498138"/>
          <p14:tracePt t="64383" x="3686175" y="10498138"/>
          <p14:tracePt t="64392" x="3765550" y="10498138"/>
          <p14:tracePt t="64399" x="3897313" y="10498138"/>
          <p14:tracePt t="64406" x="3989388" y="10498138"/>
          <p14:tracePt t="64414" x="4067175" y="10498138"/>
          <p14:tracePt t="64424" x="4146550" y="10510838"/>
          <p14:tracePt t="64431" x="4476750" y="10510838"/>
          <p14:tracePt t="64441" x="4554538" y="10523538"/>
          <p14:tracePt t="64447" x="4660900" y="10523538"/>
          <p14:tracePt t="64456" x="4738688" y="10550525"/>
          <p14:tracePt t="64464" x="4792663" y="10550525"/>
          <p14:tracePt t="64471" x="4818063" y="10550525"/>
          <p14:tracePt t="64480" x="4870450" y="10550525"/>
          <p14:tracePt t="64487" x="4910138" y="10550525"/>
          <p14:tracePt t="64829" x="5541963" y="10550525"/>
          <p14:tracePt t="64989" x="5529263" y="10550525"/>
          <p14:tracePt t="65338" x="5410200" y="10550525"/>
          <p14:tracePt t="65364" x="5397500" y="10550525"/>
          <p14:tracePt t="65374" x="5384800" y="10550525"/>
          <p14:tracePt t="65381" x="5384800" y="10536238"/>
          <p14:tracePt t="65410" x="5370513" y="10523538"/>
          <p14:tracePt t="65436" x="5345113" y="10498138"/>
          <p14:tracePt t="65452" x="5345113" y="10471150"/>
          <p14:tracePt t="65478" x="5345113" y="10458450"/>
          <p14:tracePt t="65486" x="5345113" y="10444163"/>
          <p14:tracePt t="65844" x="5370513" y="10444163"/>
          <p14:tracePt t="65851" x="5437188" y="10458450"/>
          <p14:tracePt t="65858" x="5502275" y="10458450"/>
          <p14:tracePt t="65867" x="5541963" y="10458450"/>
          <p14:tracePt t="65874" x="5621338" y="10483850"/>
          <p14:tracePt t="65881" x="5673725" y="10483850"/>
          <p14:tracePt t="65892" x="5765800" y="10483850"/>
          <p14:tracePt t="65897" x="5845175" y="10483850"/>
          <p14:tracePt t="65907" x="5937250" y="10483850"/>
          <p14:tracePt t="65913" x="5989638" y="10483850"/>
          <p14:tracePt t="65922" x="6069013" y="10483850"/>
          <p14:tracePt t="65929" x="6081713" y="10483850"/>
          <p14:tracePt t="65938" x="6134100" y="10483850"/>
          <p14:tracePt t="65945" x="6148388" y="10483850"/>
          <p14:tracePt t="65953" x="6161088" y="10483850"/>
          <p14:tracePt t="65974" x="6173788" y="10483850"/>
          <p14:tracePt t="65999" x="6188075" y="10483850"/>
          <p14:tracePt t="66726" x="6280150" y="10483850"/>
          <p14:tracePt t="66731" x="6384925" y="10483850"/>
          <p14:tracePt t="66740" x="6489700" y="10483850"/>
          <p14:tracePt t="66747" x="6556375" y="10498138"/>
          <p14:tracePt t="66754" x="6608763" y="10498138"/>
          <p14:tracePt t="66762" x="6648450" y="10498138"/>
          <p14:tracePt t="66773" x="6673850" y="10498138"/>
          <p14:tracePt t="66778" x="6688138" y="10498138"/>
          <p14:tracePt t="67220" x="6819900" y="10498138"/>
          <p14:tracePt t="67225" x="6845300" y="10498138"/>
          <p14:tracePt t="67234" x="6884988" y="10498138"/>
          <p14:tracePt t="67240" x="6897688" y="10498138"/>
          <p14:tracePt t="67247" x="6911975" y="10498138"/>
          <p14:tracePt t="67256" x="6937375" y="10498138"/>
          <p14:tracePt t="67265" x="6951663" y="10498138"/>
          <p14:tracePt t="67291" x="6964363" y="10498138"/>
          <p14:tracePt t="67553" x="7016750" y="10498138"/>
          <p14:tracePt t="67558" x="7096125" y="10498138"/>
          <p14:tracePt t="67567" x="7148513" y="10498138"/>
          <p14:tracePt t="67572" x="7200900" y="10498138"/>
          <p14:tracePt t="67578" x="7227888" y="10498138"/>
          <p14:tracePt t="67587" x="7267575" y="10498138"/>
          <p14:tracePt t="67595" x="7280275" y="10498138"/>
          <p14:tracePt t="67788" x="7319963" y="10498138"/>
          <p14:tracePt t="67794" x="7372350" y="10498138"/>
          <p14:tracePt t="67803" x="7412038" y="10498138"/>
          <p14:tracePt t="67811" x="7437438" y="10498138"/>
          <p14:tracePt t="67837" x="7451725" y="10498138"/>
          <p14:tracePt t="67839" x="7464425" y="10498138"/>
          <p14:tracePt t="68143" x="7477125" y="10498138"/>
          <p14:tracePt t="68148" x="7491413" y="10498138"/>
          <p14:tracePt t="68157" x="7529513" y="10483850"/>
          <p14:tracePt t="68163" x="7543800" y="10471150"/>
          <p14:tracePt t="68184" x="7556500" y="10458450"/>
          <p14:tracePt t="68187" x="7583488" y="10418763"/>
          <p14:tracePt t="68197" x="7608888" y="10406063"/>
          <p14:tracePt t="68203" x="7623175" y="10406063"/>
          <p14:tracePt t="68229" x="7648575" y="10379075"/>
          <p14:tracePt t="68236" x="7661275" y="10366375"/>
          <p14:tracePt t="68260" x="7688263" y="10352088"/>
          <p14:tracePt t="68265" x="7715250" y="10313988"/>
          <p14:tracePt t="68277" x="7740650" y="10274300"/>
          <p14:tracePt t="68280" x="7767638" y="10260013"/>
          <p14:tracePt t="68287" x="7793038" y="10247313"/>
          <p14:tracePt t="68297" x="7832725" y="10194925"/>
          <p14:tracePt t="68306" x="7845425" y="10155238"/>
          <p14:tracePt t="68312" x="7885113" y="10129838"/>
          <p14:tracePt t="68319" x="7899400" y="10102850"/>
          <p14:tracePt t="68327" x="7912100" y="10075863"/>
          <p14:tracePt t="68352" x="7924800" y="10063163"/>
          <p14:tracePt t="68368" x="7924800" y="10050463"/>
          <p14:tracePt t="68375" x="7939088" y="10050463"/>
          <p14:tracePt t="68450" x="7951788" y="10037763"/>
          <p14:tracePt t="68456" x="7964488" y="10023475"/>
          <p14:tracePt t="68464" x="7964488" y="10010775"/>
          <p14:tracePt t="68486" x="7991475" y="9971088"/>
          <p14:tracePt t="68491" x="8004175" y="9958388"/>
          <p14:tracePt t="68499" x="8016875" y="9931400"/>
          <p14:tracePt t="68507" x="8016875" y="9918700"/>
          <p14:tracePt t="68513" x="8016875" y="9906000"/>
          <p14:tracePt t="68526" x="8031163" y="9891713"/>
          <p14:tracePt t="68530" x="8031163" y="9853613"/>
          <p14:tracePt t="68539" x="8031163" y="9839325"/>
          <p14:tracePt t="68546" x="8043863" y="9826625"/>
          <p14:tracePt t="68554" x="8043863" y="9813925"/>
          <p14:tracePt t="68562" x="8043863" y="9799638"/>
          <p14:tracePt t="68571" x="8043863" y="9786938"/>
          <p14:tracePt t="68587" x="8056563" y="9761538"/>
          <p14:tracePt t="68597" x="8056563" y="9734550"/>
          <p14:tracePt t="68604" x="8069263" y="9721850"/>
          <p14:tracePt t="68625" x="8069263" y="9707563"/>
          <p14:tracePt t="68629" x="8069263" y="9694863"/>
          <p14:tracePt t="68659" x="8083550" y="9682163"/>
          <p14:tracePt t="68704" x="8123238" y="9590088"/>
          <p14:tracePt t="68713" x="8123238" y="9577388"/>
          <p14:tracePt t="68719" x="8123238" y="9550400"/>
          <p14:tracePt t="68737" x="8123238" y="9537700"/>
          <p14:tracePt t="68746" x="8123238" y="9523413"/>
          <p14:tracePt t="68802" x="8123238" y="9510713"/>
          <p14:tracePt t="68803" x="8123238" y="9485313"/>
          <p14:tracePt t="68811" x="8123238" y="9471025"/>
          <p14:tracePt t="68822" x="8123238" y="9458325"/>
          <p14:tracePt t="68827" x="8123238" y="9445625"/>
          <p14:tracePt t="68835" x="8135938" y="9418638"/>
          <p14:tracePt t="68843" x="8135938" y="9405938"/>
          <p14:tracePt t="68851" x="8162925" y="9366250"/>
          <p14:tracePt t="68860" x="8162925" y="9353550"/>
          <p14:tracePt t="68867" x="8162925" y="9339263"/>
          <p14:tracePt t="68876" x="8162925" y="9326563"/>
          <p14:tracePt t="68884" x="8162925" y="9313863"/>
          <p14:tracePt t="68908" x="8162925" y="9301163"/>
          <p14:tracePt t="68914" x="8162925" y="9286875"/>
          <p14:tracePt t="69794" x="8162925" y="9234488"/>
          <p14:tracePt t="69799" x="8135938" y="9207500"/>
          <p14:tracePt t="69808" x="8135938" y="9182100"/>
          <p14:tracePt t="69814" x="8135938" y="9155113"/>
          <p14:tracePt t="69825" x="8069263" y="9050338"/>
          <p14:tracePt t="69830" x="8031163" y="9010650"/>
          <p14:tracePt t="69840" x="8016875" y="8931275"/>
          <p14:tracePt t="69846" x="8016875" y="8918575"/>
          <p14:tracePt t="69854" x="7977188" y="8905875"/>
          <p14:tracePt t="69864" x="7977188" y="8878888"/>
          <p14:tracePt t="69870" x="7951788" y="8839200"/>
          <p14:tracePt t="69881" x="7924800" y="8801100"/>
          <p14:tracePt t="69899" x="7899400" y="8774113"/>
          <p14:tracePt t="69907" x="7872413" y="8734425"/>
          <p14:tracePt t="69913" x="7845425" y="8721725"/>
          <p14:tracePt t="69921" x="7807325" y="8682038"/>
          <p14:tracePt t="69934" x="7767638" y="8669338"/>
          <p14:tracePt t="69944" x="7753350" y="8629650"/>
          <p14:tracePt t="69946" x="7700963" y="8616950"/>
          <p14:tracePt t="69955" x="7661275" y="8577263"/>
          <p14:tracePt t="69962" x="7608888" y="8537575"/>
          <p14:tracePt t="69970" x="7556500" y="8485188"/>
          <p14:tracePt t="69981" x="7464425" y="8445500"/>
          <p14:tracePt t="69987" x="7385050" y="8405813"/>
          <p14:tracePt t="69995" x="7240588" y="8353425"/>
          <p14:tracePt t="70002" x="7161213" y="8286750"/>
          <p14:tracePt t="70010" x="6951663" y="8234363"/>
          <p14:tracePt t="70017" x="6872288" y="8194675"/>
          <p14:tracePt t="70027" x="6688138" y="8089900"/>
          <p14:tracePt t="70037" x="6596063" y="8024813"/>
          <p14:tracePt t="70042" x="6411913" y="7893050"/>
          <p14:tracePt t="70050" x="6332538" y="7826375"/>
          <p14:tracePt t="70058" x="6173788" y="7708900"/>
          <p14:tracePt t="70066" x="6029325" y="7604125"/>
          <p14:tracePt t="70076" x="5832475" y="7445375"/>
          <p14:tracePt t="70083" x="5648325" y="7313613"/>
          <p14:tracePt t="70091" x="5397500" y="7116763"/>
          <p14:tracePt t="70098" x="5186363" y="6959600"/>
          <p14:tracePt t="70107" x="4805363" y="6669088"/>
          <p14:tracePt t="70118" x="4529138" y="6524625"/>
          <p14:tracePt t="70123" x="4054475" y="6221413"/>
          <p14:tracePt t="70131" x="3765550" y="6024563"/>
          <p14:tracePt t="70138" x="3303588" y="5788025"/>
          <p14:tracePt t="70145" x="3054350" y="5656263"/>
          <p14:tracePt t="70155" x="2593975" y="5392738"/>
          <p14:tracePt t="70162" x="2343150" y="5248275"/>
          <p14:tracePt t="70171" x="2014538" y="5051425"/>
          <p14:tracePt t="70178" x="1870075" y="4972050"/>
          <p14:tracePt t="70190" x="1592263" y="4802188"/>
          <p14:tracePt t="70194" x="1408113" y="4695825"/>
          <p14:tracePt t="70201" x="1158875" y="4564063"/>
          <p14:tracePt t="70209" x="974725" y="4433888"/>
          <p14:tracePt t="70219" x="763588" y="4302125"/>
          <p14:tracePt t="70227" x="604838" y="4170363"/>
          <p14:tracePt t="70234" x="460375" y="4038600"/>
          <p14:tracePt t="70242" x="276225" y="3946525"/>
          <p14:tracePt t="70249" x="92075" y="38147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25141-662B-4FB3-A031-A8A73C0E5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start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93BB29C-7A52-42C6-9957-E853E77287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8500" y="4025798"/>
            <a:ext cx="8763000" cy="4278516"/>
          </a:xfr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946267C-22CF-4B6E-A5C1-71F21DFE87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084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1"/>
    </mc:Choice>
    <mc:Fallback>
      <p:transition spd="slow" advTm="1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200" x="276225" y="5984875"/>
          <p14:tracePt t="2208" x="420688" y="6064250"/>
          <p14:tracePt t="2218" x="671513" y="6196013"/>
          <p14:tracePt t="2224" x="842963" y="6300788"/>
          <p14:tracePt t="2234" x="1052513" y="6405563"/>
          <p14:tracePt t="2240" x="1144588" y="6472238"/>
          <p14:tracePt t="2255" x="1408113" y="6616700"/>
          <p14:tracePt t="2265" x="1527175" y="6656388"/>
          <p14:tracePt t="2272" x="1579563" y="6696075"/>
          <p14:tracePt t="2283" x="1619250" y="6735763"/>
          <p14:tracePt t="2289" x="1671638" y="6748463"/>
          <p14:tracePt t="2295" x="1684338" y="6761163"/>
          <p14:tracePt t="2307" x="1698625" y="6761163"/>
          <p14:tracePt t="2312" x="1711325" y="6761163"/>
          <p14:tracePt t="2338" x="1724025" y="6761163"/>
          <p14:tracePt t="2342" x="1738313" y="6800850"/>
          <p14:tracePt t="2353" x="1763713" y="6800850"/>
          <p14:tracePt t="2363" x="1778000" y="6800850"/>
          <p14:tracePt t="2377" x="1790700" y="6800850"/>
          <p14:tracePt t="2385" x="1803400" y="6827838"/>
          <p14:tracePt t="2391" x="1816100" y="6827838"/>
          <p14:tracePt t="2403" x="1830388" y="6840538"/>
          <p14:tracePt t="2418" x="1843088" y="6853238"/>
          <p14:tracePt t="2426" x="1855788" y="6853238"/>
          <p14:tracePt t="2437" x="1870075" y="6892925"/>
          <p14:tracePt t="2443" x="1882775" y="6892925"/>
          <p14:tracePt t="2452" x="1908175" y="6905625"/>
          <p14:tracePt t="2461" x="1922463" y="6905625"/>
          <p14:tracePt t="2466" x="1935163" y="6905625"/>
          <p14:tracePt t="2477" x="1974850" y="6919913"/>
          <p14:tracePt t="2482" x="2027238" y="6919913"/>
          <p14:tracePt t="2491" x="2066925" y="6919913"/>
          <p14:tracePt t="2498" x="2079625" y="6919913"/>
          <p14:tracePt t="2506" x="2106613" y="6919913"/>
          <p14:tracePt t="2517" x="2146300" y="6919913"/>
          <p14:tracePt t="2522" x="2171700" y="6919913"/>
          <p14:tracePt t="2532" x="2211388" y="6919913"/>
          <p14:tracePt t="2537" x="2238375" y="6919913"/>
          <p14:tracePt t="2547" x="2251075" y="6919913"/>
          <p14:tracePt t="2558" x="2263775" y="6919913"/>
          <p14:tracePt t="2566" x="2278063" y="6919913"/>
          <p14:tracePt t="2589" x="2317750" y="6919913"/>
          <p14:tracePt t="2593" x="2330450" y="6919913"/>
          <p14:tracePt t="2602" x="2355850" y="6919913"/>
          <p14:tracePt t="2611" x="2370138" y="6919913"/>
          <p14:tracePt t="2617" x="2382838" y="6919913"/>
          <p14:tracePt t="2627" x="2409825" y="6919913"/>
          <p14:tracePt t="2633" x="2462213" y="6919913"/>
          <p14:tracePt t="2642" x="2527300" y="6919913"/>
          <p14:tracePt t="2650" x="2541588" y="6919913"/>
          <p14:tracePt t="2658" x="2566988" y="6919913"/>
          <p14:tracePt t="2664" x="2593975" y="6919913"/>
          <p14:tracePt t="2672" x="2633663" y="6919913"/>
          <p14:tracePt t="2684" x="2659063" y="6919913"/>
          <p14:tracePt t="2689" x="2698750" y="6892925"/>
          <p14:tracePt t="2699" x="2711450" y="6892925"/>
          <p14:tracePt t="2705" x="2738438" y="6880225"/>
          <p14:tracePt t="2716" x="2751138" y="6880225"/>
          <p14:tracePt t="2755" x="2778125" y="6880225"/>
          <p14:tracePt t="2764" x="2790825" y="6867525"/>
          <p14:tracePt t="2771" x="2790825" y="6853238"/>
          <p14:tracePt t="2801" x="2803525" y="6840538"/>
          <p14:tracePt t="2812" x="2803525" y="6827838"/>
          <p14:tracePt t="2853" x="2803525" y="6813550"/>
          <p14:tracePt t="2872" x="2803525" y="6800850"/>
          <p14:tracePt t="2899" x="2803525" y="6775450"/>
          <p14:tracePt t="2917" x="2803525" y="6735763"/>
          <p14:tracePt t="2924" x="2803525" y="6696075"/>
          <p14:tracePt t="3229" x="2817813" y="6696075"/>
          <p14:tracePt t="3234" x="2830513" y="6683375"/>
          <p14:tracePt t="3242" x="2857500" y="6669088"/>
          <p14:tracePt t="3248" x="2870200" y="6656388"/>
          <p14:tracePt t="3258" x="2909888" y="6643688"/>
          <p14:tracePt t="3283" x="2922588" y="6643688"/>
          <p14:tracePt t="3609" x="2922588" y="6669088"/>
          <p14:tracePt t="3644" x="2922588" y="6683375"/>
          <p14:tracePt t="3785" x="2935288" y="6683375"/>
          <p14:tracePt t="4481" x="2962275" y="6683375"/>
          <p14:tracePt t="4498" x="2974975" y="6683375"/>
          <p14:tracePt t="4850" x="3014663" y="6656388"/>
          <p14:tracePt t="5502" x="3001963" y="6656388"/>
          <p14:tracePt t="5523" x="2987675" y="6669088"/>
          <p14:tracePt t="5531" x="2987675" y="6683375"/>
          <p14:tracePt t="5536" x="2974975" y="6683375"/>
          <p14:tracePt t="6553" x="2962275" y="6683375"/>
          <p14:tracePt t="6868" x="2949575" y="6683375"/>
          <p14:tracePt t="6878" x="2935288" y="6683375"/>
          <p14:tracePt t="6882" x="2909888" y="6683375"/>
          <p14:tracePt t="6903" x="2857500" y="6683375"/>
          <p14:tracePt t="6907" x="2830513" y="6683375"/>
          <p14:tracePt t="6918" x="2778125" y="6683375"/>
          <p14:tracePt t="6923" x="2738438" y="6683375"/>
          <p14:tracePt t="6933" x="2686050" y="6683375"/>
          <p14:tracePt t="6939" x="2671763" y="6683375"/>
          <p14:tracePt t="6978" x="2659063" y="6683375"/>
          <p14:tracePt t="7009" x="2633663" y="6683375"/>
          <p14:tracePt t="7016" x="2606675" y="6683375"/>
          <p14:tracePt t="7023" x="2566988" y="6683375"/>
          <p14:tracePt t="7034" x="2514600" y="6656388"/>
          <p14:tracePt t="7038" x="2474913" y="6643688"/>
          <p14:tracePt t="7047" x="2395538" y="6643688"/>
          <p14:tracePt t="7054" x="2343150" y="6629400"/>
          <p14:tracePt t="7063" x="2290763" y="6604000"/>
          <p14:tracePt t="7070" x="2238375" y="6589713"/>
          <p14:tracePt t="7078" x="2159000" y="6564313"/>
          <p14:tracePt t="7088" x="2146300" y="6551613"/>
          <p14:tracePt t="7094" x="2093913" y="6551613"/>
          <p14:tracePt t="7103" x="2039938" y="6524625"/>
          <p14:tracePt t="7111" x="2000250" y="6484938"/>
          <p14:tracePt t="7121" x="1947863" y="6459538"/>
          <p14:tracePt t="7130" x="1935163" y="6432550"/>
          <p14:tracePt t="7135" x="1922463" y="6432550"/>
          <p14:tracePt t="7143" x="1922463" y="6419850"/>
          <p14:tracePt t="7150" x="1908175" y="6405563"/>
          <p14:tracePt t="7176" x="1908175" y="6353175"/>
          <p14:tracePt t="7186" x="1895475" y="6340475"/>
          <p14:tracePt t="7191" x="1882775" y="6313488"/>
          <p14:tracePt t="7198" x="1882775" y="6300788"/>
          <p14:tracePt t="7209" x="1855788" y="6261100"/>
          <p14:tracePt t="7215" x="1843088" y="6208713"/>
          <p14:tracePt t="7224" x="1843088" y="6129338"/>
          <p14:tracePt t="7231" x="1830388" y="6076950"/>
          <p14:tracePt t="7239" x="1803400" y="6024563"/>
          <p14:tracePt t="7252" x="1790700" y="5972175"/>
          <p14:tracePt t="7255" x="1751013" y="5892800"/>
          <p14:tracePt t="7265" x="1698625" y="5748338"/>
          <p14:tracePt t="7272" x="1698625" y="5668963"/>
          <p14:tracePt t="7279" x="1658938" y="5630863"/>
          <p14:tracePt t="7287" x="1631950" y="5616575"/>
          <p14:tracePt t="7294" x="1606550" y="5538788"/>
          <p14:tracePt t="7306" x="1579563" y="5511800"/>
          <p14:tracePt t="7312" x="1554163" y="5446713"/>
          <p14:tracePt t="7320" x="1539875" y="5419725"/>
          <p14:tracePt t="7326" x="1500188" y="5380038"/>
          <p14:tracePt t="7337" x="1474788" y="5367338"/>
          <p14:tracePt t="7345" x="1435100" y="5314950"/>
          <p14:tracePt t="7352" x="1395413" y="5275263"/>
          <p14:tracePt t="7361" x="1355725" y="5235575"/>
          <p14:tracePt t="7367" x="1330325" y="5195888"/>
          <p14:tracePt t="7375" x="1290638" y="5170488"/>
          <p14:tracePt t="7382" x="1250950" y="5130800"/>
          <p14:tracePt t="7391" x="1198563" y="5091113"/>
          <p14:tracePt t="7400" x="1184275" y="5078413"/>
          <p14:tracePt t="7406" x="1144588" y="5024438"/>
          <p14:tracePt t="7417" x="1092200" y="4972050"/>
          <p14:tracePt t="7422" x="1039813" y="4932363"/>
          <p14:tracePt t="7429" x="987425" y="4894263"/>
          <p14:tracePt t="7442" x="895350" y="4840288"/>
          <p14:tracePt t="7445" x="815975" y="4775200"/>
          <p14:tracePt t="7455" x="723900" y="4683125"/>
          <p14:tracePt t="7461" x="644525" y="4643438"/>
          <p14:tracePt t="7472" x="552450" y="4578350"/>
          <p14:tracePt t="7481" x="368300" y="4446588"/>
          <p14:tracePt t="7487" x="276225" y="4354513"/>
          <p14:tracePt t="7496" x="158750" y="4275138"/>
          <p14:tracePt t="7503" x="39688" y="4157663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EA609-C068-4B5C-8862-A6C857AB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Just out of the starting gates….. Who is in the lead?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B4E3BD-7465-41DA-8444-F1CEC6977F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8500" y="3957728"/>
            <a:ext cx="8763000" cy="4414657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198B799-4D49-4474-A080-22218A0EF0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334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86"/>
    </mc:Choice>
    <mc:Fallback>
      <p:transition spd="slow" advTm="22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04" x="250825" y="3722688"/>
          <p14:tracePt t="1012" x="552450" y="3775075"/>
          <p14:tracePt t="1023" x="790575" y="3802063"/>
          <p14:tracePt t="1026" x="1263650" y="3867150"/>
          <p14:tracePt t="1036" x="1460500" y="3867150"/>
          <p14:tracePt t="1048" x="1738313" y="3894138"/>
          <p14:tracePt t="1051" x="1803400" y="3894138"/>
          <p14:tracePt t="1064" x="1962150" y="3919538"/>
          <p14:tracePt t="1083" x="2093913" y="3933825"/>
          <p14:tracePt t="1133" x="2093913" y="3946525"/>
          <p14:tracePt t="1144" x="2106613" y="3959225"/>
          <p14:tracePt t="1148" x="2119313" y="3973513"/>
          <p14:tracePt t="1159" x="2132013" y="4011613"/>
          <p14:tracePt t="1165" x="2146300" y="4011613"/>
          <p14:tracePt t="1173" x="2159000" y="4025900"/>
          <p14:tracePt t="1180" x="2159000" y="4038600"/>
          <p14:tracePt t="1189" x="2159000" y="4051300"/>
          <p14:tracePt t="1431" x="2159000" y="4065588"/>
          <p14:tracePt t="1435" x="2159000" y="4078288"/>
          <p14:tracePt t="1445" x="2159000" y="4090988"/>
          <p14:tracePt t="1470" x="2171700" y="4103688"/>
          <p14:tracePt t="1706" x="2159000" y="4103688"/>
          <p14:tracePt t="1713" x="2146300" y="4103688"/>
          <p14:tracePt t="1723" x="2106613" y="4130675"/>
          <p14:tracePt t="1734" x="1974850" y="4170363"/>
          <p14:tracePt t="1739" x="1895475" y="4262438"/>
          <p14:tracePt t="1747" x="1724025" y="4446588"/>
          <p14:tracePt t="1757" x="1579563" y="4603750"/>
          <p14:tracePt t="1764" x="1435100" y="4814888"/>
          <p14:tracePt t="1773" x="1276350" y="5064125"/>
          <p14:tracePt t="1778" x="1171575" y="5300663"/>
          <p14:tracePt t="1788" x="1092200" y="5459413"/>
          <p14:tracePt t="1795" x="987425" y="5668963"/>
          <p14:tracePt t="1804" x="908050" y="5880100"/>
          <p14:tracePt t="1815" x="882650" y="6051550"/>
          <p14:tracePt t="1819" x="855663" y="6183313"/>
          <p14:tracePt t="1828" x="855663" y="6392863"/>
          <p14:tracePt t="1833" x="855663" y="6459538"/>
          <p14:tracePt t="1843" x="855663" y="6616700"/>
          <p14:tracePt t="1850" x="868363" y="6721475"/>
          <p14:tracePt t="1860" x="895350" y="6840538"/>
          <p14:tracePt t="1869" x="960438" y="6985000"/>
          <p14:tracePt t="1875" x="1000125" y="7064375"/>
          <p14:tracePt t="1883" x="1027113" y="7116763"/>
          <p14:tracePt t="1890" x="1066800" y="7169150"/>
          <p14:tracePt t="1899" x="1079500" y="7235825"/>
          <p14:tracePt t="1909" x="1092200" y="7261225"/>
          <p14:tracePt t="1915" x="1119188" y="7300913"/>
          <p14:tracePt t="1924" x="1119188" y="7313613"/>
          <p14:tracePt t="1931" x="1119188" y="7327900"/>
          <p14:tracePt t="1939" x="1119188" y="7340600"/>
          <p14:tracePt t="1955" x="1119188" y="7353300"/>
          <p14:tracePt t="1964" x="1119188" y="7380288"/>
          <p14:tracePt t="1973" x="1119188" y="7419975"/>
          <p14:tracePt t="1981" x="1106488" y="7472363"/>
          <p14:tracePt t="1991" x="1106488" y="7524750"/>
          <p14:tracePt t="1998" x="1106488" y="7629525"/>
          <p14:tracePt t="2004" x="1106488" y="7696200"/>
          <p14:tracePt t="2015" x="1106488" y="7800975"/>
          <p14:tracePt t="2020" x="1119188" y="7905750"/>
          <p14:tracePt t="2030" x="1144588" y="8077200"/>
          <p14:tracePt t="2037" x="1158875" y="8129588"/>
          <p14:tracePt t="2044" x="1198563" y="8208963"/>
          <p14:tracePt t="2056" x="1238250" y="8301038"/>
          <p14:tracePt t="2060" x="1435100" y="8510588"/>
          <p14:tracePt t="2078" x="1474788" y="8562975"/>
          <p14:tracePt t="2085" x="1487488" y="8562975"/>
          <p14:tracePt t="2108" x="1500188" y="8562975"/>
          <p14:tracePt t="2130" x="1539875" y="8562975"/>
          <p14:tracePt t="2139" x="1554163" y="8562975"/>
          <p14:tracePt t="2145" x="1592263" y="8562975"/>
          <p14:tracePt t="2156" x="1658938" y="8577263"/>
          <p14:tracePt t="2161" x="1711325" y="8577263"/>
          <p14:tracePt t="2170" x="1816100" y="8602663"/>
          <p14:tracePt t="2177" x="1882775" y="8616950"/>
          <p14:tracePt t="2186" x="1987550" y="8616950"/>
          <p14:tracePt t="2192" x="2039938" y="8616950"/>
          <p14:tracePt t="2201" x="2106613" y="8655050"/>
          <p14:tracePt t="2211" x="2159000" y="8655050"/>
          <p14:tracePt t="2216" x="2211388" y="8694738"/>
          <p14:tracePt t="2225" x="2263775" y="8709025"/>
          <p14:tracePt t="2233" x="2317750" y="8747125"/>
          <p14:tracePt t="2241" x="2355850" y="8774113"/>
          <p14:tracePt t="2251" x="2487613" y="8813800"/>
          <p14:tracePt t="2258" x="2870200" y="8905875"/>
          <p14:tracePt t="2266" x="3106738" y="8905875"/>
          <p14:tracePt t="2273" x="3303588" y="8905875"/>
          <p14:tracePt t="2281" x="3541713" y="8905875"/>
          <p14:tracePt t="2291" x="3778250" y="8905875"/>
          <p14:tracePt t="2297" x="4041775" y="8905875"/>
          <p14:tracePt t="2306" x="4238625" y="8905875"/>
          <p14:tracePt t="2312" x="4541838" y="8905875"/>
          <p14:tracePt t="2321" x="4686300" y="8839200"/>
          <p14:tracePt t="2329" x="4884738" y="8813800"/>
          <p14:tracePt t="2337" x="5041900" y="8734425"/>
          <p14:tracePt t="2347" x="5213350" y="8669338"/>
          <p14:tracePt t="2352" x="5332413" y="8562975"/>
          <p14:tracePt t="2363" x="5541963" y="8458200"/>
          <p14:tracePt t="2369" x="5700713" y="8366125"/>
          <p14:tracePt t="2378" x="5910263" y="8194675"/>
          <p14:tracePt t="2389" x="6096000" y="8064500"/>
          <p14:tracePt t="2395" x="6319838" y="7932738"/>
          <p14:tracePt t="2403" x="6529388" y="7773988"/>
          <p14:tracePt t="2410" x="6740525" y="7721600"/>
          <p14:tracePt t="2416" x="6911975" y="7642225"/>
          <p14:tracePt t="2424" x="7056438" y="7589838"/>
          <p14:tracePt t="2432" x="7121525" y="7577138"/>
          <p14:tracePt t="2442" x="7148513" y="7537450"/>
          <p14:tracePt t="2448" x="7161213" y="7524750"/>
          <p14:tracePt t="2458" x="7161213" y="7512050"/>
          <p14:tracePt t="2482" x="7175500" y="7512050"/>
          <p14:tracePt t="2490" x="7188200" y="7497763"/>
          <p14:tracePt t="2500" x="7213600" y="7497763"/>
          <p14:tracePt t="2506" x="7253288" y="7445375"/>
          <p14:tracePt t="2514" x="7332663" y="7432675"/>
          <p14:tracePt t="2522" x="7399338" y="7366000"/>
          <p14:tracePt t="2528" x="7477125" y="7327900"/>
          <p14:tracePt t="2538" x="7516813" y="7248525"/>
          <p14:tracePt t="2545" x="7529513" y="7196138"/>
          <p14:tracePt t="2553" x="7556500" y="7116763"/>
          <p14:tracePt t="2562" x="7569200" y="7064375"/>
          <p14:tracePt t="2569" x="7596188" y="7011988"/>
          <p14:tracePt t="2578" x="7608888" y="6945313"/>
          <p14:tracePt t="2584" x="7635875" y="6880225"/>
          <p14:tracePt t="2595" x="7635875" y="6827838"/>
          <p14:tracePt t="2600" x="7648575" y="6761163"/>
          <p14:tracePt t="2608" x="7661275" y="6735763"/>
          <p14:tracePt t="2620" x="7661275" y="6683375"/>
          <p14:tracePt t="2625" x="7661275" y="6643688"/>
          <p14:tracePt t="2635" x="7661275" y="6616700"/>
          <p14:tracePt t="2641" x="7661275" y="6604000"/>
          <p14:tracePt t="2650" x="7661275" y="6564313"/>
          <p14:tracePt t="2662" x="7661275" y="6537325"/>
          <p14:tracePt t="2665" x="7688263" y="6497638"/>
          <p14:tracePt t="2676" x="7688263" y="6445250"/>
          <p14:tracePt t="2682" x="7700963" y="6392863"/>
          <p14:tracePt t="2690" x="7715250" y="6340475"/>
          <p14:tracePt t="2696" x="7753350" y="6261100"/>
          <p14:tracePt t="2705" x="7793038" y="6208713"/>
          <p14:tracePt t="2715" x="7832725" y="6103938"/>
          <p14:tracePt t="2720" x="7924800" y="6037263"/>
          <p14:tracePt t="2731" x="7991475" y="5919788"/>
          <p14:tracePt t="2737" x="8031163" y="5840413"/>
          <p14:tracePt t="2746" x="8108950" y="5722938"/>
          <p14:tracePt t="2752" x="8175625" y="5630863"/>
          <p14:tracePt t="2761" x="8240713" y="5511800"/>
          <p14:tracePt t="2775" x="8280400" y="5459413"/>
          <p14:tracePt t="2777" x="8293100" y="5419725"/>
          <p14:tracePt t="2785" x="8320088" y="5354638"/>
          <p14:tracePt t="2795" x="8332788" y="5287963"/>
          <p14:tracePt t="2800" x="8332788" y="5235575"/>
          <p14:tracePt t="2808" x="8372475" y="5222875"/>
          <p14:tracePt t="2817" x="8385175" y="5170488"/>
          <p14:tracePt t="2825" x="8399463" y="5156200"/>
          <p14:tracePt t="2833" x="8412163" y="5143500"/>
          <p14:tracePt t="2841" x="8412163" y="5103813"/>
          <p14:tracePt t="2850" x="8412163" y="5091113"/>
          <p14:tracePt t="2856" x="8424863" y="5078413"/>
          <p14:tracePt t="2866" x="8424863" y="5064125"/>
          <p14:tracePt t="2872" x="8424863" y="5051425"/>
          <p14:tracePt t="2883" x="8424863" y="5038725"/>
          <p14:tracePt t="2952" x="8399463" y="5038725"/>
          <p14:tracePt t="2957" x="8359775" y="5038725"/>
          <p14:tracePt t="2967" x="8332788" y="5038725"/>
          <p14:tracePt t="2974" x="8320088" y="5038725"/>
          <p14:tracePt t="2981" x="8307388" y="5051425"/>
          <p14:tracePt t="2995" x="8267700" y="5051425"/>
          <p14:tracePt t="2997" x="8255000" y="5051425"/>
          <p14:tracePt t="3008" x="8228013" y="5051425"/>
          <p14:tracePt t="3013" x="8215313" y="5051425"/>
          <p14:tracePt t="3069" x="8201025" y="5051425"/>
          <p14:tracePt t="3119" x="8255000" y="5051425"/>
          <p14:tracePt t="3124" x="8307388" y="5051425"/>
          <p14:tracePt t="3133" x="8359775" y="5051425"/>
          <p14:tracePt t="3143" x="8412163" y="5051425"/>
          <p14:tracePt t="3149" x="8451850" y="5038725"/>
          <p14:tracePt t="3158" x="8464550" y="5038725"/>
          <p14:tracePt t="3284" x="8439150" y="5038725"/>
          <p14:tracePt t="3287" x="8412163" y="5011738"/>
          <p14:tracePt t="3296" x="8359775" y="5011738"/>
          <p14:tracePt t="3306" x="8280400" y="5011738"/>
          <p14:tracePt t="3311" x="8201025" y="5011738"/>
          <p14:tracePt t="3321" x="8108950" y="5011738"/>
          <p14:tracePt t="3328" x="8031163" y="5011738"/>
          <p14:tracePt t="3336" x="7977188" y="5011738"/>
          <p14:tracePt t="3342" x="7964488" y="5011738"/>
          <p14:tracePt t="3351" x="7951788" y="5011738"/>
          <p14:tracePt t="3436" x="7964488" y="5011738"/>
          <p14:tracePt t="3443" x="7977188" y="5011738"/>
          <p14:tracePt t="3452" x="8031163" y="5011738"/>
          <p14:tracePt t="3462" x="8108950" y="5011738"/>
          <p14:tracePt t="3466" x="8135938" y="5011738"/>
          <p14:tracePt t="3477" x="8240713" y="5011738"/>
          <p14:tracePt t="3483" x="8307388" y="5011738"/>
          <p14:tracePt t="3493" x="8372475" y="4972050"/>
          <p14:tracePt t="3502" x="8399463" y="4972050"/>
          <p14:tracePt t="3693" x="8385175" y="4972050"/>
          <p14:tracePt t="3698" x="8320088" y="4986338"/>
          <p14:tracePt t="3707" x="8307388" y="4999038"/>
          <p14:tracePt t="3715" x="8307388" y="5024438"/>
          <p14:tracePt t="3723" x="8293100" y="5024438"/>
          <p14:tracePt t="3740" x="8280400" y="5038725"/>
          <p14:tracePt t="3805" x="8293100" y="5038725"/>
          <p14:tracePt t="3815" x="8320088" y="5038725"/>
          <p14:tracePt t="3819" x="8347075" y="5038725"/>
          <p14:tracePt t="3829" x="8372475" y="5038725"/>
          <p14:tracePt t="3836" x="8385175" y="5038725"/>
          <p14:tracePt t="3844" x="8399463" y="5038725"/>
          <p14:tracePt t="3855" x="8424863" y="5038725"/>
          <p14:tracePt t="3991" x="8412163" y="5038725"/>
          <p14:tracePt t="4000" x="8372475" y="5064125"/>
          <p14:tracePt t="4007" x="8359775" y="5078413"/>
          <p14:tracePt t="4015" x="8332788" y="5116513"/>
          <p14:tracePt t="4026" x="8320088" y="5156200"/>
          <p14:tracePt t="4032" x="8307388" y="5183188"/>
          <p14:tracePt t="4040" x="8293100" y="5208588"/>
          <p14:tracePt t="4048" x="8280400" y="5222875"/>
          <p14:tracePt t="4055" x="8280400" y="5235575"/>
          <p14:tracePt t="4062" x="8240713" y="5248275"/>
          <p14:tracePt t="4081" x="8240713" y="5262563"/>
          <p14:tracePt t="4090" x="8240713" y="5275263"/>
          <p14:tracePt t="4112" x="8240713" y="5287963"/>
          <p14:tracePt t="4118" x="8255000" y="5300663"/>
          <p14:tracePt t="4127" x="8280400" y="5300663"/>
          <p14:tracePt t="4137" x="8293100" y="5300663"/>
          <p14:tracePt t="4143" x="8307388" y="5314950"/>
          <p14:tracePt t="4151" x="8320088" y="5314950"/>
          <p14:tracePt t="4159" x="8347075" y="5314950"/>
          <p14:tracePt t="4191" x="8359775" y="5314950"/>
          <p14:tracePt t="4323" x="8347075" y="5314950"/>
          <p14:tracePt t="4349" x="8332788" y="5314950"/>
          <p14:tracePt t="4358" x="8320088" y="5314950"/>
          <p14:tracePt t="4370" x="8307388" y="5314950"/>
          <p14:tracePt t="4642" x="8359775" y="5367338"/>
          <p14:tracePt t="4650" x="8372475" y="5367338"/>
          <p14:tracePt t="4656" x="8412163" y="5392738"/>
          <p14:tracePt t="4666" x="8451850" y="5446713"/>
          <p14:tracePt t="4672" x="8464550" y="5446713"/>
          <p14:tracePt t="4681" x="8478838" y="5499100"/>
          <p14:tracePt t="4701" x="8478838" y="5524500"/>
          <p14:tracePt t="4707" x="8491538" y="5538788"/>
          <p14:tracePt t="4717" x="8491538" y="5551488"/>
          <p14:tracePt t="4722" x="8491538" y="5576888"/>
          <p14:tracePt t="4732" x="8491538" y="5603875"/>
          <p14:tracePt t="4738" x="8491538" y="5616575"/>
          <p14:tracePt t="4747" x="8491538" y="5630863"/>
          <p14:tracePt t="4757" x="8478838" y="5656263"/>
          <p14:tracePt t="4762" x="8478838" y="5668963"/>
          <p14:tracePt t="4772" x="8439150" y="5708650"/>
          <p14:tracePt t="4778" x="8424863" y="5722938"/>
          <p14:tracePt t="4787" x="8399463" y="5735638"/>
          <p14:tracePt t="4796" x="8332788" y="5815013"/>
          <p14:tracePt t="4802" x="8293100" y="5892800"/>
          <p14:tracePt t="4811" x="8267700" y="5972175"/>
          <p14:tracePt t="4819" x="8267700" y="6051550"/>
          <p14:tracePt t="4829" x="8267700" y="6103938"/>
          <p14:tracePt t="4836" x="8267700" y="6183313"/>
          <p14:tracePt t="4842" x="8267700" y="6235700"/>
          <p14:tracePt t="4852" x="8267700" y="6261100"/>
          <p14:tracePt t="4857" x="8280400" y="6300788"/>
          <p14:tracePt t="4866" x="8293100" y="6313488"/>
          <p14:tracePt t="4873" x="8307388" y="6327775"/>
          <p14:tracePt t="4883" x="8307388" y="6340475"/>
          <p14:tracePt t="4893" x="8320088" y="6340475"/>
          <p14:tracePt t="4913" x="8320088" y="6353175"/>
          <p14:tracePt t="4923" x="8320088" y="6367463"/>
          <p14:tracePt t="4930" x="8320088" y="6380163"/>
          <p14:tracePt t="4937" x="8320088" y="6392863"/>
          <p14:tracePt t="4960" x="8332788" y="6405563"/>
          <p14:tracePt t="4967" x="8332788" y="6432550"/>
          <p14:tracePt t="4989" x="8332788" y="6445250"/>
          <p14:tracePt t="5014" x="8332788" y="6459538"/>
          <p14:tracePt t="5035" x="8332788" y="6472238"/>
          <p14:tracePt t="5054" x="8332788" y="6484938"/>
          <p14:tracePt t="5070" x="8320088" y="6497638"/>
          <p14:tracePt t="5078" x="8307388" y="6497638"/>
          <p14:tracePt t="5088" x="8267700" y="6511925"/>
          <p14:tracePt t="5094" x="8255000" y="6524625"/>
          <p14:tracePt t="5118" x="8240713" y="6524625"/>
          <p14:tracePt t="5124" x="8228013" y="6537325"/>
          <p14:tracePt t="5146" x="8215313" y="6537325"/>
          <p14:tracePt t="5165" x="8201025" y="6537325"/>
          <p14:tracePt t="5172" x="8188325" y="6551613"/>
          <p14:tracePt t="5179" x="8175625" y="6551613"/>
          <p14:tracePt t="5189" x="8148638" y="6577013"/>
          <p14:tracePt t="5195" x="8108950" y="6589713"/>
          <p14:tracePt t="5204" x="8031163" y="6629400"/>
          <p14:tracePt t="5211" x="7991475" y="6669088"/>
          <p14:tracePt t="5220" x="7964488" y="6669088"/>
          <p14:tracePt t="5227" x="7924800" y="6696075"/>
          <p14:tracePt t="5245" x="7885113" y="6721475"/>
          <p14:tracePt t="5272" x="7872413" y="6735763"/>
          <p14:tracePt t="5278" x="7859713" y="6735763"/>
          <p14:tracePt t="5286" x="7832725" y="6735763"/>
          <p14:tracePt t="5295" x="7820025" y="6735763"/>
          <p14:tracePt t="5301" x="7793038" y="6735763"/>
          <p14:tracePt t="5310" x="7753350" y="6735763"/>
          <p14:tracePt t="5317" x="7740650" y="6735763"/>
          <p14:tracePt t="5327" x="7688263" y="6735763"/>
          <p14:tracePt t="5338" x="7675563" y="6735763"/>
          <p14:tracePt t="5341" x="7661275" y="6735763"/>
          <p14:tracePt t="5351" x="7648575" y="6735763"/>
          <p14:tracePt t="5467" x="7635875" y="6735763"/>
          <p14:tracePt t="5475" x="7635875" y="6708775"/>
          <p14:tracePt t="5481" x="7635875" y="6696075"/>
          <p14:tracePt t="5497" x="7635875" y="6683375"/>
          <p14:tracePt t="5734" x="7608888" y="6696075"/>
          <p14:tracePt t="5738" x="7569200" y="6708775"/>
          <p14:tracePt t="5746" x="7543800" y="6708775"/>
          <p14:tracePt t="5755" x="7491413" y="6721475"/>
          <p14:tracePt t="5763" x="7451725" y="6735763"/>
          <p14:tracePt t="5769" x="7399338" y="6761163"/>
          <p14:tracePt t="5779" x="7359650" y="6775450"/>
          <p14:tracePt t="5786" x="7332663" y="6788150"/>
          <p14:tracePt t="5794" x="7292975" y="6788150"/>
          <p14:tracePt t="5800" x="7280275" y="6813550"/>
          <p14:tracePt t="5808" x="7267575" y="6813550"/>
          <p14:tracePt t="6026" x="7267575" y="6800850"/>
          <p14:tracePt t="6047" x="7267575" y="6788150"/>
          <p14:tracePt t="6056" x="7267575" y="6775450"/>
          <p14:tracePt t="6117" x="7267575" y="6761163"/>
          <p14:tracePt t="6127" x="7267575" y="6735763"/>
          <p14:tracePt t="6133" x="7267575" y="6721475"/>
          <p14:tracePt t="6143" x="7240588" y="6708775"/>
          <p14:tracePt t="6149" x="7240588" y="6669088"/>
          <p14:tracePt t="6157" x="7240588" y="6656388"/>
          <p14:tracePt t="6167" x="7200900" y="6643688"/>
          <p14:tracePt t="6173" x="7188200" y="6629400"/>
          <p14:tracePt t="6182" x="7188200" y="6604000"/>
          <p14:tracePt t="6188" x="7188200" y="6564313"/>
          <p14:tracePt t="6209" x="7188200" y="6511925"/>
          <p14:tracePt t="6218" x="7188200" y="6497638"/>
          <p14:tracePt t="6224" x="7175500" y="6497638"/>
          <p14:tracePt t="6234" x="7175500" y="6484938"/>
          <p14:tracePt t="6249" x="7175500" y="6472238"/>
          <p14:tracePt t="6268" x="7175500" y="6459538"/>
          <p14:tracePt t="6295" x="7175500" y="6445250"/>
          <p14:tracePt t="6304" x="7175500" y="6432550"/>
          <p14:tracePt t="6314" x="7175500" y="6419850"/>
          <p14:tracePt t="6319" x="7175500" y="6392863"/>
          <p14:tracePt t="6328" x="7175500" y="6380163"/>
          <p14:tracePt t="6336" x="7175500" y="6353175"/>
          <p14:tracePt t="6344" x="7175500" y="6340475"/>
          <p14:tracePt t="6353" x="7175500" y="6313488"/>
          <p14:tracePt t="6360" x="7175500" y="6300788"/>
          <p14:tracePt t="6370" x="7175500" y="6261100"/>
          <p14:tracePt t="6377" x="7175500" y="6248400"/>
          <p14:tracePt t="6385" x="7175500" y="6235700"/>
          <p14:tracePt t="6401" x="7175500" y="6208713"/>
          <p14:tracePt t="6410" x="7175500" y="6196013"/>
          <p14:tracePt t="6416" x="7175500" y="6183313"/>
          <p14:tracePt t="6424" x="7175500" y="6169025"/>
          <p14:tracePt t="6434" x="7175500" y="6156325"/>
          <p14:tracePt t="6440" x="7188200" y="6103938"/>
          <p14:tracePt t="6450" x="7200900" y="6091238"/>
          <p14:tracePt t="6456" x="7227888" y="6051550"/>
          <p14:tracePt t="6465" x="7227888" y="6024563"/>
          <p14:tracePt t="6480" x="7240588" y="5984875"/>
          <p14:tracePt t="6501" x="7253288" y="5945188"/>
          <p14:tracePt t="6509" x="7253288" y="5932488"/>
          <p14:tracePt t="6516" x="7267575" y="5919788"/>
          <p14:tracePt t="6525" x="7267575" y="5907088"/>
          <p14:tracePt t="6531" x="7280275" y="5892800"/>
          <p14:tracePt t="6541" x="7280275" y="5853113"/>
          <p14:tracePt t="6547" x="7319963" y="5800725"/>
          <p14:tracePt t="6555" x="7359650" y="5748338"/>
          <p14:tracePt t="6565" x="7372350" y="5735638"/>
          <p14:tracePt t="6570" x="7385050" y="5695950"/>
          <p14:tracePt t="6580" x="7399338" y="5683250"/>
          <p14:tracePt t="6587" x="7399338" y="5656263"/>
          <p14:tracePt t="6596" x="7399338" y="5643563"/>
          <p14:tracePt t="6614" x="7412038" y="5630863"/>
          <p14:tracePt t="6620" x="7412038" y="5616575"/>
          <p14:tracePt t="6628" x="7412038" y="5603875"/>
          <p14:tracePt t="6637" x="7424738" y="5603875"/>
          <p14:tracePt t="6647" x="7437438" y="5591175"/>
          <p14:tracePt t="6652" x="7464425" y="5551488"/>
          <p14:tracePt t="6663" x="7491413" y="5538788"/>
          <p14:tracePt t="6668" x="7491413" y="5499100"/>
          <p14:tracePt t="6677" x="7491413" y="5484813"/>
          <p14:tracePt t="6687" x="7504113" y="5484813"/>
          <p14:tracePt t="6692" x="7504113" y="5472113"/>
          <p14:tracePt t="6711" x="7516813" y="5459413"/>
          <p14:tracePt t="6737" x="7516813" y="5446713"/>
          <p14:tracePt t="6742" x="7516813" y="5432425"/>
          <p14:tracePt t="6753" x="7516813" y="5419725"/>
          <p14:tracePt t="6769" x="7516813" y="5407025"/>
          <p14:tracePt t="6793" x="7516813" y="5392738"/>
          <p14:tracePt t="6893" x="7516813" y="5407025"/>
          <p14:tracePt t="6922" x="7516813" y="5432425"/>
          <p14:tracePt t="6928" x="7504113" y="5446713"/>
          <p14:tracePt t="6937" x="7491413" y="5472113"/>
          <p14:tracePt t="6943" x="7491413" y="5499100"/>
          <p14:tracePt t="7842" x="7477125" y="5511800"/>
          <p14:tracePt t="7846" x="7437438" y="5551488"/>
          <p14:tracePt t="7852" x="7424738" y="5576888"/>
          <p14:tracePt t="7861" x="7359650" y="5643563"/>
          <p14:tracePt t="7870" x="7345363" y="5695950"/>
          <p14:tracePt t="7877" x="7305675" y="5748338"/>
          <p14:tracePt t="7886" x="7227888" y="5840413"/>
          <p14:tracePt t="7892" x="7188200" y="5919788"/>
          <p14:tracePt t="7901" x="7081838" y="6037263"/>
          <p14:tracePt t="7911" x="7016750" y="6156325"/>
          <p14:tracePt t="7917" x="6924675" y="6275388"/>
          <p14:tracePt t="7928" x="6884988" y="6353175"/>
          <p14:tracePt t="7933" x="6832600" y="6432550"/>
          <p14:tracePt t="7941" x="6792913" y="6524625"/>
          <p14:tracePt t="7951" x="6780213" y="6577013"/>
          <p14:tracePt t="7957" x="6740525" y="6656388"/>
          <p14:tracePt t="7966" x="6740525" y="6669088"/>
          <p14:tracePt t="7972" x="6727825" y="6696075"/>
          <p14:tracePt t="7981" x="6713538" y="6696075"/>
          <p14:tracePt t="8006" x="6688138" y="6721475"/>
          <p14:tracePt t="8012" x="6688138" y="6735763"/>
          <p14:tracePt t="8035" x="6673850" y="6735763"/>
          <p14:tracePt t="8125" x="6661150" y="6735763"/>
          <p14:tracePt t="8128" x="6648450" y="6761163"/>
          <p14:tracePt t="8137" x="6635750" y="6761163"/>
          <p14:tracePt t="8145" x="6608763" y="6761163"/>
          <p14:tracePt t="8152" x="6596063" y="6761163"/>
          <p14:tracePt t="8162" x="6556375" y="6775450"/>
          <p14:tracePt t="8168" x="6529388" y="6775450"/>
          <p14:tracePt t="8178" x="6489700" y="6813550"/>
          <p14:tracePt t="8183" x="6437313" y="6827838"/>
          <p14:tracePt t="8192" x="6397625" y="6853238"/>
          <p14:tracePt t="8199" x="6372225" y="6867525"/>
          <p14:tracePt t="8208" x="6332538" y="6867525"/>
          <p14:tracePt t="8218" x="6319838" y="6880225"/>
          <p14:tracePt t="8224" x="6292850" y="6892925"/>
          <p14:tracePt t="8260" x="6280150" y="6892925"/>
          <p14:tracePt t="8264" x="6265863" y="6892925"/>
          <p14:tracePt t="8275" x="6253163" y="6892925"/>
          <p14:tracePt t="8281" x="6213475" y="6892925"/>
          <p14:tracePt t="8289" x="6161088" y="6892925"/>
          <p14:tracePt t="8299" x="6108700" y="6892925"/>
          <p14:tracePt t="8306" x="6056313" y="6892925"/>
          <p14:tracePt t="8315" x="5964238" y="6892925"/>
          <p14:tracePt t="8324" x="5924550" y="6892925"/>
          <p14:tracePt t="8329" x="5872163" y="6892925"/>
          <p14:tracePt t="8336" x="5818188" y="6919913"/>
          <p14:tracePt t="8344" x="5792788" y="6919913"/>
          <p14:tracePt t="8354" x="5765800" y="6919913"/>
          <p14:tracePt t="8360" x="5740400" y="6919913"/>
          <p14:tracePt t="8431" x="5713413" y="6905625"/>
          <p14:tracePt t="8440" x="5686425" y="6905625"/>
          <p14:tracePt t="8447" x="5648325" y="6892925"/>
          <p14:tracePt t="8455" x="5634038" y="6880225"/>
          <p14:tracePt t="8466" x="5621338" y="6867525"/>
          <p14:tracePt t="8471" x="5581650" y="6867525"/>
          <p14:tracePt t="8480" x="5556250" y="6853238"/>
          <p14:tracePt t="8487" x="5516563" y="6813550"/>
          <p14:tracePt t="8497" x="5489575" y="6813550"/>
          <p14:tracePt t="8503" x="5424488" y="6788150"/>
          <p14:tracePt t="8511" x="5397500" y="6788150"/>
          <p14:tracePt t="8520" x="5384800" y="6788150"/>
          <p14:tracePt t="8529" x="5345113" y="6761163"/>
          <p14:tracePt t="8547" x="5332413" y="6761163"/>
          <p14:tracePt t="8596" x="5318125" y="6761163"/>
          <p14:tracePt t="8605" x="5305425" y="6761163"/>
          <p14:tracePt t="8612" x="5278438" y="6775450"/>
          <p14:tracePt t="8617" x="5240338" y="6775450"/>
          <p14:tracePt t="8630" x="5213350" y="6800850"/>
          <p14:tracePt t="8634" x="5160963" y="6800850"/>
          <p14:tracePt t="8642" x="5146675" y="6813550"/>
          <p14:tracePt t="8653" x="5133975" y="6813550"/>
          <p14:tracePt t="8930" x="5108575" y="6813550"/>
          <p14:tracePt t="9667" x="5094288" y="6827838"/>
          <p14:tracePt t="9686" x="5081588" y="6853238"/>
          <p14:tracePt t="9694" x="5068888" y="6853238"/>
          <p14:tracePt t="9700" x="5041900" y="6867525"/>
          <p14:tracePt t="9707" x="5041900" y="6880225"/>
          <p14:tracePt t="9728" x="5029200" y="6892925"/>
          <p14:tracePt t="9733" x="5016500" y="6892925"/>
          <p14:tracePt t="9788" x="5002213" y="6892925"/>
          <p14:tracePt t="9795" x="4976813" y="6892925"/>
          <p14:tracePt t="9819" x="4976813" y="6919913"/>
          <p14:tracePt t="9949" x="4976813" y="6905625"/>
          <p14:tracePt t="9954" x="4962525" y="6880225"/>
          <p14:tracePt t="9984" x="4962525" y="6867525"/>
          <p14:tracePt t="9989" x="4962525" y="6853238"/>
          <p14:tracePt t="10013" x="4962525" y="6840538"/>
          <p14:tracePt t="10019" x="4949825" y="6827838"/>
          <p14:tracePt t="10028" x="4937125" y="6813550"/>
          <p14:tracePt t="10040" x="4937125" y="6800850"/>
          <p14:tracePt t="10058" x="4937125" y="6788150"/>
          <p14:tracePt t="10689" x="4976813" y="6761163"/>
          <p14:tracePt t="10719" x="5002213" y="6761163"/>
          <p14:tracePt t="10725" x="5002213" y="6748463"/>
          <p14:tracePt t="10745" x="5016500" y="6748463"/>
          <p14:tracePt t="11763" x="5002213" y="6761163"/>
          <p14:tracePt t="11768" x="4989513" y="6761163"/>
          <p14:tracePt t="11788" x="4976813" y="6775450"/>
          <p14:tracePt t="11812" x="4962525" y="6775450"/>
          <p14:tracePt t="11823" x="4937125" y="6775450"/>
          <p14:tracePt t="11829" x="4922838" y="6800850"/>
          <p14:tracePt t="11848" x="4897438" y="6827838"/>
          <p14:tracePt t="11858" x="4884738" y="6867525"/>
          <p14:tracePt t="11873" x="4845050" y="6892925"/>
          <p14:tracePt t="11880" x="4830763" y="6932613"/>
          <p14:tracePt t="11889" x="4818063" y="6945313"/>
          <p14:tracePt t="11899" x="4818063" y="6959600"/>
          <p14:tracePt t="11902" x="4792663" y="6972300"/>
          <p14:tracePt t="11914" x="4778375" y="6985000"/>
          <p14:tracePt t="11921" x="4765675" y="6997700"/>
          <p14:tracePt t="11930" x="4765675" y="7011988"/>
          <p14:tracePt t="13767" x="4738688" y="7051675"/>
          <p14:tracePt t="13774" x="4725988" y="7051675"/>
          <p14:tracePt t="13780" x="4713288" y="7064375"/>
          <p14:tracePt t="13798" x="4700588" y="7077075"/>
          <p14:tracePt t="13806" x="4700588" y="7089775"/>
          <p14:tracePt t="13957" x="4686300" y="7104063"/>
          <p14:tracePt t="13964" x="4660900" y="7143750"/>
          <p14:tracePt t="13970" x="4646613" y="7156450"/>
          <p14:tracePt t="13982" x="4633913" y="7181850"/>
          <p14:tracePt t="13986" x="4621213" y="7196138"/>
          <p14:tracePt t="13994" x="4621213" y="7208838"/>
          <p14:tracePt t="14001" x="4621213" y="7235825"/>
          <p14:tracePt t="14009" x="4606925" y="7235825"/>
          <p14:tracePt t="14017" x="4581525" y="7261225"/>
          <p14:tracePt t="14024" x="4581525" y="7313613"/>
          <p14:tracePt t="14035" x="4581525" y="7327900"/>
          <p14:tracePt t="14040" x="4554538" y="7353300"/>
          <p14:tracePt t="14049" x="4541838" y="7392988"/>
          <p14:tracePt t="14056" x="4541838" y="7419975"/>
          <p14:tracePt t="14065" x="4541838" y="7432675"/>
          <p14:tracePt t="14077" x="4541838" y="7445375"/>
          <p14:tracePt t="14098" x="4529138" y="7497763"/>
          <p14:tracePt t="14105" x="4529138" y="7512050"/>
          <p14:tracePt t="14379" x="4541838" y="7497763"/>
          <p14:tracePt t="14389" x="4541838" y="7485063"/>
          <p14:tracePt t="14416" x="4541838" y="7458075"/>
          <p14:tracePt t="14424" x="4554538" y="7445375"/>
          <p14:tracePt t="14445" x="4554538" y="7419975"/>
          <p14:tracePt t="14479" x="4554538" y="7405688"/>
          <p14:tracePt t="14496" x="4554538" y="7392988"/>
          <p14:tracePt t="14506" x="4568825" y="7392988"/>
          <p14:tracePt t="14527" x="4568825" y="7380288"/>
          <p14:tracePt t="14530" x="4568825" y="7366000"/>
          <p14:tracePt t="14538" x="4581525" y="7353300"/>
          <p14:tracePt t="14550" x="4581525" y="7340600"/>
          <p14:tracePt t="14571" x="4594225" y="7327900"/>
          <p14:tracePt t="14580" x="4594225" y="7300913"/>
          <p14:tracePt t="14585" x="4621213" y="7288213"/>
          <p14:tracePt t="14602" x="4621213" y="7273925"/>
          <p14:tracePt t="14612" x="4633913" y="7261225"/>
          <p14:tracePt t="15405" x="4660900" y="7235825"/>
          <p14:tracePt t="15441" x="4673600" y="7221538"/>
          <p14:tracePt t="15457" x="4713288" y="7196138"/>
          <p14:tracePt t="15469" x="4713288" y="7181850"/>
          <p14:tracePt t="15474" x="4713288" y="7169150"/>
          <p14:tracePt t="15481" x="4725988" y="7169150"/>
          <p14:tracePt t="15492" x="4725988" y="7156450"/>
          <p14:tracePt t="15498" x="4738688" y="7156450"/>
          <p14:tracePt t="15520" x="4738688" y="7143750"/>
          <p14:tracePt t="15530" x="4752975" y="7129463"/>
          <p14:tracePt t="16093" x="4752975" y="7116763"/>
          <p14:tracePt t="16098" x="4752975" y="7104063"/>
          <p14:tracePt t="16105" x="4752975" y="7089775"/>
          <p14:tracePt t="16127" x="4765675" y="7077075"/>
          <p14:tracePt t="16152" x="4765675" y="7064375"/>
          <p14:tracePt t="16410" x="4765675" y="7024688"/>
          <p14:tracePt t="16419" x="4765675" y="7011988"/>
          <p14:tracePt t="16425" x="4765675" y="6997700"/>
          <p14:tracePt t="16435" x="4778375" y="6972300"/>
          <p14:tracePt t="16440" x="4778375" y="6959600"/>
          <p14:tracePt t="16462" x="4778375" y="6945313"/>
          <p14:tracePt t="16472" x="4778375" y="6932613"/>
          <p14:tracePt t="16493" x="4778375" y="6919913"/>
          <p14:tracePt t="16525" x="4778375" y="6892925"/>
          <p14:tracePt t="16561" x="4778375" y="6867525"/>
          <p14:tracePt t="16570" x="4778375" y="6853238"/>
          <p14:tracePt t="16590" x="4778375" y="6827838"/>
          <p14:tracePt t="16598" x="4778375" y="6813550"/>
          <p14:tracePt t="16624" x="4778375" y="6800850"/>
          <p14:tracePt t="21166" x="4778375" y="6813550"/>
          <p14:tracePt t="21213" x="4765675" y="6813550"/>
          <p14:tracePt t="21279" x="4752975" y="6813550"/>
          <p14:tracePt t="21287" x="4738688" y="6813550"/>
          <p14:tracePt t="21324" x="4725988" y="6813550"/>
          <p14:tracePt t="21809" x="4621213" y="6721475"/>
          <p14:tracePt t="21813" x="4541838" y="6656388"/>
          <p14:tracePt t="21820" x="4449763" y="6577013"/>
          <p14:tracePt t="21833" x="4344988" y="6445250"/>
          <p14:tracePt t="21835" x="4238625" y="6380163"/>
          <p14:tracePt t="21847" x="4081463" y="6288088"/>
          <p14:tracePt t="21852" x="3937000" y="6183313"/>
          <p14:tracePt t="21860" x="3751263" y="6051550"/>
          <p14:tracePt t="21870" x="3633788" y="5984875"/>
          <p14:tracePt t="21878" x="3514725" y="5907088"/>
          <p14:tracePt t="21885" x="3397250" y="5840413"/>
          <p14:tracePt t="21895" x="3251200" y="5761038"/>
          <p14:tracePt t="21904" x="3133725" y="5695950"/>
          <p14:tracePt t="21907" x="2987675" y="5591175"/>
          <p14:tracePt t="21916" x="2803525" y="5524500"/>
          <p14:tracePt t="21927" x="2686050" y="5446713"/>
          <p14:tracePt t="21933" x="2435225" y="5287963"/>
          <p14:tracePt t="21941" x="2224088" y="5116513"/>
          <p14:tracePt t="21950" x="2039938" y="4986338"/>
          <p14:tracePt t="21957" x="1855788" y="4827588"/>
          <p14:tracePt t="21967" x="1566863" y="4603750"/>
          <p14:tracePt t="21973" x="1263650" y="4367213"/>
          <p14:tracePt t="21983" x="1052513" y="4195763"/>
          <p14:tracePt t="21988" x="803275" y="3973513"/>
          <p14:tracePt t="21997" x="579438" y="3787775"/>
          <p14:tracePt t="22003" x="328613" y="3590925"/>
          <p14:tracePt t="22012" x="119063" y="343376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FB1F4-14D9-4BCD-9D14-912061501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first big jump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9F6C69-6105-41E5-AD09-0EACB8F1E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8500" y="3967171"/>
            <a:ext cx="8763000" cy="4395771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856F336-14CF-4AF8-AD3C-9AB1943A63A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192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1"/>
    </mc:Choice>
    <mc:Fallback>
      <p:transition spd="slow" advTm="19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582" x="65088" y="4183063"/>
          <p14:tracePt t="1590" x="104775" y="4183063"/>
          <p14:tracePt t="1596" x="119063" y="4183063"/>
          <p14:tracePt t="1604" x="144463" y="4195763"/>
          <p14:tracePt t="1614" x="184150" y="4195763"/>
          <p14:tracePt t="1621" x="236538" y="4222750"/>
          <p14:tracePt t="1630" x="288925" y="4222750"/>
          <p14:tracePt t="1639" x="368300" y="4235450"/>
          <p14:tracePt t="1644" x="460375" y="4235450"/>
          <p14:tracePt t="1654" x="539750" y="4235450"/>
          <p14:tracePt t="1661" x="644525" y="4235450"/>
          <p14:tracePt t="1669" x="750888" y="4235450"/>
          <p14:tracePt t="1678" x="815975" y="4235450"/>
          <p14:tracePt t="1685" x="868363" y="4235450"/>
          <p14:tracePt t="1696" x="935038" y="4235450"/>
          <p14:tracePt t="1703" x="960438" y="4235450"/>
          <p14:tracePt t="1709" x="974725" y="4235450"/>
          <p14:tracePt t="1716" x="987425" y="4235450"/>
          <p14:tracePt t="2241" x="960438" y="4235450"/>
          <p14:tracePt t="2259" x="947738" y="4249738"/>
          <p14:tracePt t="2295" x="920750" y="4249738"/>
          <p14:tracePt t="2301" x="920750" y="4262438"/>
          <p14:tracePt t="2309" x="908050" y="4262438"/>
          <p14:tracePt t="2317" x="895350" y="4302125"/>
          <p14:tracePt t="2326" x="895350" y="4327525"/>
          <p14:tracePt t="2336" x="855663" y="4379913"/>
          <p14:tracePt t="2340" x="842963" y="4419600"/>
          <p14:tracePt t="2350" x="842963" y="4471988"/>
          <p14:tracePt t="2358" x="842963" y="4551363"/>
          <p14:tracePt t="2367" x="842963" y="4578350"/>
          <p14:tracePt t="2375" x="842963" y="4630738"/>
          <p14:tracePt t="2382" x="842963" y="4643438"/>
          <p14:tracePt t="2389" x="842963" y="4683125"/>
          <p14:tracePt t="2397" x="842963" y="4695825"/>
          <p14:tracePt t="2416" x="842963" y="4710113"/>
          <p14:tracePt t="5202" x="855663" y="4735513"/>
          <p14:tracePt t="5206" x="855663" y="4775200"/>
          <p14:tracePt t="5215" x="882650" y="4802188"/>
          <p14:tracePt t="5223" x="895350" y="4879975"/>
          <p14:tracePt t="5228" x="935038" y="4919663"/>
          <p14:tracePt t="5237" x="947738" y="4999038"/>
          <p14:tracePt t="5245" x="1014413" y="5078413"/>
          <p14:tracePt t="5253" x="1052513" y="5116513"/>
          <p14:tracePt t="5263" x="1092200" y="5195888"/>
          <p14:tracePt t="5269" x="1106488" y="5235575"/>
          <p14:tracePt t="5277" x="1144588" y="5287963"/>
          <p14:tracePt t="5287" x="1158875" y="5327650"/>
          <p14:tracePt t="5293" x="1184275" y="5354638"/>
          <p14:tracePt t="5303" x="1211263" y="5392738"/>
          <p14:tracePt t="5326" x="1211263" y="5407025"/>
          <p14:tracePt t="5335" x="1211263" y="5419725"/>
          <p14:tracePt t="5355" x="1211263" y="5432425"/>
          <p14:tracePt t="5360" x="1250950" y="5446713"/>
          <p14:tracePt t="5391" x="1250950" y="5459413"/>
          <p14:tracePt t="5546" x="1250950" y="5499100"/>
          <p14:tracePt t="5553" x="1250950" y="5511800"/>
          <p14:tracePt t="5561" x="1250950" y="5524500"/>
          <p14:tracePt t="5569" x="1250950" y="5551488"/>
          <p14:tracePt t="5574" x="1250950" y="5591175"/>
          <p14:tracePt t="5588" x="1263650" y="5616575"/>
          <p14:tracePt t="5593" x="1263650" y="5668963"/>
          <p14:tracePt t="5598" x="1263650" y="5708650"/>
          <p14:tracePt t="5607" x="1276350" y="5735638"/>
          <p14:tracePt t="5615" x="1276350" y="5748338"/>
          <p14:tracePt t="5626" x="1276350" y="5788025"/>
          <p14:tracePt t="5635" x="1276350" y="5840413"/>
          <p14:tracePt t="5639" x="1276350" y="5853113"/>
          <p14:tracePt t="5648" x="1276350" y="5892800"/>
          <p14:tracePt t="5657" x="1303338" y="5959475"/>
          <p14:tracePt t="5665" x="1303338" y="5984875"/>
          <p14:tracePt t="5671" x="1303338" y="5999163"/>
          <p14:tracePt t="5682" x="1303338" y="6011863"/>
          <p14:tracePt t="5687" x="1303338" y="6024563"/>
          <p14:tracePt t="5695" x="1303338" y="6037263"/>
          <p14:tracePt t="5705" x="1303338" y="6076950"/>
          <p14:tracePt t="5711" x="1303338" y="6103938"/>
          <p14:tracePt t="5720" x="1303338" y="6129338"/>
          <p14:tracePt t="5726" x="1303338" y="6261100"/>
          <p14:tracePt t="5735" x="1303338" y="6275388"/>
          <p14:tracePt t="5743" x="1303338" y="6288088"/>
          <p14:tracePt t="5752" x="1303338" y="6300788"/>
          <p14:tracePt t="5761" x="1303338" y="6313488"/>
          <p14:tracePt t="5777" x="1303338" y="6340475"/>
          <p14:tracePt t="5795" x="1303338" y="6353175"/>
          <p14:tracePt t="5812" x="1303338" y="6367463"/>
          <p14:tracePt t="5835" x="1303338" y="6380163"/>
          <p14:tracePt t="5859" x="1303338" y="6392863"/>
          <p14:tracePt t="5866" x="1303338" y="6405563"/>
          <p14:tracePt t="5873" x="1303338" y="6432550"/>
          <p14:tracePt t="5905" x="1303338" y="6484938"/>
          <p14:tracePt t="5909" x="1303338" y="6497638"/>
          <p14:tracePt t="5918" x="1303338" y="6511925"/>
          <p14:tracePt t="5924" x="1303338" y="6524625"/>
          <p14:tracePt t="5932" x="1303338" y="6551613"/>
          <p14:tracePt t="5940" x="1303338" y="6564313"/>
          <p14:tracePt t="5949" x="1303338" y="6577013"/>
          <p14:tracePt t="5958" x="1303338" y="6604000"/>
          <p14:tracePt t="5965" x="1303338" y="6616700"/>
          <p14:tracePt t="5974" x="1303338" y="6643688"/>
          <p14:tracePt t="5980" x="1303338" y="6656388"/>
          <p14:tracePt t="5988" x="1303338" y="6669088"/>
          <p14:tracePt t="5997" x="1303338" y="6683375"/>
          <p14:tracePt t="6005" x="1303338" y="6696075"/>
          <p14:tracePt t="6034" x="1303338" y="6708775"/>
          <p14:tracePt t="6041" x="1303338" y="6721475"/>
          <p14:tracePt t="6050" x="1303338" y="6735763"/>
          <p14:tracePt t="6057" x="1303338" y="6775450"/>
          <p14:tracePt t="6064" x="1303338" y="6788150"/>
          <p14:tracePt t="6072" x="1316038" y="6800850"/>
          <p14:tracePt t="6080" x="1316038" y="6813550"/>
          <p14:tracePt t="6088" x="1316038" y="6827838"/>
          <p14:tracePt t="6096" x="1330325" y="6840538"/>
          <p14:tracePt t="6103" x="1330325" y="6853238"/>
          <p14:tracePt t="6111" x="1330325" y="6867525"/>
          <p14:tracePt t="6134" x="1330325" y="6880225"/>
          <p14:tracePt t="11524" x="1198563" y="7011988"/>
          <p14:tracePt t="11533" x="1184275" y="7024688"/>
          <p14:tracePt t="11540" x="1171575" y="7037388"/>
          <p14:tracePt t="11549" x="1144588" y="7064375"/>
          <p14:tracePt t="11560" x="1131888" y="7077075"/>
          <p14:tracePt t="11566" x="1119188" y="7089775"/>
          <p14:tracePt t="11578" x="1079500" y="7104063"/>
          <p14:tracePt t="11580" x="1066800" y="7104063"/>
          <p14:tracePt t="11588" x="1066800" y="7129463"/>
          <p14:tracePt t="11599" x="1052513" y="7143750"/>
          <p14:tracePt t="11615" x="1039813" y="7156450"/>
          <p14:tracePt t="11636" x="1027113" y="7181850"/>
          <p14:tracePt t="11641" x="1014413" y="7181850"/>
          <p14:tracePt t="11650" x="1000125" y="7208838"/>
          <p14:tracePt t="11659" x="960438" y="7235825"/>
          <p14:tracePt t="11663" x="947738" y="7261225"/>
          <p14:tracePt t="11671" x="947738" y="7273925"/>
          <p14:tracePt t="11679" x="935038" y="7273925"/>
          <p14:tracePt t="11690" x="935038" y="7300913"/>
          <p14:tracePt t="11697" x="908050" y="7327900"/>
          <p14:tracePt t="11704" x="882650" y="7366000"/>
          <p14:tracePt t="11711" x="842963" y="7380288"/>
          <p14:tracePt t="11720" x="842963" y="7458075"/>
          <p14:tracePt t="11730" x="763588" y="7472363"/>
          <p14:tracePt t="11738" x="750888" y="7550150"/>
          <p14:tracePt t="11746" x="723900" y="7604125"/>
          <p14:tracePt t="11753" x="671513" y="7656513"/>
          <p14:tracePt t="11760" x="631825" y="7748588"/>
          <p14:tracePt t="11767" x="619125" y="7800975"/>
          <p14:tracePt t="11775" x="527050" y="7905750"/>
          <p14:tracePt t="11786" x="487363" y="7972425"/>
          <p14:tracePt t="11791" x="434975" y="8024813"/>
          <p14:tracePt t="11801" x="395288" y="8064500"/>
          <p14:tracePt t="11808" x="355600" y="8089900"/>
          <p14:tracePt t="11817" x="303213" y="8116888"/>
          <p14:tracePt t="11825" x="276225" y="8129588"/>
          <p14:tracePt t="11831" x="250825" y="8142288"/>
          <p14:tracePt t="11841" x="211138" y="8142288"/>
          <p14:tracePt t="11848" x="158750" y="8142288"/>
          <p14:tracePt t="11856" x="52388" y="814228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4E6ED-2A6E-43EF-AFD3-6F287ED99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is in the lead now?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8D9CA69-B345-434C-A340-F3304EE71A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8500" y="3950648"/>
            <a:ext cx="8763000" cy="4428816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ED48D51-C91B-498E-9DF9-18BEB3B767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217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30"/>
    </mc:Choice>
    <mc:Fallback>
      <p:transition spd="slow" advTm="14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943DF-BAB6-4B67-9AA5-C1B0D7A05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looks like an exciting corner 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DEE8E2F-B925-47EC-8715-9C8FFBCD2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36612" y="3883819"/>
            <a:ext cx="8486775" cy="4562475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6DFC9BE-9A1A-449B-8EBE-71BA6179C8A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832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5"/>
    </mc:Choice>
    <mc:Fallback>
      <p:transition spd="slow" advTm="24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116" x="119063" y="4578350"/>
          <p14:tracePt t="2126" x="236538" y="4630738"/>
          <p14:tracePt t="2132" x="315913" y="4670425"/>
          <p14:tracePt t="2140" x="368300" y="4710113"/>
          <p14:tracePt t="2148" x="447675" y="4748213"/>
          <p14:tracePt t="2156" x="487363" y="4762500"/>
          <p14:tracePt t="2168" x="512763" y="4775200"/>
          <p14:tracePt t="2172" x="579438" y="4814888"/>
          <p14:tracePt t="2180" x="604838" y="4854575"/>
          <p14:tracePt t="2187" x="644525" y="4867275"/>
          <p14:tracePt t="2197" x="684213" y="4906963"/>
          <p14:tracePt t="2204" x="711200" y="4919663"/>
          <p14:tracePt t="2211" x="723900" y="4932363"/>
          <p14:tracePt t="2223" x="763588" y="4959350"/>
          <p14:tracePt t="2228" x="776288" y="4959350"/>
          <p14:tracePt t="2236" x="790575" y="4972050"/>
          <p14:tracePt t="2246" x="790575" y="4986338"/>
          <p14:tracePt t="2263" x="790575" y="5011738"/>
          <p14:tracePt t="2285" x="790575" y="5038725"/>
          <p14:tracePt t="2293" x="790575" y="5064125"/>
          <p14:tracePt t="2303" x="790575" y="5078413"/>
          <p14:tracePt t="2313" x="790575" y="5091113"/>
          <p14:tracePt t="2316" x="790575" y="5103813"/>
          <p14:tracePt t="2325" x="790575" y="5143500"/>
          <p14:tracePt t="2334" x="828675" y="5183188"/>
          <p14:tracePt t="2341" x="882650" y="5248275"/>
          <p14:tracePt t="2348" x="920750" y="5300663"/>
          <p14:tracePt t="2357" x="1000125" y="5380038"/>
          <p14:tracePt t="2366" x="1066800" y="5499100"/>
          <p14:tracePt t="2374" x="1171575" y="5616575"/>
          <p14:tracePt t="2381" x="1238250" y="5708650"/>
          <p14:tracePt t="2388" x="1408113" y="6024563"/>
          <p14:tracePt t="2404" x="1487488" y="6169025"/>
          <p14:tracePt t="2405" x="1554163" y="6380163"/>
          <p14:tracePt t="2412" x="1606550" y="6524625"/>
          <p14:tracePt t="2420" x="1658938" y="6696075"/>
          <p14:tracePt t="2428" x="1698625" y="6788150"/>
          <p14:tracePt t="2437" x="1724025" y="6919913"/>
          <p14:tracePt t="2445" x="1738313" y="6972300"/>
          <p14:tracePt t="2454" x="1763713" y="7011988"/>
          <p14:tracePt t="2590" x="1763713" y="7024688"/>
          <p14:tracePt t="2597" x="1763713" y="7037388"/>
          <p14:tracePt t="2605" x="1738313" y="7051675"/>
          <p14:tracePt t="2615" x="1724025" y="7116763"/>
          <p14:tracePt t="2620" x="1698625" y="7143750"/>
          <p14:tracePt t="2630" x="1698625" y="7181850"/>
          <p14:tracePt t="2636" x="1698625" y="7208838"/>
          <p14:tracePt t="2644" x="1698625" y="7221538"/>
          <p14:tracePt t="2652" x="1698625" y="7235825"/>
          <p14:tracePt t="2660" x="1698625" y="7248525"/>
          <p14:tracePt t="2670" x="1698625" y="7288213"/>
          <p14:tracePt t="2689" x="1698625" y="7313613"/>
          <p14:tracePt t="2699" x="1698625" y="7327900"/>
          <p14:tracePt t="2708" x="1698625" y="7340600"/>
          <p14:tracePt t="2718" x="1698625" y="7353300"/>
          <p14:tracePt t="2722" x="1698625" y="7366000"/>
          <p14:tracePt t="2736" x="1698625" y="7380288"/>
          <p14:tracePt t="2738" x="1698625" y="7405688"/>
          <p14:tracePt t="2752" x="1698625" y="7432675"/>
          <p14:tracePt t="2768" x="1711325" y="7445375"/>
          <p14:tracePt t="2921" x="1738313" y="7458075"/>
          <p14:tracePt t="2949" x="1751013" y="7497763"/>
          <p14:tracePt t="2958" x="1790700" y="7497763"/>
          <p14:tracePt t="2976" x="1816100" y="7512050"/>
          <p14:tracePt t="2983" x="1870075" y="7512050"/>
          <p14:tracePt t="2992" x="1908175" y="7524750"/>
          <p14:tracePt t="3001" x="1987550" y="7564438"/>
          <p14:tracePt t="3007" x="2014538" y="7564438"/>
          <p14:tracePt t="3019" x="2066925" y="7564438"/>
          <p14:tracePt t="3022" x="2132013" y="7564438"/>
          <p14:tracePt t="3030" x="2185988" y="7589838"/>
          <p14:tracePt t="3038" x="2238375" y="7589838"/>
          <p14:tracePt t="3049" x="2317750" y="7604125"/>
          <p14:tracePt t="3054" x="2382838" y="7604125"/>
          <p14:tracePt t="3063" x="2487613" y="7604125"/>
          <p14:tracePt t="3070" x="2566988" y="7604125"/>
          <p14:tracePt t="3079" x="2633663" y="7604125"/>
          <p14:tracePt t="3089" x="2686050" y="7604125"/>
          <p14:tracePt t="3094" x="2725738" y="7577138"/>
          <p14:tracePt t="3102" x="2738438" y="7577138"/>
          <p14:tracePt t="3111" x="2751138" y="7577138"/>
          <p14:tracePt t="3119" x="2763838" y="7577138"/>
          <p14:tracePt t="3175" x="2803525" y="7589838"/>
          <p14:tracePt t="3182" x="2817813" y="7604125"/>
          <p14:tracePt t="3189" x="2882900" y="7656513"/>
          <p14:tracePt t="3199" x="2962275" y="7696200"/>
          <p14:tracePt t="3207" x="3027363" y="7748588"/>
          <p14:tracePt t="3212" x="3146425" y="7880350"/>
          <p14:tracePt t="3219" x="3225800" y="7918450"/>
          <p14:tracePt t="3229" x="3343275" y="7985125"/>
          <p14:tracePt t="3237" x="3409950" y="8050213"/>
          <p14:tracePt t="3244" x="3489325" y="8089900"/>
          <p14:tracePt t="3252" x="3527425" y="8102600"/>
          <p14:tracePt t="3260" x="3554413" y="8142288"/>
          <p14:tracePt t="3269" x="3567113" y="8142288"/>
          <p14:tracePt t="3289" x="3581400" y="8142288"/>
          <p14:tracePt t="3309" x="3606800" y="8142288"/>
          <p14:tracePt t="3318" x="3621088" y="8142288"/>
          <p14:tracePt t="3327" x="3633788" y="8116888"/>
          <p14:tracePt t="3336" x="3659188" y="8102600"/>
          <p14:tracePt t="3339" x="3698875" y="8064500"/>
          <p14:tracePt t="3347" x="3751263" y="8024813"/>
          <p14:tracePt t="3358" x="3817938" y="7997825"/>
          <p14:tracePt t="3363" x="3870325" y="7972425"/>
          <p14:tracePt t="3372" x="3910013" y="7932738"/>
          <p14:tracePt t="3381" x="3922713" y="7918450"/>
          <p14:tracePt t="3387" x="3949700" y="7918450"/>
          <p14:tracePt t="3395" x="3949700" y="7893050"/>
          <p14:tracePt t="3404" x="3975100" y="7893050"/>
          <p14:tracePt t="3411" x="3975100" y="7880350"/>
          <p14:tracePt t="3424" x="3975100" y="7866063"/>
          <p14:tracePt t="3438" x="3989388" y="7866063"/>
          <p14:tracePt t="3448" x="4002088" y="7866063"/>
          <p14:tracePt t="3453" x="4002088" y="7853363"/>
          <p14:tracePt t="3462" x="4002088" y="7840663"/>
          <p14:tracePt t="3471" x="4002088" y="7826375"/>
          <p14:tracePt t="3477" x="4029075" y="7826375"/>
          <p14:tracePt t="3485" x="4029075" y="7813675"/>
          <p14:tracePt t="3495" x="4041775" y="7813675"/>
          <p14:tracePt t="3504" x="4054475" y="7788275"/>
          <p14:tracePt t="3512" x="4067175" y="7773988"/>
          <p14:tracePt t="3519" x="4067175" y="7761288"/>
          <p14:tracePt t="3526" x="4067175" y="7748588"/>
          <p14:tracePt t="3534" x="4067175" y="7734300"/>
          <p14:tracePt t="3542" x="4081463" y="7721600"/>
          <p14:tracePt t="3565" x="4094163" y="7721600"/>
          <p14:tracePt t="3568" x="4094163" y="7708900"/>
          <p14:tracePt t="3608" x="4106863" y="7696200"/>
          <p14:tracePt t="3620" x="4133850" y="7656513"/>
          <p14:tracePt t="3624" x="4160838" y="7642225"/>
          <p14:tracePt t="3635" x="4186238" y="7604125"/>
          <p14:tracePt t="3641" x="4225925" y="7577138"/>
          <p14:tracePt t="3651" x="4252913" y="7550150"/>
          <p14:tracePt t="3655" x="4265613" y="7550150"/>
          <p14:tracePt t="3668" x="4305300" y="7524750"/>
          <p14:tracePt t="3671" x="4318000" y="7512050"/>
          <p14:tracePt t="3679" x="4318000" y="7497763"/>
          <p14:tracePt t="3686" x="4330700" y="7485063"/>
          <p14:tracePt t="3695" x="4344988" y="7485063"/>
          <p14:tracePt t="3703" x="4357688" y="7485063"/>
          <p14:tracePt t="3711" x="4357688" y="7458075"/>
          <p14:tracePt t="3718" x="4370388" y="7445375"/>
          <p14:tracePt t="3737" x="4383088" y="7405688"/>
          <p14:tracePt t="3746" x="4410075" y="7392988"/>
          <p14:tracePt t="3753" x="4422775" y="7380288"/>
          <p14:tracePt t="3762" x="4437063" y="7366000"/>
          <p14:tracePt t="3768" x="4449763" y="7353300"/>
          <p14:tracePt t="3777" x="4449763" y="7340600"/>
          <p14:tracePt t="3786" x="4449763" y="7327900"/>
          <p14:tracePt t="3792" x="4449763" y="7313613"/>
          <p14:tracePt t="3799" x="4462463" y="7313613"/>
          <p14:tracePt t="3965" x="4476750" y="7300913"/>
          <p14:tracePt t="3970" x="4476750" y="7288213"/>
          <p14:tracePt t="3979" x="4489450" y="7273925"/>
          <p14:tracePt t="3987" x="4502150" y="7261225"/>
          <p14:tracePt t="3997" x="4502150" y="7221538"/>
          <p14:tracePt t="4002" x="4502150" y="7208838"/>
          <p14:tracePt t="4010" x="4502150" y="7196138"/>
          <p14:tracePt t="4019" x="4502150" y="7169150"/>
          <p14:tracePt t="4039" x="4502150" y="7156450"/>
          <p14:tracePt t="4046" x="4502150" y="7143750"/>
          <p14:tracePt t="4054" x="4502150" y="7129463"/>
          <p14:tracePt t="4062" x="4514850" y="7104063"/>
          <p14:tracePt t="4086" x="4514850" y="7089775"/>
          <p14:tracePt t="4092" x="4514850" y="7077075"/>
          <p14:tracePt t="4103" x="4514850" y="7064375"/>
          <p14:tracePt t="4109" x="4514850" y="7051675"/>
          <p14:tracePt t="4116" x="4529138" y="7024688"/>
          <p14:tracePt t="4128" x="4529138" y="6985000"/>
          <p14:tracePt t="4132" x="4529138" y="6972300"/>
          <p14:tracePt t="4142" x="4529138" y="6945313"/>
          <p14:tracePt t="4151" x="4529138" y="6932613"/>
          <p14:tracePt t="4156" x="4529138" y="6905625"/>
          <p14:tracePt t="4268" x="4514850" y="6919913"/>
          <p14:tracePt t="4275" x="4502150" y="6945313"/>
          <p14:tracePt t="4282" x="4502150" y="6959600"/>
          <p14:tracePt t="4299" x="4476750" y="6997700"/>
          <p14:tracePt t="4309" x="4476750" y="7011988"/>
          <p14:tracePt t="4316" x="4449763" y="7024688"/>
          <p14:tracePt t="4324" x="4437063" y="7037388"/>
          <p14:tracePt t="4380" x="4437063" y="7051675"/>
          <p14:tracePt t="4494" x="4462463" y="7011988"/>
          <p14:tracePt t="4502" x="4476750" y="6985000"/>
          <p14:tracePt t="4510" x="4476750" y="6932613"/>
          <p14:tracePt t="4517" x="4476750" y="6880225"/>
          <p14:tracePt t="4525" x="4476750" y="6827838"/>
          <p14:tracePt t="4534" x="4489450" y="6775450"/>
          <p14:tracePt t="4542" x="4489450" y="6735763"/>
          <p14:tracePt t="4550" x="4489450" y="6708775"/>
          <p14:tracePt t="4560" x="4502150" y="6696075"/>
          <p14:tracePt t="4565" x="4502150" y="6656388"/>
          <p14:tracePt t="4709" x="4502150" y="6669088"/>
          <p14:tracePt t="4716" x="4502150" y="6696075"/>
          <p14:tracePt t="4736" x="4568825" y="6788150"/>
          <p14:tracePt t="4743" x="4568825" y="6813550"/>
          <p14:tracePt t="4752" x="4568825" y="6853238"/>
          <p14:tracePt t="4759" x="4594225" y="6880225"/>
          <p14:tracePt t="4766" x="4621213" y="6932613"/>
          <p14:tracePt t="4776" x="4633913" y="6972300"/>
          <p14:tracePt t="4783" x="4646613" y="6985000"/>
          <p14:tracePt t="4791" x="4646613" y="6997700"/>
          <p14:tracePt t="4799" x="4646613" y="7011988"/>
          <p14:tracePt t="4808" x="4646613" y="7024688"/>
          <p14:tracePt t="4816" x="4646613" y="7037388"/>
          <p14:tracePt t="4945" x="4660900" y="7024688"/>
          <p14:tracePt t="4954" x="4660900" y="7011988"/>
          <p14:tracePt t="4963" x="4686300" y="6945313"/>
          <p14:tracePt t="4970" x="4686300" y="6867525"/>
          <p14:tracePt t="4978" x="4686300" y="6775450"/>
          <p14:tracePt t="4988" x="4686300" y="6721475"/>
          <p14:tracePt t="4993" x="4686300" y="6669088"/>
          <p14:tracePt t="5001" x="4686300" y="6629400"/>
          <p14:tracePt t="5012" x="4686300" y="6577013"/>
          <p14:tracePt t="5017" x="4686300" y="6564313"/>
          <p14:tracePt t="5025" x="4686300" y="6537325"/>
          <p14:tracePt t="5115" x="4686300" y="6551613"/>
          <p14:tracePt t="5124" x="4673600" y="6564313"/>
          <p14:tracePt t="5132" x="4673600" y="6604000"/>
          <p14:tracePt t="5141" x="4660900" y="6629400"/>
          <p14:tracePt t="5149" x="4660900" y="6643688"/>
          <p14:tracePt t="5157" x="4660900" y="6683375"/>
          <p14:tracePt t="5165" x="4660900" y="6735763"/>
          <p14:tracePt t="5172" x="4660900" y="6788150"/>
          <p14:tracePt t="5180" x="4660900" y="6813550"/>
          <p14:tracePt t="5187" x="4660900" y="6853238"/>
          <p14:tracePt t="5195" x="4686300" y="6867525"/>
          <p14:tracePt t="5204" x="4686300" y="6905625"/>
          <p14:tracePt t="5212" x="4686300" y="6932613"/>
          <p14:tracePt t="5220" x="4686300" y="6959600"/>
          <p14:tracePt t="5229" x="4686300" y="6972300"/>
          <p14:tracePt t="5247" x="4686300" y="6985000"/>
          <p14:tracePt t="5255" x="4686300" y="7011988"/>
          <p14:tracePt t="5277" x="4686300" y="7024688"/>
          <p14:tracePt t="5305" x="4686300" y="7037388"/>
          <p14:tracePt t="5329" x="4686300" y="7064375"/>
          <p14:tracePt t="5420" x="4686300" y="7051675"/>
          <p14:tracePt t="5424" x="4700588" y="7037388"/>
          <p14:tracePt t="5432" x="4713288" y="6997700"/>
          <p14:tracePt t="5444" x="4713288" y="6919913"/>
          <p14:tracePt t="5447" x="4725988" y="6880225"/>
          <p14:tracePt t="5457" x="4725988" y="6827838"/>
          <p14:tracePt t="5465" x="4725988" y="6813550"/>
          <p14:tracePt t="5541" x="4725988" y="6840538"/>
          <p14:tracePt t="5546" x="4725988" y="6853238"/>
          <p14:tracePt t="5554" x="4713288" y="6880225"/>
          <p14:tracePt t="5564" x="4713288" y="6932613"/>
          <p14:tracePt t="5569" x="4713288" y="6945313"/>
          <p14:tracePt t="5578" x="4713288" y="6959600"/>
          <p14:tracePt t="5585" x="4713288" y="6997700"/>
          <p14:tracePt t="5594" x="4713288" y="7051675"/>
          <p14:tracePt t="5601" x="4713288" y="7077075"/>
          <p14:tracePt t="5610" x="4713288" y="7129463"/>
          <p14:tracePt t="5618" x="4713288" y="7169150"/>
          <p14:tracePt t="5624" x="4713288" y="7196138"/>
          <p14:tracePt t="5633" x="4713288" y="7235825"/>
          <p14:tracePt t="5642" x="4713288" y="7261225"/>
          <p14:tracePt t="5651" x="4713288" y="7273925"/>
          <p14:tracePt t="5659" x="4713288" y="7300913"/>
          <p14:tracePt t="5666" x="4713288" y="7327900"/>
          <p14:tracePt t="5676" x="4713288" y="7353300"/>
          <p14:tracePt t="5681" x="4673600" y="7405688"/>
          <p14:tracePt t="5690" x="4633913" y="7445375"/>
          <p14:tracePt t="5699" x="4606925" y="7497763"/>
          <p14:tracePt t="5705" x="4581525" y="7537450"/>
          <p14:tracePt t="5714" x="4568825" y="7589838"/>
          <p14:tracePt t="5722" x="4529138" y="7642225"/>
          <p14:tracePt t="5728" x="4514850" y="7681913"/>
          <p14:tracePt t="5738" x="4476750" y="7734300"/>
          <p14:tracePt t="5745" x="4462463" y="7773988"/>
          <p14:tracePt t="5754" x="4437063" y="7800975"/>
          <p14:tracePt t="5761" x="4422775" y="7813675"/>
          <p14:tracePt t="5769" x="4422775" y="7826375"/>
          <p14:tracePt t="5778" x="4410075" y="7840663"/>
          <p14:tracePt t="5799" x="4397375" y="7853363"/>
          <p14:tracePt t="5835" x="4383088" y="7853363"/>
          <p14:tracePt t="5850" x="4357688" y="7880350"/>
          <p14:tracePt t="5861" x="4344988" y="7893050"/>
          <p14:tracePt t="5867" x="4318000" y="7905750"/>
          <p14:tracePt t="5875" x="4305300" y="7905750"/>
          <p14:tracePt t="5882" x="4291013" y="7918450"/>
          <p14:tracePt t="5892" x="4278313" y="7932738"/>
          <p14:tracePt t="5915" x="4265613" y="7945438"/>
          <p14:tracePt t="5924" x="4252913" y="7958138"/>
          <p14:tracePt t="5932" x="4238625" y="7958138"/>
          <p14:tracePt t="5962" x="4238625" y="7972425"/>
          <p14:tracePt t="6067" x="4225925" y="7972425"/>
          <p14:tracePt t="6074" x="4213225" y="7972425"/>
          <p14:tracePt t="6082" x="4198938" y="7972425"/>
          <p14:tracePt t="6102" x="4186238" y="7972425"/>
          <p14:tracePt t="6108" x="4173538" y="7985125"/>
          <p14:tracePt t="6117" x="4133850" y="7997825"/>
          <p14:tracePt t="6125" x="4121150" y="7997825"/>
          <p14:tracePt t="6134" x="4106863" y="8024813"/>
          <p14:tracePt t="6143" x="4094163" y="8024813"/>
          <p14:tracePt t="6149" x="4081463" y="8024813"/>
          <p14:tracePt t="6157" x="4054475" y="8037513"/>
          <p14:tracePt t="6166" x="4029075" y="8050213"/>
          <p14:tracePt t="6174" x="4014788" y="8050213"/>
          <p14:tracePt t="6181" x="3910013" y="8089900"/>
          <p14:tracePt t="6190" x="3857625" y="8089900"/>
          <p14:tracePt t="6197" x="3805238" y="8089900"/>
          <p14:tracePt t="6205" x="3698875" y="8089900"/>
          <p14:tracePt t="6215" x="3646488" y="8102600"/>
          <p14:tracePt t="6220" x="3567113" y="8102600"/>
          <p14:tracePt t="6230" x="3514725" y="8102600"/>
          <p14:tracePt t="6238" x="3489325" y="8102600"/>
          <p14:tracePt t="6245" x="3449638" y="8102600"/>
          <p14:tracePt t="6253" x="3422650" y="8116888"/>
          <p14:tracePt t="6262" x="3382963" y="8116888"/>
          <p14:tracePt t="6270" x="3370263" y="8116888"/>
          <p14:tracePt t="6279" x="3343275" y="8116888"/>
          <p14:tracePt t="6285" x="3330575" y="8116888"/>
          <p14:tracePt t="6293" x="3290888" y="8116888"/>
          <p14:tracePt t="6300" x="3238500" y="8116888"/>
          <p14:tracePt t="6309" x="3225800" y="8116888"/>
          <p14:tracePt t="6317" x="3198813" y="8116888"/>
          <p14:tracePt t="6334" x="3186113" y="8142288"/>
          <p14:tracePt t="6452" x="3186113" y="8116888"/>
          <p14:tracePt t="6468" x="3186113" y="8089900"/>
          <p14:tracePt t="6476" x="3186113" y="8077200"/>
          <p14:tracePt t="6484" x="3186113" y="8037513"/>
          <p14:tracePt t="6492" x="3186113" y="8010525"/>
          <p14:tracePt t="6500" x="3211513" y="7958138"/>
          <p14:tracePt t="6507" x="3211513" y="7945438"/>
          <p14:tracePt t="6515" x="3225800" y="7932738"/>
          <p14:tracePt t="6606" x="3238500" y="7932738"/>
          <p14:tracePt t="6633" x="3251200" y="7932738"/>
          <p14:tracePt t="6773" x="3251200" y="7945438"/>
          <p14:tracePt t="6800" x="3251200" y="7958138"/>
          <p14:tracePt t="6845" x="3251200" y="7972425"/>
          <p14:tracePt t="6850" x="3265488" y="7985125"/>
          <p14:tracePt t="6860" x="3278188" y="7985125"/>
          <p14:tracePt t="6878" x="3290888" y="7985125"/>
          <p14:tracePt t="6885" x="3303588" y="7985125"/>
          <p14:tracePt t="6899" x="3317875" y="7985125"/>
          <p14:tracePt t="6901" x="3357563" y="7985125"/>
          <p14:tracePt t="6910" x="3370263" y="7985125"/>
          <p14:tracePt t="6920" x="3397250" y="7972425"/>
          <p14:tracePt t="6937" x="3409950" y="7958138"/>
          <p14:tracePt t="6963" x="3422650" y="7958138"/>
          <p14:tracePt t="7016" x="3435350" y="7958138"/>
          <p14:tracePt t="7021" x="3449638" y="7958138"/>
          <p14:tracePt t="7027" x="3475038" y="7958138"/>
          <p14:tracePt t="7036" x="3489325" y="7945438"/>
          <p14:tracePt t="7043" x="3502025" y="7945438"/>
          <p14:tracePt t="7050" x="3514725" y="7945438"/>
          <p14:tracePt t="7059" x="3527425" y="7945438"/>
          <p14:tracePt t="7066" x="3554413" y="7945438"/>
          <p14:tracePt t="7074" x="3567113" y="7958138"/>
          <p14:tracePt t="7081" x="3621088" y="7958138"/>
          <p14:tracePt t="7090" x="3633788" y="7958138"/>
          <p14:tracePt t="7099" x="3659188" y="7958138"/>
          <p14:tracePt t="7107" x="3673475" y="7958138"/>
          <p14:tracePt t="7115" x="3713163" y="7958138"/>
          <p14:tracePt t="7123" x="3725863" y="7958138"/>
          <p14:tracePt t="7470" x="3751263" y="7918450"/>
          <p14:tracePt t="7476" x="3830638" y="7893050"/>
          <p14:tracePt t="7482" x="3883025" y="7880350"/>
          <p14:tracePt t="7491" x="3922713" y="7826375"/>
          <p14:tracePt t="7499" x="3975100" y="7800975"/>
          <p14:tracePt t="7508" x="4054475" y="7761288"/>
          <p14:tracePt t="7515" x="4121150" y="7734300"/>
          <p14:tracePt t="7522" x="4173538" y="7669213"/>
          <p14:tracePt t="7529" x="4225925" y="7629525"/>
          <p14:tracePt t="7550" x="4278313" y="7577138"/>
          <p14:tracePt t="7554" x="4305300" y="7564438"/>
          <p14:tracePt t="7565" x="4305300" y="7550150"/>
          <p14:tracePt t="7640" x="4344988" y="7550150"/>
          <p14:tracePt t="7647" x="4357688" y="7550150"/>
          <p14:tracePt t="7656" x="4370388" y="7537450"/>
          <p14:tracePt t="7661" x="4383088" y="7524750"/>
          <p14:tracePt t="7684" x="4397375" y="7485063"/>
          <p14:tracePt t="7691" x="4437063" y="7472363"/>
          <p14:tracePt t="7700" x="4437063" y="7458075"/>
          <p14:tracePt t="7706" x="4449763" y="7458075"/>
          <p14:tracePt t="7716" x="4449763" y="7445375"/>
          <p14:tracePt t="7722" x="4462463" y="7432675"/>
          <p14:tracePt t="7730" x="4476750" y="7432675"/>
          <p14:tracePt t="7739" x="4489450" y="7392988"/>
          <p14:tracePt t="7758" x="4529138" y="7366000"/>
          <p14:tracePt t="7766" x="4529138" y="7327900"/>
          <p14:tracePt t="7777" x="4568825" y="7313613"/>
          <p14:tracePt t="7782" x="4568825" y="7300913"/>
          <p14:tracePt t="7790" x="4581525" y="7300913"/>
          <p14:tracePt t="7799" x="4594225" y="7261225"/>
          <p14:tracePt t="7806" x="4594225" y="7248525"/>
          <p14:tracePt t="7815" x="4606925" y="7181850"/>
          <p14:tracePt t="7822" x="4606925" y="7129463"/>
          <p14:tracePt t="7830" x="4646613" y="7104063"/>
          <p14:tracePt t="7839" x="4686300" y="7037388"/>
          <p14:tracePt t="7847" x="4725988" y="6959600"/>
          <p14:tracePt t="7854" x="4752975" y="6919913"/>
          <p14:tracePt t="7863" x="4752975" y="6892925"/>
          <p14:tracePt t="7870" x="4778375" y="6853238"/>
          <p14:tracePt t="7877" x="4778375" y="6840538"/>
          <p14:tracePt t="7886" x="4778375" y="6813550"/>
          <p14:tracePt t="7904" x="4778375" y="6800850"/>
          <p14:tracePt t="7921" x="4778375" y="6788150"/>
          <p14:tracePt t="7929" x="4778375" y="6775450"/>
          <p14:tracePt t="7957" x="4778375" y="6761163"/>
          <p14:tracePt t="7974" x="4778375" y="6748463"/>
          <p14:tracePt t="8020" x="4752975" y="6735763"/>
          <p14:tracePt t="8055" x="4738688" y="6735763"/>
          <p14:tracePt t="8140" x="4713288" y="6696075"/>
          <p14:tracePt t="8145" x="4700588" y="6669088"/>
          <p14:tracePt t="8153" x="4700588" y="6643688"/>
          <p14:tracePt t="8162" x="4660900" y="6604000"/>
          <p14:tracePt t="8169" x="4660900" y="6589713"/>
          <p14:tracePt t="8176" x="4660900" y="6551613"/>
          <p14:tracePt t="8184" x="4621213" y="6524625"/>
          <p14:tracePt t="8196" x="4606925" y="6459538"/>
          <p14:tracePt t="8199" x="4594225" y="6445250"/>
          <p14:tracePt t="8211" x="4594225" y="6432550"/>
          <p14:tracePt t="8215" x="4581525" y="6419850"/>
          <p14:tracePt t="8238" x="4581525" y="6405563"/>
          <p14:tracePt t="8441" x="4568825" y="6405563"/>
          <p14:tracePt t="8446" x="4529138" y="6445250"/>
          <p14:tracePt t="8453" x="4514850" y="6459538"/>
          <p14:tracePt t="8461" x="4489450" y="6484938"/>
          <p14:tracePt t="8468" x="4476750" y="6524625"/>
          <p14:tracePt t="8477" x="4437063" y="6537325"/>
          <p14:tracePt t="8487" x="4422775" y="6551613"/>
          <p14:tracePt t="8492" x="4410075" y="6564313"/>
          <p14:tracePt t="8500" x="4397375" y="6589713"/>
          <p14:tracePt t="8508" x="4370388" y="6616700"/>
          <p14:tracePt t="8527" x="4357688" y="6656388"/>
          <p14:tracePt t="8536" x="4344988" y="6656388"/>
          <p14:tracePt t="8684" x="4344988" y="6629400"/>
          <p14:tracePt t="8693" x="4344988" y="6616700"/>
          <p14:tracePt t="8699" x="4330700" y="6589713"/>
          <p14:tracePt t="8707" x="4330700" y="6551613"/>
          <p14:tracePt t="8716" x="4330700" y="6524625"/>
          <p14:tracePt t="8725" x="4330700" y="6484938"/>
          <p14:tracePt t="8732" x="4330700" y="6432550"/>
          <p14:tracePt t="8740" x="4318000" y="6405563"/>
          <p14:tracePt t="8750" x="4318000" y="6367463"/>
          <p14:tracePt t="8756" x="4318000" y="6313488"/>
          <p14:tracePt t="8773" x="4318000" y="6300788"/>
          <p14:tracePt t="8780" x="4318000" y="6288088"/>
          <p14:tracePt t="8922" x="4305300" y="6288088"/>
          <p14:tracePt t="8926" x="4278313" y="6288088"/>
          <p14:tracePt t="8934" x="4265613" y="6327775"/>
          <p14:tracePt t="8945" x="4225925" y="6380163"/>
          <p14:tracePt t="8950" x="4225925" y="6405563"/>
          <p14:tracePt t="8961" x="4198938" y="6445250"/>
          <p14:tracePt t="8966" x="4198938" y="6472238"/>
          <p14:tracePt t="8977" x="4173538" y="6511925"/>
          <p14:tracePt t="8983" x="4173538" y="6537325"/>
          <p14:tracePt t="8990" x="4173538" y="6604000"/>
          <p14:tracePt t="9000" x="4173538" y="6629400"/>
          <p14:tracePt t="9006" x="4173538" y="6643688"/>
          <p14:tracePt t="9016" x="4173538" y="6656388"/>
          <p14:tracePt t="9024" x="4160838" y="6669088"/>
          <p14:tracePt t="9032" x="4160838" y="6708775"/>
          <p14:tracePt t="9041" x="4160838" y="6721475"/>
          <p14:tracePt t="9050" x="4160838" y="6735763"/>
          <p14:tracePt t="9055" x="4160838" y="6748463"/>
          <p14:tracePt t="9063" x="4160838" y="6761163"/>
          <p14:tracePt t="9073" x="4160838" y="6775450"/>
          <p14:tracePt t="9180" x="4186238" y="6775450"/>
          <p14:tracePt t="9185" x="4198938" y="6761163"/>
          <p14:tracePt t="9195" x="4213225" y="6721475"/>
          <p14:tracePt t="9201" x="4225925" y="6669088"/>
          <p14:tracePt t="9209" x="4252913" y="6537325"/>
          <p14:tracePt t="9217" x="4252913" y="6484938"/>
          <p14:tracePt t="9227" x="4252913" y="6459538"/>
          <p14:tracePt t="9233" x="4252913" y="6419850"/>
          <p14:tracePt t="9242" x="4252913" y="6405563"/>
          <p14:tracePt t="9249" x="4252913" y="6392863"/>
          <p14:tracePt t="9386" x="4238625" y="6405563"/>
          <p14:tracePt t="9394" x="4225925" y="6445250"/>
          <p14:tracePt t="9403" x="4225925" y="6459538"/>
          <p14:tracePt t="9410" x="4186238" y="6551613"/>
          <p14:tracePt t="9419" x="4186238" y="6577013"/>
          <p14:tracePt t="9430" x="4186238" y="6616700"/>
          <p14:tracePt t="9434" x="4186238" y="6669088"/>
          <p14:tracePt t="9441" x="4186238" y="6696075"/>
          <p14:tracePt t="9450" x="4186238" y="6735763"/>
          <p14:tracePt t="9459" x="4186238" y="6761163"/>
          <p14:tracePt t="9465" x="4186238" y="6788150"/>
          <p14:tracePt t="9474" x="4186238" y="6853238"/>
          <p14:tracePt t="9496" x="4186238" y="6905625"/>
          <p14:tracePt t="9501" x="4173538" y="6919913"/>
          <p14:tracePt t="9510" x="4173538" y="6945313"/>
          <p14:tracePt t="9532" x="4173538" y="6959600"/>
          <p14:tracePt t="9627" x="4186238" y="6932613"/>
          <p14:tracePt t="9636" x="4186238" y="6867525"/>
          <p14:tracePt t="9643" x="4186238" y="6813550"/>
          <p14:tracePt t="9651" x="4213225" y="6761163"/>
          <p14:tracePt t="9661" x="4213225" y="6708775"/>
          <p14:tracePt t="9668" x="4213225" y="6629400"/>
          <p14:tracePt t="9675" x="4213225" y="6604000"/>
          <p14:tracePt t="9682" x="4213225" y="6577013"/>
          <p14:tracePt t="9695" x="4213225" y="6537325"/>
          <p14:tracePt t="9698" x="4213225" y="6511925"/>
          <p14:tracePt t="9717" x="4213225" y="6497638"/>
          <p14:tracePt t="9913" x="4186238" y="6497638"/>
          <p14:tracePt t="9920" x="4173538" y="6511925"/>
          <p14:tracePt t="9928" x="4160838" y="6537325"/>
          <p14:tracePt t="9939" x="4146550" y="6551613"/>
          <p14:tracePt t="9945" x="4133850" y="6564313"/>
          <p14:tracePt t="9953" x="4094163" y="6604000"/>
          <p14:tracePt t="9960" x="4081463" y="6643688"/>
          <p14:tracePt t="9970" x="4041775" y="6669088"/>
          <p14:tracePt t="9976" x="4029075" y="6708775"/>
          <p14:tracePt t="9982" x="4029075" y="6735763"/>
          <p14:tracePt t="9993" x="4014788" y="6775450"/>
          <p14:tracePt t="10001" x="4014788" y="6800850"/>
          <p14:tracePt t="10018" x="4014788" y="6813550"/>
          <p14:tracePt t="10025" x="4002088" y="6867525"/>
          <p14:tracePt t="10119" x="4002088" y="6853238"/>
          <p14:tracePt t="10126" x="4029075" y="6840538"/>
          <p14:tracePt t="10134" x="4029075" y="6800850"/>
          <p14:tracePt t="10142" x="4067175" y="6775450"/>
          <p14:tracePt t="10151" x="4081463" y="6735763"/>
          <p14:tracePt t="10159" x="4081463" y="6708775"/>
          <p14:tracePt t="10166" x="4094163" y="6643688"/>
          <p14:tracePt t="10174" x="4094163" y="6629400"/>
          <p14:tracePt t="10184" x="4094163" y="6616700"/>
          <p14:tracePt t="10193" x="4094163" y="6604000"/>
          <p14:tracePt t="10346" x="4041775" y="6683375"/>
          <p14:tracePt t="10354" x="3989388" y="6775450"/>
          <p14:tracePt t="10362" x="3975100" y="6880225"/>
          <p14:tracePt t="10368" x="3949700" y="6959600"/>
          <p14:tracePt t="10376" x="3937000" y="7037388"/>
          <p14:tracePt t="10388" x="3910013" y="7208838"/>
          <p14:tracePt t="10394" x="3910013" y="7313613"/>
          <p14:tracePt t="10404" x="3910013" y="7366000"/>
          <p14:tracePt t="10409" x="3897313" y="7419975"/>
          <p14:tracePt t="10417" x="3870325" y="7445375"/>
          <p14:tracePt t="10431" x="3870325" y="7458075"/>
          <p14:tracePt t="10516" x="3883025" y="7458075"/>
          <p14:tracePt t="10522" x="3883025" y="7445375"/>
          <p14:tracePt t="10547" x="3910013" y="7432675"/>
          <p14:tracePt t="10555" x="3910013" y="7419975"/>
          <p14:tracePt t="10574" x="3922713" y="7405688"/>
          <p14:tracePt t="10592" x="3937000" y="7392988"/>
          <p14:tracePt t="10601" x="3962400" y="7340600"/>
          <p14:tracePt t="10609" x="3962400" y="7288213"/>
          <p14:tracePt t="10619" x="3975100" y="7273925"/>
          <p14:tracePt t="10624" x="4014788" y="7248525"/>
          <p14:tracePt t="10633" x="4014788" y="7196138"/>
          <p14:tracePt t="10643" x="4014788" y="7143750"/>
          <p14:tracePt t="10648" x="4029075" y="7077075"/>
          <p14:tracePt t="10655" x="4029075" y="7024688"/>
          <p14:tracePt t="10665" x="4029075" y="6959600"/>
          <p14:tracePt t="10674" x="4029075" y="6919913"/>
          <p14:tracePt t="10680" x="4029075" y="6867525"/>
          <p14:tracePt t="10688" x="4029075" y="6840538"/>
          <p14:tracePt t="10697" x="4029075" y="6761163"/>
          <p14:tracePt t="10705" x="4029075" y="6708775"/>
          <p14:tracePt t="10714" x="4029075" y="6683375"/>
          <p14:tracePt t="10724" x="4029075" y="6643688"/>
          <p14:tracePt t="10728" x="4029075" y="6629400"/>
          <p14:tracePt t="10871" x="4029075" y="6643688"/>
          <p14:tracePt t="10875" x="4014788" y="6643688"/>
          <p14:tracePt t="10884" x="4014788" y="6656388"/>
          <p14:tracePt t="10893" x="4002088" y="6669088"/>
          <p14:tracePt t="10916" x="3989388" y="6683375"/>
          <p14:tracePt t="10920" x="3975100" y="6708775"/>
          <p14:tracePt t="10925" x="3962400" y="6721475"/>
          <p14:tracePt t="10944" x="3937000" y="6748463"/>
          <p14:tracePt t="10951" x="3922713" y="6761163"/>
          <p14:tracePt t="10960" x="3922713" y="6775450"/>
          <p14:tracePt t="10978" x="3922713" y="6800850"/>
          <p14:tracePt t="10988" x="3922713" y="6827838"/>
          <p14:tracePt t="10995" x="3910013" y="6853238"/>
          <p14:tracePt t="11002" x="3910013" y="6867525"/>
          <p14:tracePt t="11011" x="3910013" y="6880225"/>
          <p14:tracePt t="11020" x="3910013" y="6892925"/>
          <p14:tracePt t="11038" x="3897313" y="6932613"/>
          <p14:tracePt t="11062" x="3897313" y="6959600"/>
          <p14:tracePt t="11069" x="3897313" y="6972300"/>
          <p14:tracePt t="11095" x="3897313" y="6985000"/>
          <p14:tracePt t="11205" x="3897313" y="6972300"/>
          <p14:tracePt t="11224" x="3897313" y="6959600"/>
          <p14:tracePt t="11231" x="3910013" y="6919913"/>
          <p14:tracePt t="11239" x="3910013" y="6892925"/>
          <p14:tracePt t="11248" x="3910013" y="6853238"/>
          <p14:tracePt t="11254" x="3937000" y="6827838"/>
          <p14:tracePt t="11263" x="3962400" y="6788150"/>
          <p14:tracePt t="11270" x="3962400" y="6775450"/>
          <p14:tracePt t="11281" x="3962400" y="6748463"/>
          <p14:tracePt t="11289" x="3962400" y="6735763"/>
          <p14:tracePt t="11304" x="3975100" y="6721475"/>
          <p14:tracePt t="11316" x="3975100" y="6708775"/>
          <p14:tracePt t="11319" x="3975100" y="6683375"/>
          <p14:tracePt t="11537" x="3975100" y="6721475"/>
          <p14:tracePt t="11546" x="3962400" y="6761163"/>
          <p14:tracePt t="11553" x="3962400" y="6788150"/>
          <p14:tracePt t="11560" x="3962400" y="6840538"/>
          <p14:tracePt t="11568" x="3962400" y="6880225"/>
          <p14:tracePt t="11577" x="3962400" y="6905625"/>
          <p14:tracePt t="11585" x="3962400" y="6959600"/>
          <p14:tracePt t="11593" x="3962400" y="7011988"/>
          <p14:tracePt t="11601" x="3962400" y="7024688"/>
          <p14:tracePt t="11617" x="3962400" y="7037388"/>
          <p14:tracePt t="11625" x="3962400" y="7064375"/>
          <p14:tracePt t="11767" x="3962400" y="7051675"/>
          <p14:tracePt t="11817" x="3962400" y="7037388"/>
          <p14:tracePt t="11838" x="3962400" y="7024688"/>
          <p14:tracePt t="11898" x="3962400" y="7011988"/>
          <p14:tracePt t="11925" x="3962400" y="6997700"/>
          <p14:tracePt t="11934" x="3962400" y="6985000"/>
          <p14:tracePt t="11943" x="3962400" y="6972300"/>
          <p14:tracePt t="11974" x="3962400" y="6945313"/>
          <p14:tracePt t="11998" x="3962400" y="6932613"/>
          <p14:tracePt t="12654" x="3949700" y="6959600"/>
          <p14:tracePt t="12662" x="3937000" y="6972300"/>
          <p14:tracePt t="12670" x="3910013" y="6972300"/>
          <p14:tracePt t="12677" x="3897313" y="6997700"/>
          <p14:tracePt t="12685" x="3897313" y="7024688"/>
          <p14:tracePt t="12695" x="3870325" y="7024688"/>
          <p14:tracePt t="12700" x="3870325" y="7037388"/>
          <p14:tracePt t="12709" x="3857625" y="7037388"/>
          <p14:tracePt t="12717" x="3857625" y="7051675"/>
          <p14:tracePt t="12793" x="3870325" y="7051675"/>
          <p14:tracePt t="12813" x="3910013" y="7024688"/>
          <p14:tracePt t="12819" x="3910013" y="7011988"/>
          <p14:tracePt t="12992" x="3910013" y="7024688"/>
          <p14:tracePt t="13010" x="3897313" y="7037388"/>
          <p14:tracePt t="13076" x="3883025" y="7037388"/>
          <p14:tracePt t="13082" x="3870325" y="7051675"/>
          <p14:tracePt t="13090" x="3843338" y="7077075"/>
          <p14:tracePt t="13109" x="3805238" y="7116763"/>
          <p14:tracePt t="13118" x="3805238" y="7129463"/>
          <p14:tracePt t="13125" x="3790950" y="7156450"/>
          <p14:tracePt t="13134" x="3765550" y="7181850"/>
          <p14:tracePt t="13149" x="3765550" y="7196138"/>
          <p14:tracePt t="13175" x="3765550" y="7208838"/>
          <p14:tracePt t="13318" x="3790950" y="7208838"/>
          <p14:tracePt t="13384" x="3805238" y="7208838"/>
          <p14:tracePt t="14257" x="3778250" y="7261225"/>
          <p14:tracePt t="14263" x="3778250" y="7340600"/>
          <p14:tracePt t="14269" x="3778250" y="7392988"/>
          <p14:tracePt t="14276" x="3778250" y="7445375"/>
          <p14:tracePt t="14284" x="3778250" y="7512050"/>
          <p14:tracePt t="14293" x="3778250" y="7564438"/>
          <p14:tracePt t="14303" x="3790950" y="7629525"/>
          <p14:tracePt t="14308" x="3805238" y="7696200"/>
          <p14:tracePt t="14317" x="3817938" y="7773988"/>
          <p14:tracePt t="14324" x="3843338" y="7853363"/>
          <p14:tracePt t="14342" x="3857625" y="7905750"/>
          <p14:tracePt t="14349" x="3883025" y="7958138"/>
          <p14:tracePt t="14356" x="3883025" y="7985125"/>
          <p14:tracePt t="14365" x="3883025" y="8010525"/>
          <p14:tracePt t="14373" x="3897313" y="8024813"/>
          <p14:tracePt t="14391" x="3897313" y="8037513"/>
          <p14:tracePt t="14399" x="3910013" y="8064500"/>
          <p14:tracePt t="14407" x="3910013" y="8077200"/>
          <p14:tracePt t="14435" x="3922713" y="8116888"/>
          <p14:tracePt t="14510" x="3922713" y="8129588"/>
          <p14:tracePt t="14520" x="3922713" y="8142288"/>
          <p14:tracePt t="14526" x="3922713" y="8156575"/>
          <p14:tracePt t="14546" x="3922713" y="8169275"/>
          <p14:tracePt t="14556" x="3922713" y="8181975"/>
          <p14:tracePt t="14562" x="3922713" y="8221663"/>
          <p14:tracePt t="14593" x="3922713" y="8234363"/>
          <p14:tracePt t="14751" x="3910013" y="8234363"/>
          <p14:tracePt t="14761" x="3897313" y="8234363"/>
          <p14:tracePt t="14778" x="3883025" y="8234363"/>
          <p14:tracePt t="14787" x="3857625" y="8234363"/>
          <p14:tracePt t="14805" x="3830638" y="8234363"/>
          <p14:tracePt t="14815" x="3817938" y="8234363"/>
          <p14:tracePt t="14837" x="3778250" y="8234363"/>
          <p14:tracePt t="14843" x="3738563" y="8234363"/>
          <p14:tracePt t="14851" x="3673475" y="8234363"/>
          <p14:tracePt t="14859" x="3606800" y="8248650"/>
          <p14:tracePt t="14867" x="3554413" y="8248650"/>
          <p14:tracePt t="14874" x="3489325" y="8248650"/>
          <p14:tracePt t="14883" x="3449638" y="8248650"/>
          <p14:tracePt t="14893" x="3422650" y="8248650"/>
          <p14:tracePt t="14899" x="3409950" y="8248650"/>
          <p14:tracePt t="14906" x="3370263" y="8248650"/>
          <p14:tracePt t="14915" x="3357563" y="8248650"/>
          <p14:tracePt t="14938" x="3330575" y="8248650"/>
          <p14:tracePt t="14947" x="3303588" y="8248650"/>
          <p14:tracePt t="14955" x="3265488" y="8261350"/>
          <p14:tracePt t="14962" x="3225800" y="8286750"/>
          <p14:tracePt t="14969" x="3211513" y="8286750"/>
          <p14:tracePt t="14978" x="3146425" y="8286750"/>
          <p14:tracePt t="14984" x="3094038" y="8313738"/>
          <p14:tracePt t="14992" x="3054350" y="8340725"/>
          <p14:tracePt t="15000" x="3041650" y="8340725"/>
          <p14:tracePt t="15009" x="3014663" y="8340725"/>
          <p14:tracePt t="15020" x="3001963" y="8353425"/>
          <p14:tracePt t="15050" x="2987675" y="8366125"/>
          <p14:tracePt t="15069" x="2987675" y="8378825"/>
          <p14:tracePt t="15077" x="2974975" y="8378825"/>
          <p14:tracePt t="15102" x="2962275" y="8378825"/>
          <p14:tracePt t="15115" x="2949575" y="8378825"/>
          <p14:tracePt t="15124" x="2935288" y="8378825"/>
          <p14:tracePt t="15128" x="2895600" y="8378825"/>
          <p14:tracePt t="15150" x="2870200" y="8378825"/>
          <p14:tracePt t="15157" x="2830513" y="8378825"/>
          <p14:tracePt t="15168" x="2817813" y="8378825"/>
          <p14:tracePt t="15176" x="2803525" y="8378825"/>
          <p14:tracePt t="15185" x="2790825" y="8378825"/>
          <p14:tracePt t="15190" x="2763838" y="8378825"/>
          <p14:tracePt t="15197" x="2751138" y="8378825"/>
          <p14:tracePt t="15206" x="2738438" y="8378825"/>
          <p14:tracePt t="15214" x="2725738" y="8378825"/>
          <p14:tracePt t="15222" x="2711450" y="8378825"/>
          <p14:tracePt t="15242" x="2698750" y="8378825"/>
          <p14:tracePt t="15288" x="2671763" y="8378825"/>
          <p14:tracePt t="15298" x="2659063" y="8378825"/>
          <p14:tracePt t="15307" x="2646363" y="8378825"/>
          <p14:tracePt t="15325" x="2646363" y="8366125"/>
          <p14:tracePt t="15334" x="2633663" y="8366125"/>
          <p14:tracePt t="15341" x="2633663" y="8353425"/>
          <p14:tracePt t="15371" x="2619375" y="8353425"/>
          <p14:tracePt t="15396" x="2619375" y="8340725"/>
          <p14:tracePt t="15421" x="2619375" y="8326438"/>
          <p14:tracePt t="15695" x="2633663" y="8326438"/>
          <p14:tracePt t="15722" x="2646363" y="8326438"/>
          <p14:tracePt t="15744" x="2659063" y="8326438"/>
          <p14:tracePt t="15769" x="2686050" y="8326438"/>
          <p14:tracePt t="15794" x="2698750" y="8326438"/>
          <p14:tracePt t="15835" x="2711450" y="8326438"/>
          <p14:tracePt t="15861" x="2725738" y="8326438"/>
          <p14:tracePt t="15908" x="2738438" y="8313738"/>
          <p14:tracePt t="15913" x="2751138" y="8313738"/>
          <p14:tracePt t="15922" x="2763838" y="8286750"/>
          <p14:tracePt t="17430" x="2817813" y="8248650"/>
          <p14:tracePt t="17435" x="2857500" y="8208963"/>
          <p14:tracePt t="17445" x="2882900" y="8194675"/>
          <p14:tracePt t="17451" x="2895600" y="8156575"/>
          <p14:tracePt t="17459" x="2962275" y="8116888"/>
          <p14:tracePt t="17467" x="3001963" y="8064500"/>
          <p14:tracePt t="17476" x="3027363" y="8050213"/>
          <p14:tracePt t="17484" x="3041650" y="8010525"/>
          <p14:tracePt t="17492" x="3081338" y="7972425"/>
          <p14:tracePt t="17501" x="3081338" y="7958138"/>
          <p14:tracePt t="17506" x="3119438" y="7932738"/>
          <p14:tracePt t="17517" x="3133725" y="7918450"/>
          <p14:tracePt t="17524" x="3146425" y="7905750"/>
          <p14:tracePt t="17530" x="3173413" y="7866063"/>
          <p14:tracePt t="17539" x="3211513" y="7853363"/>
          <p14:tracePt t="17546" x="3238500" y="7813675"/>
          <p14:tracePt t="17554" x="3265488" y="7788275"/>
          <p14:tracePt t="17563" x="3290888" y="7748588"/>
          <p14:tracePt t="17572" x="3317875" y="7696200"/>
          <p14:tracePt t="17579" x="3330575" y="7642225"/>
          <p14:tracePt t="17587" x="3357563" y="7604125"/>
          <p14:tracePt t="17596" x="3370263" y="7564438"/>
          <p14:tracePt t="17603" x="3409950" y="7512050"/>
          <p14:tracePt t="17611" x="3422650" y="7458075"/>
          <p14:tracePt t="17619" x="3435350" y="7445375"/>
          <p14:tracePt t="17626" x="3449638" y="7405688"/>
          <p14:tracePt t="17634" x="3475038" y="7353300"/>
          <p14:tracePt t="17642" x="3502025" y="7327900"/>
          <p14:tracePt t="17650" x="3541713" y="7261225"/>
          <p14:tracePt t="17659" x="3581400" y="7235825"/>
          <p14:tracePt t="17667" x="3594100" y="7196138"/>
          <p14:tracePt t="17676" x="3594100" y="7169150"/>
          <p14:tracePt t="17686" x="3594100" y="7129463"/>
          <p14:tracePt t="17690" x="3606800" y="7116763"/>
          <p14:tracePt t="17700" x="3606800" y="7089775"/>
          <p14:tracePt t="17707" x="3606800" y="7077075"/>
          <p14:tracePt t="17716" x="3606800" y="7064375"/>
          <p14:tracePt t="17724" x="3621088" y="7051675"/>
          <p14:tracePt t="17732" x="3621088" y="7011988"/>
          <p14:tracePt t="17738" x="3646488" y="6985000"/>
          <p14:tracePt t="17750" x="3659188" y="6945313"/>
          <p14:tracePt t="17756" x="3659188" y="6919913"/>
          <p14:tracePt t="17761" x="3673475" y="6880225"/>
          <p14:tracePt t="17770" x="3698875" y="6840538"/>
          <p14:tracePt t="17778" x="3713163" y="6788150"/>
          <p14:tracePt t="17787" x="3751263" y="6735763"/>
          <p14:tracePt t="17805" x="3790950" y="6643688"/>
          <p14:tracePt t="17810" x="3817938" y="6589713"/>
          <p14:tracePt t="17818" x="3843338" y="6551613"/>
          <p14:tracePt t="17827" x="3843338" y="6524625"/>
          <p14:tracePt t="17836" x="3857625" y="6484938"/>
          <p14:tracePt t="17842" x="3870325" y="6459538"/>
          <p14:tracePt t="17850" x="3870325" y="6445250"/>
          <p14:tracePt t="17859" x="3883025" y="6432550"/>
          <p14:tracePt t="17867" x="3883025" y="6405563"/>
          <p14:tracePt t="17874" x="3883025" y="6380163"/>
          <p14:tracePt t="17882" x="3897313" y="6367463"/>
          <p14:tracePt t="17900" x="3897313" y="6340475"/>
          <p14:tracePt t="17922" x="3897313" y="6313488"/>
          <p14:tracePt t="17924" x="3897313" y="6300788"/>
          <p14:tracePt t="17929" x="3897313" y="6275388"/>
          <p14:tracePt t="17938" x="3897313" y="6248400"/>
          <p14:tracePt t="17946" x="3897313" y="6235700"/>
          <p14:tracePt t="17956" x="3897313" y="6208713"/>
          <p14:tracePt t="17967" x="3897313" y="6169025"/>
          <p14:tracePt t="17971" x="3897313" y="6143625"/>
          <p14:tracePt t="17979" x="3897313" y="6116638"/>
          <p14:tracePt t="17988" x="3897313" y="6051550"/>
          <p14:tracePt t="18110" x="3883025" y="6051550"/>
          <p14:tracePt t="18141" x="3870325" y="6051550"/>
          <p14:tracePt t="18145" x="3870325" y="6064250"/>
          <p14:tracePt t="18171" x="3857625" y="6091238"/>
          <p14:tracePt t="18195" x="3843338" y="6091238"/>
          <p14:tracePt t="18658" x="3830638" y="6116638"/>
          <p14:tracePt t="18663" x="3805238" y="6129338"/>
          <p14:tracePt t="18667" x="3790950" y="6143625"/>
          <p14:tracePt t="18675" x="3765550" y="6156325"/>
          <p14:tracePt t="18688" x="3765550" y="6196013"/>
          <p14:tracePt t="18691" x="3751263" y="6221413"/>
          <p14:tracePt t="18700" x="3751263" y="6235700"/>
          <p14:tracePt t="18708" x="3738563" y="6248400"/>
          <p14:tracePt t="18724" x="3713163" y="6288088"/>
          <p14:tracePt t="18734" x="3698875" y="6300788"/>
          <p14:tracePt t="18741" x="3698875" y="6313488"/>
          <p14:tracePt t="18749" x="3698875" y="6327775"/>
          <p14:tracePt t="18756" x="3698875" y="6340475"/>
          <p14:tracePt t="18765" x="3698875" y="6353175"/>
          <p14:tracePt t="18772" x="3698875" y="6367463"/>
          <p14:tracePt t="18781" x="3698875" y="6405563"/>
          <p14:tracePt t="18788" x="3698875" y="6419850"/>
          <p14:tracePt t="18798" x="3698875" y="6445250"/>
          <p14:tracePt t="18803" x="3698875" y="6459538"/>
          <p14:tracePt t="18811" x="3698875" y="6472238"/>
          <p14:tracePt t="18820" x="3725863" y="6524625"/>
          <p14:tracePt t="18829" x="3738563" y="6537325"/>
          <p14:tracePt t="18836" x="3751263" y="6551613"/>
          <p14:tracePt t="18843" x="3765550" y="6577013"/>
          <p14:tracePt t="18853" x="3765550" y="6616700"/>
          <p14:tracePt t="18862" x="3805238" y="6656388"/>
          <p14:tracePt t="18870" x="3817938" y="6669088"/>
          <p14:tracePt t="18877" x="3830638" y="6683375"/>
          <p14:tracePt t="18884" x="3843338" y="6696075"/>
          <p14:tracePt t="18899" x="3857625" y="6708775"/>
          <p14:tracePt t="18900" x="3870325" y="6721475"/>
          <p14:tracePt t="18908" x="3910013" y="6748463"/>
          <p14:tracePt t="18926" x="3937000" y="6775450"/>
          <p14:tracePt t="18933" x="3949700" y="6788150"/>
          <p14:tracePt t="18942" x="3989388" y="6813550"/>
          <p14:tracePt t="18963" x="4002088" y="6827838"/>
          <p14:tracePt t="18971" x="4014788" y="6840538"/>
          <p14:tracePt t="18976" x="4041775" y="6840538"/>
          <p14:tracePt t="18998" x="4054475" y="6853238"/>
          <p14:tracePt t="19005" x="4067175" y="6880225"/>
          <p14:tracePt t="19031" x="4081463" y="6880225"/>
          <p14:tracePt t="19057" x="4094163" y="6880225"/>
          <p14:tracePt t="19090" x="4121150" y="6867525"/>
          <p14:tracePt t="19098" x="4133850" y="6853238"/>
          <p14:tracePt t="19110" x="4146550" y="6840538"/>
          <p14:tracePt t="19112" x="4186238" y="6813550"/>
          <p14:tracePt t="19120" x="4225925" y="6813550"/>
          <p14:tracePt t="19128" x="4238625" y="6775450"/>
          <p14:tracePt t="19137" x="4278313" y="6775450"/>
          <p14:tracePt t="19144" x="4278313" y="6761163"/>
          <p14:tracePt t="19152" x="4291013" y="6761163"/>
          <p14:tracePt t="19161" x="4305300" y="6735763"/>
          <p14:tracePt t="19168" x="4318000" y="6721475"/>
          <p14:tracePt t="19176" x="4330700" y="6708775"/>
          <p14:tracePt t="19185" x="4330700" y="6696075"/>
          <p14:tracePt t="19193" x="4344988" y="6669088"/>
          <p14:tracePt t="19200" x="4344988" y="6643688"/>
          <p14:tracePt t="19209" x="4357688" y="6616700"/>
          <p14:tracePt t="19218" x="4383088" y="6577013"/>
          <p14:tracePt t="19226" x="4397375" y="6524625"/>
          <p14:tracePt t="19234" x="4397375" y="6484938"/>
          <p14:tracePt t="19240" x="4410075" y="6459538"/>
          <p14:tracePt t="19249" x="4410075" y="6419850"/>
          <p14:tracePt t="19256" x="4410075" y="6405563"/>
          <p14:tracePt t="19265" x="4410075" y="6392863"/>
          <p14:tracePt t="19272" x="4410075" y="6367463"/>
          <p14:tracePt t="19282" x="4410075" y="6353175"/>
          <p14:tracePt t="19289" x="4410075" y="6340475"/>
          <p14:tracePt t="19309" x="4410075" y="6327775"/>
          <p14:tracePt t="19318" x="4410075" y="6313488"/>
          <p14:tracePt t="19325" x="4397375" y="6288088"/>
          <p14:tracePt t="19333" x="4397375" y="6275388"/>
          <p14:tracePt t="19340" x="4397375" y="6261100"/>
          <p14:tracePt t="19350" x="4370388" y="6235700"/>
          <p14:tracePt t="19356" x="4344988" y="6196013"/>
          <p14:tracePt t="19363" x="4318000" y="6183313"/>
          <p14:tracePt t="19373" x="4305300" y="6169025"/>
          <p14:tracePt t="19380" x="4305300" y="6156325"/>
          <p14:tracePt t="19388" x="4265613" y="6116638"/>
          <p14:tracePt t="19397" x="4252913" y="6116638"/>
          <p14:tracePt t="19404" x="4238625" y="6116638"/>
          <p14:tracePt t="19413" x="4238625" y="6091238"/>
          <p14:tracePt t="19420" x="4225925" y="6076950"/>
          <p14:tracePt t="19428" x="4198938" y="6076950"/>
          <p14:tracePt t="19438" x="4186238" y="6064250"/>
          <p14:tracePt t="19444" x="4173538" y="6051550"/>
          <p14:tracePt t="19452" x="4146550" y="6051550"/>
          <p14:tracePt t="19462" x="4133850" y="6037263"/>
          <p14:tracePt t="19468" x="4121150" y="6037263"/>
          <p14:tracePt t="19476" x="4106863" y="6024563"/>
          <p14:tracePt t="19484" x="4094163" y="6024563"/>
          <p14:tracePt t="19503" x="4067175" y="6024563"/>
          <p14:tracePt t="19519" x="4029075" y="6024563"/>
          <p14:tracePt t="19526" x="4014788" y="6024563"/>
          <p14:tracePt t="19537" x="3989388" y="6024563"/>
          <p14:tracePt t="19544" x="3975100" y="6024563"/>
          <p14:tracePt t="19568" x="3949700" y="6024563"/>
          <p14:tracePt t="19574" x="3937000" y="6024563"/>
          <p14:tracePt t="19583" x="3910013" y="6024563"/>
          <p14:tracePt t="19601" x="3897313" y="6024563"/>
          <p14:tracePt t="19610" x="3883025" y="6037263"/>
          <p14:tracePt t="19618" x="3870325" y="6051550"/>
          <p14:tracePt t="19624" x="3843338" y="6076950"/>
          <p14:tracePt t="19633" x="3830638" y="6076950"/>
          <p14:tracePt t="19640" x="3817938" y="6116638"/>
          <p14:tracePt t="19647" x="3790950" y="6143625"/>
          <p14:tracePt t="19657" x="3765550" y="6169025"/>
          <p14:tracePt t="19666" x="3738563" y="6196013"/>
          <p14:tracePt t="19671" x="3738563" y="6235700"/>
          <p14:tracePt t="19679" x="3725863" y="6288088"/>
          <p14:tracePt t="19688" x="3713163" y="6340475"/>
          <p14:tracePt t="19696" x="3713163" y="6367463"/>
          <p14:tracePt t="19705" x="3686175" y="6419850"/>
          <p14:tracePt t="19712" x="3686175" y="6459538"/>
          <p14:tracePt t="19720" x="3673475" y="6511925"/>
          <p14:tracePt t="19728" x="3646488" y="6551613"/>
          <p14:tracePt t="19736" x="3646488" y="6604000"/>
          <p14:tracePt t="19749" x="3646488" y="6616700"/>
          <p14:tracePt t="19752" x="3646488" y="6656388"/>
          <p14:tracePt t="19760" x="3646488" y="6696075"/>
          <p14:tracePt t="19767" x="3646488" y="6721475"/>
          <p14:tracePt t="19776" x="3646488" y="6761163"/>
          <p14:tracePt t="19784" x="3659188" y="6788150"/>
          <p14:tracePt t="19793" x="3659188" y="6840538"/>
          <p14:tracePt t="19800" x="3673475" y="6867525"/>
          <p14:tracePt t="19807" x="3673475" y="6880225"/>
          <p14:tracePt t="19815" x="3686175" y="6905625"/>
          <p14:tracePt t="19824" x="3698875" y="6945313"/>
          <p14:tracePt t="19832" x="3725863" y="6997700"/>
          <p14:tracePt t="19841" x="3725863" y="7024688"/>
          <p14:tracePt t="19849" x="3738563" y="7064375"/>
          <p14:tracePt t="19857" x="3751263" y="7077075"/>
          <p14:tracePt t="19865" x="3765550" y="7129463"/>
          <p14:tracePt t="19872" x="3790950" y="7156450"/>
          <p14:tracePt t="19879" x="3817938" y="7208838"/>
          <p14:tracePt t="19900" x="3857625" y="7261225"/>
          <p14:tracePt t="19906" x="3870325" y="7300913"/>
          <p14:tracePt t="19913" x="3883025" y="7300913"/>
          <p14:tracePt t="19920" x="3937000" y="7340600"/>
          <p14:tracePt t="19928" x="3949700" y="7340600"/>
          <p14:tracePt t="19944" x="3975100" y="7340600"/>
          <p14:tracePt t="19953" x="4002088" y="7340600"/>
          <p14:tracePt t="19961" x="4014788" y="7340600"/>
          <p14:tracePt t="19968" x="4041775" y="7340600"/>
          <p14:tracePt t="19978" x="4067175" y="7340600"/>
          <p14:tracePt t="19986" x="4106863" y="7340600"/>
          <p14:tracePt t="19992" x="4133850" y="7340600"/>
          <p14:tracePt t="20002" x="4146550" y="7340600"/>
          <p14:tracePt t="20011" x="4186238" y="7340600"/>
          <p14:tracePt t="20017" x="4198938" y="7340600"/>
          <p14:tracePt t="20034" x="4213225" y="7340600"/>
          <p14:tracePt t="20044" x="4225925" y="7340600"/>
          <p14:tracePt t="20052" x="4225925" y="7327900"/>
          <p14:tracePt t="20058" x="4238625" y="7327900"/>
          <p14:tracePt t="20066" x="4252913" y="7327900"/>
          <p14:tracePt t="20075" x="4252913" y="7313613"/>
          <p14:tracePt t="20083" x="4265613" y="7313613"/>
          <p14:tracePt t="20111" x="4278313" y="7300913"/>
          <p14:tracePt t="20119" x="4318000" y="7273925"/>
          <p14:tracePt t="20137" x="4330700" y="7261225"/>
          <p14:tracePt t="20144" x="4344988" y="7261225"/>
          <p14:tracePt t="20153" x="4370388" y="7235825"/>
          <p14:tracePt t="20161" x="4383088" y="7208838"/>
          <p14:tracePt t="20169" x="4422775" y="7129463"/>
          <p14:tracePt t="20177" x="4462463" y="7064375"/>
          <p14:tracePt t="20185" x="4502150" y="7011988"/>
          <p14:tracePt t="20191" x="4541838" y="6959600"/>
          <p14:tracePt t="20200" x="4581525" y="6880225"/>
          <p14:tracePt t="20209" x="4621213" y="6800850"/>
          <p14:tracePt t="20216" x="4646613" y="6721475"/>
          <p14:tracePt t="20225" x="4646613" y="6643688"/>
          <p14:tracePt t="20234" x="4660900" y="6589713"/>
          <p14:tracePt t="20241" x="4660900" y="6511925"/>
          <p14:tracePt t="20249" x="4660900" y="6484938"/>
          <p14:tracePt t="20256" x="4660900" y="6432550"/>
          <p14:tracePt t="20265" x="4660900" y="6392863"/>
          <p14:tracePt t="20272" x="4660900" y="6367463"/>
          <p14:tracePt t="20280" x="4660900" y="6353175"/>
          <p14:tracePt t="20287" x="4660900" y="6313488"/>
          <p14:tracePt t="20297" x="4660900" y="6300788"/>
          <p14:tracePt t="20306" x="4660900" y="6275388"/>
          <p14:tracePt t="20313" x="4660900" y="6261100"/>
          <p14:tracePt t="20319" x="4660900" y="6248400"/>
          <p14:tracePt t="20329" x="4660900" y="6208713"/>
          <p14:tracePt t="20338" x="4621213" y="6156325"/>
          <p14:tracePt t="20346" x="4621213" y="6143625"/>
          <p14:tracePt t="20371" x="4606925" y="6116638"/>
          <p14:tracePt t="20379" x="4594225" y="6116638"/>
          <p14:tracePt t="20388" x="4594225" y="6076950"/>
          <p14:tracePt t="20396" x="4594225" y="6064250"/>
          <p14:tracePt t="20402" x="4581525" y="6064250"/>
          <p14:tracePt t="20410" x="4581525" y="6051550"/>
          <p14:tracePt t="20417" x="4568825" y="6051550"/>
          <p14:tracePt t="20426" x="4541838" y="6037263"/>
          <p14:tracePt t="20434" x="4529138" y="6037263"/>
          <p14:tracePt t="20441" x="4514850" y="6024563"/>
          <p14:tracePt t="20451" x="4502150" y="6024563"/>
          <p14:tracePt t="20458" x="4502150" y="6011863"/>
          <p14:tracePt t="20470" x="4489450" y="6011863"/>
          <p14:tracePt t="20474" x="4476750" y="5999163"/>
          <p14:tracePt t="20483" x="4462463" y="5984875"/>
          <p14:tracePt t="20491" x="4449763" y="5984875"/>
          <p14:tracePt t="20499" x="4437063" y="5984875"/>
          <p14:tracePt t="20506" x="4422775" y="5984875"/>
          <p14:tracePt t="20514" x="4422775" y="5972175"/>
          <p14:tracePt t="20522" x="4410075" y="5972175"/>
          <p14:tracePt t="20529" x="4397375" y="5972175"/>
          <p14:tracePt t="20537" x="4383088" y="5972175"/>
          <p14:tracePt t="20546" x="4357688" y="5972175"/>
          <p14:tracePt t="20565" x="4318000" y="5972175"/>
          <p14:tracePt t="20572" x="4305300" y="5972175"/>
          <p14:tracePt t="20579" x="4265613" y="5972175"/>
          <p14:tracePt t="20591" x="4252913" y="5972175"/>
          <p14:tracePt t="20595" x="4225925" y="5972175"/>
          <p14:tracePt t="20603" x="4198938" y="5972175"/>
          <p14:tracePt t="20612" x="4160838" y="5972175"/>
          <p14:tracePt t="20619" x="4133850" y="5972175"/>
          <p14:tracePt t="20628" x="4094163" y="5972175"/>
          <p14:tracePt t="20635" x="4081463" y="5972175"/>
          <p14:tracePt t="20643" x="4054475" y="5972175"/>
          <p14:tracePt t="20653" x="4041775" y="5972175"/>
          <p14:tracePt t="20659" x="4029075" y="5972175"/>
          <p14:tracePt t="20667" x="3989388" y="5972175"/>
          <p14:tracePt t="20675" x="3975100" y="5972175"/>
          <p14:tracePt t="20683" x="3962400" y="5972175"/>
          <p14:tracePt t="20693" x="3949700" y="5972175"/>
          <p14:tracePt t="20699" x="3937000" y="5972175"/>
          <p14:tracePt t="20708" x="3910013" y="5984875"/>
          <p14:tracePt t="20716" x="3897313" y="5984875"/>
          <p14:tracePt t="20723" x="3857625" y="6024563"/>
          <p14:tracePt t="20731" x="3830638" y="6024563"/>
          <p14:tracePt t="20739" x="3817938" y="6037263"/>
          <p14:tracePt t="20762" x="3778250" y="6037263"/>
          <p14:tracePt t="20769" x="3765550" y="6037263"/>
          <p14:tracePt t="20777" x="3751263" y="6051550"/>
          <p14:tracePt t="20787" x="3738563" y="6051550"/>
          <p14:tracePt t="20801" x="3725863" y="6064250"/>
          <p14:tracePt t="20810" x="3713163" y="6064250"/>
          <p14:tracePt t="20818" x="3698875" y="6076950"/>
          <p14:tracePt t="20825" x="3673475" y="6103938"/>
          <p14:tracePt t="20833" x="3646488" y="6103938"/>
          <p14:tracePt t="20843" x="3621088" y="6116638"/>
          <p14:tracePt t="20855" x="3606800" y="6156325"/>
          <p14:tracePt t="20857" x="3594100" y="6169025"/>
          <p14:tracePt t="20865" x="3567113" y="6208713"/>
          <p14:tracePt t="20874" x="3554413" y="6221413"/>
          <p14:tracePt t="20881" x="3541713" y="6235700"/>
          <p14:tracePt t="20902" x="3514725" y="6275388"/>
          <p14:tracePt t="20907" x="3502025" y="6313488"/>
          <p14:tracePt t="20917" x="3502025" y="6340475"/>
          <p14:tracePt t="20922" x="3489325" y="6380163"/>
          <p14:tracePt t="20929" x="3489325" y="6405563"/>
          <p14:tracePt t="20938" x="3462338" y="6445250"/>
          <p14:tracePt t="20947" x="3462338" y="6497638"/>
          <p14:tracePt t="20955" x="3462338" y="6524625"/>
          <p14:tracePt t="20962" x="3462338" y="6564313"/>
          <p14:tracePt t="20970" x="3462338" y="6589713"/>
          <p14:tracePt t="20977" x="3462338" y="6616700"/>
          <p14:tracePt t="20985" x="3462338" y="6656388"/>
          <p14:tracePt t="20993" x="3462338" y="6669088"/>
          <p14:tracePt t="21002" x="3462338" y="6696075"/>
          <p14:tracePt t="21011" x="3462338" y="6735763"/>
          <p14:tracePt t="21024" x="3475038" y="6748463"/>
          <p14:tracePt t="21025" x="3475038" y="6775450"/>
          <p14:tracePt t="21033" x="3502025" y="6827838"/>
          <p14:tracePt t="21041" x="3514725" y="6867525"/>
          <p14:tracePt t="21049" x="3541713" y="6919913"/>
          <p14:tracePt t="21057" x="3554413" y="6932613"/>
          <p14:tracePt t="21066" x="3567113" y="6959600"/>
          <p14:tracePt t="21074" x="3594100" y="6985000"/>
          <p14:tracePt t="21081" x="3594100" y="6997700"/>
          <p14:tracePt t="21088" x="3606800" y="7011988"/>
          <p14:tracePt t="21097" x="3633788" y="7037388"/>
          <p14:tracePt t="21109" x="3646488" y="7037388"/>
          <p14:tracePt t="21127" x="3659188" y="7051675"/>
          <p14:tracePt t="21136" x="3673475" y="7064375"/>
          <p14:tracePt t="21141" x="3698875" y="7089775"/>
          <p14:tracePt t="21151" x="3698875" y="7104063"/>
          <p14:tracePt t="21157" x="3713163" y="7116763"/>
          <p14:tracePt t="21168" x="3725863" y="7116763"/>
          <p14:tracePt t="21173" x="3751263" y="7129463"/>
          <p14:tracePt t="21181" x="3778250" y="7143750"/>
          <p14:tracePt t="21205" x="3805238" y="7156450"/>
          <p14:tracePt t="21210" x="3805238" y="7169150"/>
          <p14:tracePt t="21216" x="3830638" y="7169150"/>
          <p14:tracePt t="21226" x="3843338" y="7169150"/>
          <p14:tracePt t="21234" x="3857625" y="7169150"/>
          <p14:tracePt t="21242" x="3870325" y="7181850"/>
          <p14:tracePt t="21250" x="3883025" y="7181850"/>
          <p14:tracePt t="21257" x="3897313" y="7208838"/>
          <p14:tracePt t="21266" x="3910013" y="7208838"/>
          <p14:tracePt t="21273" x="3922713" y="7208838"/>
          <p14:tracePt t="21285" x="3962400" y="7221538"/>
          <p14:tracePt t="21289" x="3975100" y="7221538"/>
          <p14:tracePt t="21298" x="3989388" y="7221538"/>
          <p14:tracePt t="21304" x="4014788" y="7221538"/>
          <p14:tracePt t="21312" x="4029075" y="7221538"/>
          <p14:tracePt t="21323" x="4041775" y="7221538"/>
          <p14:tracePt t="21339" x="4067175" y="7221538"/>
          <p14:tracePt t="21346" x="4094163" y="7221538"/>
          <p14:tracePt t="21354" x="4106863" y="7221538"/>
          <p14:tracePt t="21363" x="4121150" y="7221538"/>
          <p14:tracePt t="21369" x="4146550" y="7221538"/>
          <p14:tracePt t="21378" x="4160838" y="7221538"/>
          <p14:tracePt t="21393" x="4160838" y="7208838"/>
          <p14:tracePt t="21401" x="4173538" y="7181850"/>
          <p14:tracePt t="21412" x="4186238" y="7169150"/>
          <p14:tracePt t="21418" x="4198938" y="7156450"/>
          <p14:tracePt t="21426" x="4238625" y="7143750"/>
          <p14:tracePt t="21434" x="4265613" y="7143750"/>
          <p14:tracePt t="21441" x="4278313" y="7129463"/>
          <p14:tracePt t="21449" x="4291013" y="7129463"/>
          <p14:tracePt t="21458" x="4305300" y="7116763"/>
          <p14:tracePt t="21467" x="4318000" y="7116763"/>
          <p14:tracePt t="21488" x="4357688" y="7104063"/>
          <p14:tracePt t="21496" x="4370388" y="7089775"/>
          <p14:tracePt t="21504" x="4397375" y="7077075"/>
          <p14:tracePt t="21511" x="4437063" y="7077075"/>
          <p14:tracePt t="21519" x="4449763" y="7037388"/>
          <p14:tracePt t="21527" x="4449763" y="7024688"/>
          <p14:tracePt t="21535" x="4476750" y="6985000"/>
          <p14:tracePt t="21544" x="4502150" y="6972300"/>
          <p14:tracePt t="21553" x="4502150" y="6959600"/>
          <p14:tracePt t="21559" x="4514850" y="6932613"/>
          <p14:tracePt t="21567" x="4529138" y="6932613"/>
          <p14:tracePt t="21574" x="4541838" y="6892925"/>
          <p14:tracePt t="21582" x="4554538" y="6880225"/>
          <p14:tracePt t="21590" x="4568825" y="6840538"/>
          <p14:tracePt t="21599" x="4606925" y="6800850"/>
          <p14:tracePt t="21607" x="4621213" y="6748463"/>
          <p14:tracePt t="21615" x="4621213" y="6708775"/>
          <p14:tracePt t="21623" x="4633913" y="6696075"/>
          <p14:tracePt t="21631" x="4633913" y="6669088"/>
          <p14:tracePt t="21640" x="4633913" y="6656388"/>
          <p14:tracePt t="21648" x="4633913" y="6643688"/>
          <p14:tracePt t="21655" x="4633913" y="6616700"/>
          <p14:tracePt t="21663" x="4660900" y="6589713"/>
          <p14:tracePt t="21671" x="4660900" y="6577013"/>
          <p14:tracePt t="21684" x="4660900" y="6564313"/>
          <p14:tracePt t="21687" x="4660900" y="6537325"/>
          <p14:tracePt t="21694" x="4660900" y="6511925"/>
          <p14:tracePt t="21702" x="4660900" y="6472238"/>
          <p14:tracePt t="21710" x="4660900" y="6445250"/>
          <p14:tracePt t="21718" x="4660900" y="6405563"/>
          <p14:tracePt t="21729" x="4660900" y="6380163"/>
          <p14:tracePt t="21736" x="4660900" y="6327775"/>
          <p14:tracePt t="21743" x="4660900" y="6313488"/>
          <p14:tracePt t="21752" x="4646613" y="6275388"/>
          <p14:tracePt t="21758" x="4633913" y="6261100"/>
          <p14:tracePt t="21767" x="4633913" y="6221413"/>
          <p14:tracePt t="21776" x="4633913" y="6208713"/>
          <p14:tracePt t="21783" x="4621213" y="6183313"/>
          <p14:tracePt t="21791" x="4606925" y="6169025"/>
          <p14:tracePt t="21809" x="4594225" y="6156325"/>
          <p14:tracePt t="21817" x="4594225" y="6143625"/>
          <p14:tracePt t="21826" x="4581525" y="6129338"/>
          <p14:tracePt t="21867" x="4568825" y="6129338"/>
          <p14:tracePt t="22020" x="4554538" y="6143625"/>
          <p14:tracePt t="22025" x="4554538" y="6156325"/>
          <p14:tracePt t="22044" x="4554538" y="6169025"/>
          <p14:tracePt t="22052" x="4541838" y="6169025"/>
          <p14:tracePt t="22060" x="4541838" y="6196013"/>
          <p14:tracePt t="22079" x="4541838" y="6208713"/>
          <p14:tracePt t="22086" x="4529138" y="6221413"/>
          <p14:tracePt t="22094" x="4529138" y="6235700"/>
          <p14:tracePt t="22116" x="4514850" y="6248400"/>
          <p14:tracePt t="22122" x="4514850" y="6275388"/>
          <p14:tracePt t="22134" x="4514850" y="6313488"/>
          <p14:tracePt t="22138" x="4514850" y="6340475"/>
          <p14:tracePt t="22145" x="4514850" y="6353175"/>
          <p14:tracePt t="22154" x="4514850" y="6380163"/>
          <p14:tracePt t="22160" x="4514850" y="6392863"/>
          <p14:tracePt t="22169" x="4514850" y="6432550"/>
          <p14:tracePt t="22177" x="4514850" y="6445250"/>
          <p14:tracePt t="22185" x="4514850" y="6472238"/>
          <p14:tracePt t="22195" x="4514850" y="6484938"/>
          <p14:tracePt t="22202" x="4514850" y="6497638"/>
          <p14:tracePt t="22209" x="4502150" y="6537325"/>
          <p14:tracePt t="22216" x="4489450" y="6551613"/>
          <p14:tracePt t="22224" x="4489450" y="6564313"/>
          <p14:tracePt t="22232" x="4476750" y="6589713"/>
          <p14:tracePt t="22242" x="4476750" y="6629400"/>
          <p14:tracePt t="22250" x="4437063" y="6656388"/>
          <p14:tracePt t="22257" x="4437063" y="6669088"/>
          <p14:tracePt t="22265" x="4422775" y="6708775"/>
          <p14:tracePt t="22273" x="4410075" y="6735763"/>
          <p14:tracePt t="22285" x="4410075" y="6775450"/>
          <p14:tracePt t="22290" x="4397375" y="6788150"/>
          <p14:tracePt t="22297" x="4397375" y="6800850"/>
          <p14:tracePt t="22306" x="4397375" y="6827838"/>
          <p14:tracePt t="22313" x="4383088" y="6867525"/>
          <p14:tracePt t="22322" x="4370388" y="6867525"/>
          <p14:tracePt t="22328" x="4370388" y="6880225"/>
          <p14:tracePt t="22402" x="4344988" y="6880225"/>
          <p14:tracePt t="22407" x="4344988" y="6892925"/>
          <p14:tracePt t="22412" x="4330700" y="6892925"/>
          <p14:tracePt t="22433" x="4305300" y="6905625"/>
          <p14:tracePt t="22439" x="4291013" y="6945313"/>
          <p14:tracePt t="22459" x="4265613" y="6972300"/>
          <p14:tracePt t="22462" x="4238625" y="6997700"/>
          <p14:tracePt t="22472" x="4238625" y="7024688"/>
          <p14:tracePt t="22479" x="4213225" y="7064375"/>
          <p14:tracePt t="22486" x="4198938" y="7089775"/>
          <p14:tracePt t="22494" x="4186238" y="7104063"/>
          <p14:tracePt t="22502" x="4173538" y="7104063"/>
          <p14:tracePt t="22512" x="4160838" y="7181850"/>
          <p14:tracePt t="22521" x="4160838" y="7208838"/>
          <p14:tracePt t="22527" x="4121150" y="7261225"/>
          <p14:tracePt t="22536" x="4121150" y="7313613"/>
          <p14:tracePt t="22543" x="4106863" y="7366000"/>
          <p14:tracePt t="22550" x="4081463" y="7405688"/>
          <p14:tracePt t="22559" x="4081463" y="7458075"/>
          <p14:tracePt t="22569" x="4081463" y="7512050"/>
          <p14:tracePt t="22574" x="4067175" y="7524750"/>
          <p14:tracePt t="22583" x="4067175" y="7564438"/>
          <p14:tracePt t="22590" x="4067175" y="7577138"/>
          <p14:tracePt t="22601" x="4067175" y="7589838"/>
          <p14:tracePt t="22671" x="4054475" y="7589838"/>
          <p14:tracePt t="22733" x="4041775" y="7589838"/>
          <p14:tracePt t="22738" x="4014788" y="7604125"/>
          <p14:tracePt t="22745" x="3975100" y="7616825"/>
          <p14:tracePt t="22757" x="3922713" y="7642225"/>
          <p14:tracePt t="22761" x="3910013" y="7656513"/>
          <p14:tracePt t="22770" x="3870325" y="7669213"/>
          <p14:tracePt t="22779" x="3843338" y="7681913"/>
          <p14:tracePt t="22785" x="3805238" y="7721600"/>
          <p14:tracePt t="22793" x="3790950" y="7734300"/>
          <p14:tracePt t="22801" x="3765550" y="7761288"/>
          <p14:tracePt t="22809" x="3738563" y="7761288"/>
          <p14:tracePt t="22818" x="3713163" y="7788275"/>
          <p14:tracePt t="22826" x="3686175" y="7788275"/>
          <p14:tracePt t="22835" x="3646488" y="7788275"/>
          <p14:tracePt t="22844" x="3594100" y="7788275"/>
          <p14:tracePt t="22849" x="3514725" y="7800975"/>
          <p14:tracePt t="22857" x="3449638" y="7800975"/>
          <p14:tracePt t="22865" x="3317875" y="7800975"/>
          <p14:tracePt t="22872" x="3211513" y="7800975"/>
          <p14:tracePt t="22883" x="3041650" y="7826375"/>
          <p14:tracePt t="22890" x="2935288" y="7826375"/>
          <p14:tracePt t="22900" x="2803525" y="7826375"/>
          <p14:tracePt t="22906" x="2671763" y="7826375"/>
          <p14:tracePt t="22913" x="2501900" y="7826375"/>
          <p14:tracePt t="22922" x="2395538" y="7826375"/>
          <p14:tracePt t="22933" x="2263775" y="7826375"/>
          <p14:tracePt t="22937" x="2159000" y="7826375"/>
          <p14:tracePt t="22945" x="1987550" y="7826375"/>
          <p14:tracePt t="22954" x="1882775" y="7826375"/>
          <p14:tracePt t="22962" x="1778000" y="7826375"/>
          <p14:tracePt t="22969" x="1646238" y="7813675"/>
          <p14:tracePt t="22977" x="1539875" y="7788275"/>
          <p14:tracePt t="22986" x="1460500" y="7773988"/>
          <p14:tracePt t="22992" x="1316038" y="7721600"/>
          <p14:tracePt t="23001" x="1198563" y="7681913"/>
          <p14:tracePt t="23009" x="1052513" y="7604125"/>
          <p14:tracePt t="23018" x="935038" y="7512050"/>
          <p14:tracePt t="23027" x="723900" y="7458075"/>
          <p14:tracePt t="23033" x="512763" y="7380288"/>
          <p14:tracePt t="23041" x="211138" y="7235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124CC-AF51-4DF7-B62F-B2B96B76E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Uh oh … someone has fallen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6A01E64-41A2-47FA-89C5-6161543980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089150" y="4021931"/>
            <a:ext cx="5981700" cy="4286250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CD19BC9-3ED8-4D7E-AD02-D76731876E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0224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23"/>
    </mc:Choice>
    <mc:Fallback>
      <p:transition spd="slow" advTm="17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608" x="79375" y="2605088"/>
          <p14:tracePt t="1617" x="131763" y="2709863"/>
          <p14:tracePt t="1627" x="158750" y="2762250"/>
          <p14:tracePt t="1632" x="158750" y="2841625"/>
          <p14:tracePt t="1643" x="196850" y="2894013"/>
          <p14:tracePt t="1647" x="196850" y="2946400"/>
          <p14:tracePt t="1656" x="223838" y="2986088"/>
          <p14:tracePt t="1754" x="211138" y="2986088"/>
          <p14:tracePt t="1758" x="196850" y="2986088"/>
          <p14:tracePt t="1858" x="196850" y="2921000"/>
          <p14:tracePt t="1868" x="196850" y="2906713"/>
          <p14:tracePt t="2136" x="196850" y="2986088"/>
          <p14:tracePt t="2145" x="196850" y="3013075"/>
          <p14:tracePt t="2172" x="196850" y="3025775"/>
          <p14:tracePt t="2344" x="196850" y="3038475"/>
          <p14:tracePt t="2367" x="223838" y="3038475"/>
          <p14:tracePt t="2428" x="236538" y="3038475"/>
          <p14:tracePt t="2433" x="250825" y="3038475"/>
          <p14:tracePt t="2443" x="263525" y="3038475"/>
          <p14:tracePt t="2459" x="276225" y="3038475"/>
          <p14:tracePt t="2468" x="288925" y="3038475"/>
          <p14:tracePt t="2494" x="303213" y="3038475"/>
          <p14:tracePt t="2621" x="303213" y="3078163"/>
          <p14:tracePt t="2624" x="342900" y="3157538"/>
          <p14:tracePt t="2634" x="381000" y="3235325"/>
          <p14:tracePt t="2640" x="407988" y="3381375"/>
          <p14:tracePt t="2650" x="447675" y="3498850"/>
          <p14:tracePt t="2655" x="552450" y="3709988"/>
          <p14:tracePt t="2665" x="631825" y="3879850"/>
          <p14:tracePt t="2675" x="711200" y="4038600"/>
          <p14:tracePt t="2679" x="763588" y="4183063"/>
          <p14:tracePt t="2687" x="828675" y="4287838"/>
          <p14:tracePt t="2696" x="868363" y="4379913"/>
          <p14:tracePt t="2705" x="908050" y="4433888"/>
          <p14:tracePt t="2716" x="920750" y="4486275"/>
          <p14:tracePt t="2720" x="960438" y="4564063"/>
          <p14:tracePt t="2730" x="960438" y="4578350"/>
          <p14:tracePt t="2735" x="974725" y="4591050"/>
          <p14:tracePt t="2745" x="974725" y="4630738"/>
          <p14:tracePt t="2752" x="987425" y="4643438"/>
          <p14:tracePt t="2761" x="987425" y="4656138"/>
          <p14:tracePt t="2772" x="987425" y="4695825"/>
          <p14:tracePt t="2775" x="1014413" y="4762500"/>
          <p14:tracePt t="2783" x="1014413" y="4827588"/>
          <p14:tracePt t="2792" x="1014413" y="4879975"/>
          <p14:tracePt t="2801" x="1014413" y="4986338"/>
          <p14:tracePt t="2811" x="1014413" y="5091113"/>
          <p14:tracePt t="2816" x="1014413" y="5195888"/>
          <p14:tracePt t="2823" x="1027113" y="5248275"/>
          <p14:tracePt t="2831" x="1027113" y="5367338"/>
          <p14:tracePt t="2842" x="1027113" y="5446713"/>
          <p14:tracePt t="2851" x="1052513" y="5524500"/>
          <p14:tracePt t="2855" x="1052513" y="5603875"/>
          <p14:tracePt t="2863" x="1052513" y="5656263"/>
          <p14:tracePt t="2871" x="1052513" y="5708650"/>
          <p14:tracePt t="2880" x="1052513" y="5761038"/>
          <p14:tracePt t="2887" x="1052513" y="5788025"/>
          <p14:tracePt t="2896" x="1052513" y="5840413"/>
          <p14:tracePt t="2914" x="1039813" y="5945188"/>
          <p14:tracePt t="2919" x="1027113" y="6024563"/>
          <p14:tracePt t="2928" x="960438" y="6116638"/>
          <p14:tracePt t="2936" x="935038" y="6196013"/>
          <p14:tracePt t="2944" x="895350" y="6275388"/>
          <p14:tracePt t="2951" x="855663" y="6353175"/>
          <p14:tracePt t="2962" x="803275" y="6497638"/>
          <p14:tracePt t="2967" x="763588" y="6589713"/>
          <p14:tracePt t="2974" x="750888" y="6696075"/>
          <p14:tracePt t="2983" x="750888" y="6800850"/>
          <p14:tracePt t="2991" x="723900" y="6880225"/>
          <p14:tracePt t="3000" x="723900" y="6945313"/>
          <p14:tracePt t="3007" x="723900" y="6997700"/>
          <p14:tracePt t="3016" x="723900" y="7037388"/>
          <p14:tracePt t="3023" x="723900" y="7104063"/>
          <p14:tracePt t="3032" x="723900" y="7181850"/>
          <p14:tracePt t="3040" x="723900" y="7288213"/>
          <p14:tracePt t="3048" x="723900" y="7353300"/>
          <p14:tracePt t="3056" x="723900" y="7458075"/>
          <p14:tracePt t="3064" x="723900" y="7564438"/>
          <p14:tracePt t="3073" x="736600" y="7669213"/>
          <p14:tracePt t="3082" x="750888" y="7748588"/>
          <p14:tracePt t="3087" x="750888" y="7880350"/>
          <p14:tracePt t="3097" x="776288" y="7958138"/>
          <p14:tracePt t="3103" x="855663" y="8234363"/>
          <p14:tracePt t="3111" x="868363" y="8286750"/>
          <p14:tracePt t="3118" x="895350" y="8366125"/>
          <p14:tracePt t="3127" x="908050" y="8393113"/>
          <p14:tracePt t="3137" x="908050" y="8405813"/>
          <p14:tracePt t="3143" x="920750" y="8445500"/>
          <p14:tracePt t="3151" x="947738" y="8470900"/>
          <p14:tracePt t="3160" x="960438" y="8470900"/>
          <p14:tracePt t="3168" x="974725" y="8497888"/>
          <p14:tracePt t="3180" x="987425" y="8524875"/>
          <p14:tracePt t="3183" x="1000125" y="8524875"/>
          <p14:tracePt t="3191" x="1014413" y="8537575"/>
          <p14:tracePt t="3201" x="1106488" y="8550275"/>
          <p14:tracePt t="3206" x="1158875" y="8577263"/>
          <p14:tracePt t="3214" x="1238250" y="8589963"/>
          <p14:tracePt t="3223" x="1263650" y="8589963"/>
          <p14:tracePt t="3232" x="1303338" y="8616950"/>
          <p14:tracePt t="3239" x="1316038" y="8616950"/>
          <p14:tracePt t="3310" x="1343025" y="8616950"/>
          <p14:tracePt t="3330" x="1382713" y="8602663"/>
          <p14:tracePt t="3338" x="1435100" y="8602663"/>
          <p14:tracePt t="3346" x="1447800" y="8589963"/>
          <p14:tracePt t="3355" x="1500188" y="8589963"/>
          <p14:tracePt t="3361" x="1527175" y="8577263"/>
          <p14:tracePt t="3371" x="1566863" y="8577263"/>
          <p14:tracePt t="3379" x="1579563" y="8562975"/>
          <p14:tracePt t="3384" x="1606550" y="8550275"/>
          <p14:tracePt t="3408" x="1619250" y="8550275"/>
          <p14:tracePt t="3417" x="1631950" y="8550275"/>
          <p14:tracePt t="3423" x="1646238" y="8550275"/>
          <p14:tracePt t="3432" x="1684338" y="8550275"/>
          <p14:tracePt t="3440" x="1711325" y="8550275"/>
          <p14:tracePt t="3449" x="1763713" y="8550275"/>
          <p14:tracePt t="3455" x="1816100" y="8524875"/>
          <p14:tracePt t="3463" x="1882775" y="8524875"/>
          <p14:tracePt t="3471" x="1947863" y="8510588"/>
          <p14:tracePt t="3480" x="2027238" y="8510588"/>
          <p14:tracePt t="3490" x="2079625" y="8485188"/>
          <p14:tracePt t="3496" x="2132013" y="8470900"/>
          <p14:tracePt t="3506" x="2132013" y="8458200"/>
          <p14:tracePt t="3511" x="2146300" y="8445500"/>
          <p14:tracePt t="3519" x="2171700" y="8432800"/>
          <p14:tracePt t="3538" x="2185988" y="8432800"/>
          <p14:tracePt t="3546" x="2185988" y="8418513"/>
          <p14:tracePt t="3612" x="2198688" y="8405813"/>
          <p14:tracePt t="3618" x="2211388" y="8378825"/>
          <p14:tracePt t="3626" x="2238375" y="8366125"/>
          <p14:tracePt t="3635" x="2251075" y="8340725"/>
          <p14:tracePt t="3643" x="2278063" y="8326438"/>
          <p14:tracePt t="3650" x="2303463" y="8301038"/>
          <p14:tracePt t="3669" x="2343150" y="8274050"/>
          <p14:tracePt t="3677" x="2343150" y="8261350"/>
          <p14:tracePt t="3684" x="2355850" y="8248650"/>
          <p14:tracePt t="3704" x="2370138" y="8221663"/>
          <p14:tracePt t="3711" x="2370138" y="8208963"/>
          <p14:tracePt t="3739" x="2370138" y="8194675"/>
          <p14:tracePt t="3764" x="2370138" y="8181975"/>
          <p14:tracePt t="3769" x="2370138" y="8169275"/>
          <p14:tracePt t="3780" x="2370138" y="8156575"/>
          <p14:tracePt t="3809" x="2370138" y="8142288"/>
          <p14:tracePt t="3833" x="2370138" y="8129588"/>
          <p14:tracePt t="3901" x="2355850" y="8129588"/>
          <p14:tracePt t="3925" x="2303463" y="8089900"/>
          <p14:tracePt t="3933" x="2290763" y="8089900"/>
          <p14:tracePt t="3940" x="2278063" y="8089900"/>
          <p14:tracePt t="3949" x="2263775" y="8089900"/>
          <p14:tracePt t="3957" x="2251075" y="8089900"/>
          <p14:tracePt t="3965" x="2224088" y="8089900"/>
          <p14:tracePt t="3984" x="2211388" y="8089900"/>
          <p14:tracePt t="3991" x="2198688" y="8089900"/>
          <p14:tracePt t="4011" x="2185988" y="8077200"/>
          <p14:tracePt t="4015" x="2171700" y="8077200"/>
          <p14:tracePt t="4024" x="2159000" y="8064500"/>
          <p14:tracePt t="4032" x="2146300" y="8064500"/>
          <p14:tracePt t="4051" x="2132013" y="8064500"/>
          <p14:tracePt t="4059" x="2119313" y="8064500"/>
          <p14:tracePt t="4080" x="2106613" y="8064500"/>
          <p14:tracePt t="4222" x="2119313" y="8064500"/>
          <p14:tracePt t="4252" x="2132013" y="8064500"/>
          <p14:tracePt t="4257" x="2146300" y="8064500"/>
          <p14:tracePt t="4266" x="2159000" y="8064500"/>
          <p14:tracePt t="4284" x="2171700" y="8064500"/>
          <p14:tracePt t="4293" x="2211388" y="8064500"/>
          <p14:tracePt t="4301" x="2238375" y="8064500"/>
          <p14:tracePt t="4308" x="2278063" y="8050213"/>
          <p14:tracePt t="4316" x="2290763" y="8050213"/>
          <p14:tracePt t="4325" x="2303463" y="8050213"/>
          <p14:tracePt t="4333" x="2330450" y="8037513"/>
          <p14:tracePt t="4353" x="2343150" y="8037513"/>
          <p14:tracePt t="4364" x="2355850" y="8037513"/>
          <p14:tracePt t="4369" x="2370138" y="8024813"/>
          <p14:tracePt t="4392" x="2395538" y="7985125"/>
          <p14:tracePt t="4401" x="2409825" y="7985125"/>
          <p14:tracePt t="4417" x="2422525" y="7985125"/>
          <p14:tracePt t="4451" x="2435225" y="7985125"/>
          <p14:tracePt t="4467" x="2447925" y="7985125"/>
          <p14:tracePt t="4485" x="2474913" y="7985125"/>
          <p14:tracePt t="4495" x="2487613" y="7985125"/>
          <p14:tracePt t="4571" x="2501900" y="7985125"/>
          <p14:tracePt t="4576" x="2514600" y="7985125"/>
          <p14:tracePt t="4583" x="2527300" y="7972425"/>
          <p14:tracePt t="4592" x="2566988" y="7972425"/>
          <p14:tracePt t="4597" x="2566988" y="7958138"/>
          <p14:tracePt t="4607" x="2593975" y="7958138"/>
          <p14:tracePt t="4614" x="2606675" y="7958138"/>
          <p14:tracePt t="4623" x="2633663" y="7958138"/>
          <p14:tracePt t="4630" x="2646363" y="7945438"/>
          <p14:tracePt t="4638" x="2686050" y="7945438"/>
          <p14:tracePt t="4647" x="2711450" y="7945438"/>
          <p14:tracePt t="4655" x="2751138" y="7932738"/>
          <p14:tracePt t="4665" x="2763838" y="7932738"/>
          <p14:tracePt t="4670" x="2778125" y="7932738"/>
          <p14:tracePt t="4679" x="2830513" y="7932738"/>
          <p14:tracePt t="4686" x="2843213" y="7932738"/>
          <p14:tracePt t="4695" x="2857500" y="7932738"/>
          <p14:tracePt t="4702" x="2882900" y="7932738"/>
          <p14:tracePt t="4710" x="2895600" y="7932738"/>
          <p14:tracePt t="4732" x="2909888" y="7932738"/>
          <p14:tracePt t="4740" x="2909888" y="7918450"/>
          <p14:tracePt t="4983" x="2909888" y="7866063"/>
          <p14:tracePt t="4991" x="2922588" y="7853363"/>
          <p14:tracePt t="5000" x="2922588" y="7788275"/>
          <p14:tracePt t="5009" x="2922588" y="7761288"/>
          <p14:tracePt t="5018" x="2949575" y="7721600"/>
          <p14:tracePt t="5023" x="2949575" y="7669213"/>
          <p14:tracePt t="5031" x="2949575" y="7616825"/>
          <p14:tracePt t="5040" x="2949575" y="7604125"/>
          <p14:tracePt t="5051" x="2949575" y="7589838"/>
          <p14:tracePt t="5057" x="2949575" y="7577138"/>
          <p14:tracePt t="5075" x="2949575" y="7564438"/>
          <p14:tracePt t="5104" x="2949575" y="7550150"/>
          <p14:tracePt t="5140" x="2949575" y="7537450"/>
          <p14:tracePt t="5162" x="2949575" y="7512050"/>
          <p14:tracePt t="5170" x="2949575" y="7485063"/>
          <p14:tracePt t="5187" x="2922588" y="7472363"/>
          <p14:tracePt t="5252" x="2909888" y="7472363"/>
          <p14:tracePt t="5259" x="2895600" y="7472363"/>
          <p14:tracePt t="5288" x="2882900" y="7458075"/>
          <p14:tracePt t="5296" x="2870200" y="7458075"/>
          <p14:tracePt t="5305" x="2857500" y="7445375"/>
          <p14:tracePt t="5310" x="2843213" y="7432675"/>
          <p14:tracePt t="5327" x="2817813" y="7432675"/>
          <p14:tracePt t="5338" x="2803525" y="7419975"/>
          <p14:tracePt t="5345" x="2778125" y="7380288"/>
          <p14:tracePt t="5351" x="2725738" y="7380288"/>
          <p14:tracePt t="5360" x="2711450" y="7366000"/>
          <p14:tracePt t="5367" x="2686050" y="7353300"/>
          <p14:tracePt t="5377" x="2671763" y="7340600"/>
          <p14:tracePt t="5384" x="2646363" y="7340600"/>
          <p14:tracePt t="5390" x="2619375" y="7327900"/>
          <p14:tracePt t="5400" x="2606675" y="7327900"/>
          <p14:tracePt t="5418" x="2593975" y="7313613"/>
          <p14:tracePt t="5426" x="2579688" y="7300913"/>
          <p14:tracePt t="5435" x="2566988" y="7300913"/>
          <p14:tracePt t="5442" x="2541588" y="7300913"/>
          <p14:tracePt t="5459" x="2501900" y="7300913"/>
          <p14:tracePt t="5468" x="2474913" y="7288213"/>
          <p14:tracePt t="5477" x="2435225" y="7288213"/>
          <p14:tracePt t="5482" x="2422525" y="7261225"/>
          <p14:tracePt t="5491" x="2409825" y="7261225"/>
          <p14:tracePt t="5498" x="2382838" y="7261225"/>
          <p14:tracePt t="5506" x="2382838" y="7248525"/>
          <p14:tracePt t="5514" x="2370138" y="7248525"/>
          <p14:tracePt t="5535" x="2343150" y="7248525"/>
          <p14:tracePt t="5559" x="2317750" y="7248525"/>
          <p14:tracePt t="5566" x="2303463" y="7248525"/>
          <p14:tracePt t="5573" x="2290763" y="7248525"/>
          <p14:tracePt t="5592" x="2278063" y="7248525"/>
          <p14:tracePt t="5614" x="2263775" y="7248525"/>
          <p14:tracePt t="5639" x="2251075" y="7248525"/>
          <p14:tracePt t="5662" x="2238375" y="7248525"/>
          <p14:tracePt t="5671" x="2224088" y="7248525"/>
          <p14:tracePt t="5677" x="2211388" y="7273925"/>
          <p14:tracePt t="5686" x="2171700" y="7288213"/>
          <p14:tracePt t="5702" x="2159000" y="7313613"/>
          <p14:tracePt t="5710" x="2132013" y="7313613"/>
          <p14:tracePt t="5720" x="2119313" y="7327900"/>
          <p14:tracePt t="5729" x="2106613" y="7340600"/>
          <p14:tracePt t="5734" x="2079625" y="7340600"/>
          <p14:tracePt t="5743" x="2054225" y="7380288"/>
          <p14:tracePt t="5749" x="2039938" y="7392988"/>
          <p14:tracePt t="5760" x="2027238" y="7405688"/>
          <p14:tracePt t="5778" x="2014538" y="7419975"/>
          <p14:tracePt t="5786" x="2014538" y="7432675"/>
          <p14:tracePt t="5795" x="2000250" y="7445375"/>
          <p14:tracePt t="5814" x="1987550" y="7458075"/>
          <p14:tracePt t="5820" x="1974850" y="7472363"/>
          <p14:tracePt t="5832" x="1974850" y="7497763"/>
          <p14:tracePt t="5849" x="1974850" y="7524750"/>
          <p14:tracePt t="5857" x="1935163" y="7564438"/>
          <p14:tracePt t="5864" x="1935163" y="7589838"/>
          <p14:tracePt t="5872" x="1922463" y="7604125"/>
          <p14:tracePt t="5881" x="1922463" y="7616825"/>
          <p14:tracePt t="5889" x="1908175" y="7656513"/>
          <p14:tracePt t="5897" x="1908175" y="7669213"/>
          <p14:tracePt t="5904" x="1908175" y="7681913"/>
          <p14:tracePt t="5912" x="1908175" y="7708900"/>
          <p14:tracePt t="5930" x="1908175" y="7734300"/>
          <p14:tracePt t="5938" x="1908175" y="7748588"/>
          <p14:tracePt t="5947" x="1908175" y="7773988"/>
          <p14:tracePt t="5954" x="1908175" y="7800975"/>
          <p14:tracePt t="5969" x="1908175" y="7813675"/>
          <p14:tracePt t="5978" x="1908175" y="7826375"/>
          <p14:tracePt t="5986" x="1908175" y="7853363"/>
          <p14:tracePt t="5994" x="1908175" y="7866063"/>
          <p14:tracePt t="6001" x="1908175" y="7893050"/>
          <p14:tracePt t="6012" x="1922463" y="7918450"/>
          <p14:tracePt t="6018" x="1935163" y="7918450"/>
          <p14:tracePt t="6026" x="1947863" y="7945438"/>
          <p14:tracePt t="6035" x="1947863" y="7958138"/>
          <p14:tracePt t="6042" x="1962150" y="7972425"/>
          <p14:tracePt t="6050" x="1974850" y="7997825"/>
          <p14:tracePt t="6068" x="2014538" y="8010525"/>
          <p14:tracePt t="6076" x="2027238" y="8024813"/>
          <p14:tracePt t="6085" x="2054225" y="8037513"/>
          <p14:tracePt t="6092" x="2054225" y="8050213"/>
          <p14:tracePt t="6100" x="2066925" y="8064500"/>
          <p14:tracePt t="6109" x="2106613" y="8077200"/>
          <p14:tracePt t="6126" x="2119313" y="8077200"/>
          <p14:tracePt t="6136" x="2132013" y="8089900"/>
          <p14:tracePt t="6143" x="2159000" y="8116888"/>
          <p14:tracePt t="6151" x="2171700" y="8116888"/>
          <p14:tracePt t="6159" x="2185988" y="8129588"/>
          <p14:tracePt t="6167" x="2224088" y="8129588"/>
          <p14:tracePt t="6177" x="2238375" y="8129588"/>
          <p14:tracePt t="6182" x="2263775" y="8129588"/>
          <p14:tracePt t="6191" x="2278063" y="8129588"/>
          <p14:tracePt t="6198" x="2290763" y="8129588"/>
          <p14:tracePt t="6206" x="2317750" y="8129588"/>
          <p14:tracePt t="6215" x="2343150" y="8129588"/>
          <p14:tracePt t="6224" x="2355850" y="8129588"/>
          <p14:tracePt t="6232" x="2370138" y="8129588"/>
          <p14:tracePt t="6248" x="2382838" y="8129588"/>
          <p14:tracePt t="6256" x="2395538" y="8129588"/>
          <p14:tracePt t="6265" x="2409825" y="8129588"/>
          <p14:tracePt t="6291" x="2422525" y="8129588"/>
          <p14:tracePt t="6297" x="2435225" y="8129588"/>
          <p14:tracePt t="6318" x="2447925" y="8129588"/>
          <p14:tracePt t="6327" x="2462213" y="8129588"/>
          <p14:tracePt t="6334" x="2474913" y="8129588"/>
          <p14:tracePt t="6342" x="2487613" y="8129588"/>
          <p14:tracePt t="6350" x="2527300" y="8129588"/>
          <p14:tracePt t="6359" x="2554288" y="8129588"/>
          <p14:tracePt t="6368" x="2593975" y="8129588"/>
          <p14:tracePt t="6374" x="2646363" y="8129588"/>
          <p14:tracePt t="6382" x="2671763" y="8129588"/>
          <p14:tracePt t="6391" x="2711450" y="8129588"/>
          <p14:tracePt t="6399" x="2763838" y="8129588"/>
          <p14:tracePt t="6406" x="2790825" y="8129588"/>
          <p14:tracePt t="6414" x="2803525" y="8129588"/>
          <p14:tracePt t="6424" x="2857500" y="8129588"/>
          <p14:tracePt t="6430" x="2870200" y="8116888"/>
          <p14:tracePt t="6438" x="2882900" y="8116888"/>
          <p14:tracePt t="6447" x="2895600" y="8116888"/>
          <p14:tracePt t="6454" x="2909888" y="8089900"/>
          <p14:tracePt t="6463" x="2922588" y="8089900"/>
          <p14:tracePt t="6470" x="2935288" y="8089900"/>
          <p14:tracePt t="6478" x="2949575" y="8089900"/>
          <p14:tracePt t="6487" x="2962275" y="8089900"/>
          <p14:tracePt t="6522" x="2974975" y="8089900"/>
          <p14:tracePt t="6539" x="3001963" y="8077200"/>
          <p14:tracePt t="6557" x="3027363" y="8064500"/>
          <p14:tracePt t="6565" x="3027363" y="8050213"/>
          <p14:tracePt t="6575" x="3041650" y="8050213"/>
          <p14:tracePt t="6581" x="3054350" y="8037513"/>
          <p14:tracePt t="6597" x="3067050" y="8010525"/>
          <p14:tracePt t="6605" x="3081338" y="7997825"/>
          <p14:tracePt t="6617" x="3094038" y="7985125"/>
          <p14:tracePt t="6632" x="3119438" y="7958138"/>
          <p14:tracePt t="6640" x="3119438" y="7945438"/>
          <p14:tracePt t="6650" x="3119438" y="7932738"/>
          <p14:tracePt t="6680" x="3119438" y="7918450"/>
          <p14:tracePt t="6687" x="3119438" y="7905750"/>
          <p14:tracePt t="6697" x="3133725" y="7893050"/>
          <p14:tracePt t="6714" x="3133725" y="7880350"/>
          <p14:tracePt t="6721" x="3133725" y="7866063"/>
          <p14:tracePt t="6731" x="3133725" y="7840663"/>
          <p14:tracePt t="6749" x="3133725" y="7813675"/>
          <p14:tracePt t="6757" x="3133725" y="7800975"/>
          <p14:tracePt t="6765" x="3133725" y="7773988"/>
          <p14:tracePt t="6797" x="3119438" y="7748588"/>
          <p14:tracePt t="6803" x="3106738" y="7721600"/>
          <p14:tracePt t="6811" x="3094038" y="7696200"/>
          <p14:tracePt t="6819" x="3094038" y="7681913"/>
          <p14:tracePt t="6827" x="3081338" y="7669213"/>
          <p14:tracePt t="6838" x="3067050" y="7642225"/>
          <p14:tracePt t="6843" x="3067050" y="7616825"/>
          <p14:tracePt t="6851" x="3054350" y="7589838"/>
          <p14:tracePt t="6860" x="3041650" y="7577138"/>
          <p14:tracePt t="6868" x="3041650" y="7564438"/>
          <p14:tracePt t="6875" x="3014663" y="7550150"/>
          <p14:tracePt t="6882" x="2987675" y="7512050"/>
          <p14:tracePt t="6913" x="2949575" y="7472363"/>
          <p14:tracePt t="6917" x="2935288" y="7472363"/>
          <p14:tracePt t="6924" x="2922588" y="7458075"/>
          <p14:tracePt t="6933" x="2895600" y="7419975"/>
          <p14:tracePt t="6953" x="2857500" y="7405688"/>
          <p14:tracePt t="6960" x="2857500" y="7392988"/>
          <p14:tracePt t="6968" x="2843213" y="7380288"/>
          <p14:tracePt t="6977" x="2790825" y="7353300"/>
          <p14:tracePt t="6997" x="2778125" y="7340600"/>
          <p14:tracePt t="7004" x="2763838" y="7327900"/>
          <p14:tracePt t="7031" x="2738438" y="7313613"/>
          <p14:tracePt t="7039" x="2725738" y="7313613"/>
          <p14:tracePt t="7049" x="2711450" y="7313613"/>
          <p14:tracePt t="7055" x="2698750" y="7313613"/>
          <p14:tracePt t="7063" x="2671763" y="7288213"/>
          <p14:tracePt t="7071" x="2659063" y="7288213"/>
          <p14:tracePt t="7078" x="2646363" y="7273925"/>
          <p14:tracePt t="7086" x="2646363" y="7248525"/>
          <p14:tracePt t="7094" x="2619375" y="7248525"/>
          <p14:tracePt t="7104" x="2606675" y="7248525"/>
          <p14:tracePt t="7120" x="2593975" y="7235825"/>
          <p14:tracePt t="7131" x="2579688" y="7235825"/>
          <p14:tracePt t="7148" x="2566988" y="7235825"/>
          <p14:tracePt t="7154" x="2541588" y="7235825"/>
          <p14:tracePt t="7165" x="2527300" y="7235825"/>
          <p14:tracePt t="7182" x="2501900" y="7235825"/>
          <p14:tracePt t="7200" x="2487613" y="7235825"/>
          <p14:tracePt t="7207" x="2474913" y="7235825"/>
          <p14:tracePt t="7215" x="2462213" y="7235825"/>
          <p14:tracePt t="7240" x="2435225" y="7235825"/>
          <p14:tracePt t="7247" x="2409825" y="7235825"/>
          <p14:tracePt t="7256" x="2382838" y="7235825"/>
          <p14:tracePt t="7268" x="2370138" y="7235825"/>
          <p14:tracePt t="7271" x="2355850" y="7235825"/>
          <p14:tracePt t="7279" x="2330450" y="7248525"/>
          <p14:tracePt t="7298" x="2290763" y="7261225"/>
          <p14:tracePt t="7306" x="2278063" y="7261225"/>
          <p14:tracePt t="7315" x="2263775" y="7273925"/>
          <p14:tracePt t="7322" x="2251075" y="7273925"/>
          <p14:tracePt t="7331" x="2224088" y="7273925"/>
          <p14:tracePt t="7338" x="2185988" y="7288213"/>
          <p14:tracePt t="7347" x="2146300" y="7288213"/>
          <p14:tracePt t="7355" x="2119313" y="7327900"/>
          <p14:tracePt t="7362" x="2079625" y="7340600"/>
          <p14:tracePt t="7371" x="2054225" y="7340600"/>
          <p14:tracePt t="7378" x="2039938" y="7353300"/>
          <p14:tracePt t="7386" x="2000250" y="7380288"/>
          <p14:tracePt t="7393" x="1974850" y="7392988"/>
          <p14:tracePt t="7401" x="1962150" y="7405688"/>
          <p14:tracePt t="7412" x="1922463" y="7419975"/>
          <p14:tracePt t="7418" x="1908175" y="7432675"/>
          <p14:tracePt t="7427" x="1908175" y="7445375"/>
          <p14:tracePt t="7433" x="1882775" y="7458075"/>
          <p14:tracePt t="7441" x="1870075" y="7485063"/>
          <p14:tracePt t="7451" x="1855788" y="7497763"/>
          <p14:tracePt t="7458" x="1843088" y="7497763"/>
          <p14:tracePt t="7466" x="1843088" y="7512050"/>
          <p14:tracePt t="7474" x="1816100" y="7524750"/>
          <p14:tracePt t="7483" x="1816100" y="7537450"/>
          <p14:tracePt t="7489" x="1816100" y="7550150"/>
          <p14:tracePt t="7512" x="1803400" y="7564438"/>
          <p14:tracePt t="7522" x="1803400" y="7577138"/>
          <p14:tracePt t="7528" x="1778000" y="7589838"/>
          <p14:tracePt t="7536" x="1778000" y="7604125"/>
          <p14:tracePt t="7561" x="1763713" y="7616825"/>
          <p14:tracePt t="7577" x="1763713" y="7656513"/>
          <p14:tracePt t="7585" x="1751013" y="7656513"/>
          <p14:tracePt t="7593" x="1751013" y="7669213"/>
          <p14:tracePt t="7612" x="1751013" y="7681913"/>
          <p14:tracePt t="7620" x="1751013" y="7696200"/>
          <p14:tracePt t="8033" x="1790700" y="7734300"/>
          <p14:tracePt t="8037" x="1816100" y="7788275"/>
          <p14:tracePt t="8058" x="1855788" y="7800975"/>
          <p14:tracePt t="8065" x="1870075" y="7840663"/>
          <p14:tracePt t="8074" x="1882775" y="7840663"/>
          <p14:tracePt t="8082" x="1908175" y="7866063"/>
          <p14:tracePt t="8092" x="1922463" y="7866063"/>
          <p14:tracePt t="8098" x="1947863" y="7893050"/>
          <p14:tracePt t="8119" x="1987550" y="7918450"/>
          <p14:tracePt t="8127" x="1987550" y="7932738"/>
          <p14:tracePt t="8135" x="2000250" y="7945438"/>
          <p14:tracePt t="8142" x="2014538" y="7945438"/>
          <p14:tracePt t="8152" x="2027238" y="7945438"/>
          <p14:tracePt t="8159" x="2039938" y="7958138"/>
          <p14:tracePt t="8178" x="2054225" y="7972425"/>
          <p14:tracePt t="8194" x="2066925" y="7972425"/>
          <p14:tracePt t="8284" x="2079625" y="7972425"/>
          <p14:tracePt t="8340" x="2093913" y="7972425"/>
          <p14:tracePt t="8348" x="2106613" y="7985125"/>
          <p14:tracePt t="8355" x="2132013" y="7985125"/>
          <p14:tracePt t="8374" x="2159000" y="7997825"/>
          <p14:tracePt t="8384" x="2171700" y="7997825"/>
          <p14:tracePt t="8409" x="2185988" y="8010525"/>
          <p14:tracePt t="8419" x="2198688" y="8010525"/>
          <p14:tracePt t="8426" x="2211388" y="8010525"/>
          <p14:tracePt t="8457" x="2224088" y="8010525"/>
          <p14:tracePt t="8479" x="2238375" y="8010525"/>
          <p14:tracePt t="8487" x="2251075" y="8010525"/>
          <p14:tracePt t="8496" x="2278063" y="8010525"/>
          <p14:tracePt t="8552" x="2290763" y="8010525"/>
          <p14:tracePt t="8575" x="2303463" y="8010525"/>
          <p14:tracePt t="8597" x="2317750" y="8010525"/>
          <p14:tracePt t="8619" x="2330450" y="8010525"/>
          <p14:tracePt t="8642" x="2343150" y="8010525"/>
          <p14:tracePt t="8666" x="2355850" y="8010525"/>
          <p14:tracePt t="8674" x="2370138" y="8010525"/>
          <p14:tracePt t="8681" x="2382838" y="8010525"/>
          <p14:tracePt t="8691" x="2395538" y="8010525"/>
          <p14:tracePt t="8697" x="2409825" y="8010525"/>
          <p14:tracePt t="8707" x="2422525" y="8010525"/>
          <p14:tracePt t="8723" x="2447925" y="8010525"/>
          <p14:tracePt t="8732" x="2462213" y="8010525"/>
          <p14:tracePt t="8739" x="2474913" y="8010525"/>
          <p14:tracePt t="8757" x="2487613" y="8010525"/>
          <p14:tracePt t="8768" x="2501900" y="8010525"/>
          <p14:tracePt t="8774" x="2514600" y="8010525"/>
          <p14:tracePt t="8804" x="2527300" y="8010525"/>
          <p14:tracePt t="8850" x="2554288" y="8010525"/>
          <p14:tracePt t="8870" x="2566988" y="8010525"/>
          <p14:tracePt t="8885" x="2579688" y="8010525"/>
          <p14:tracePt t="8910" x="2606675" y="8010525"/>
          <p14:tracePt t="8944" x="2619375" y="8010525"/>
          <p14:tracePt t="9201" x="2633663" y="8010525"/>
          <p14:tracePt t="15493" x="2659063" y="8010525"/>
          <p14:tracePt t="15508" x="2671763" y="7985125"/>
          <p14:tracePt t="15518" x="2686050" y="7972425"/>
          <p14:tracePt t="15520" x="2686050" y="7945438"/>
          <p14:tracePt t="15533" x="2686050" y="7918450"/>
          <p14:tracePt t="15549" x="2686050" y="7893050"/>
          <p14:tracePt t="15554" x="2698750" y="7866063"/>
          <p14:tracePt t="15563" x="2698750" y="7840663"/>
          <p14:tracePt t="15573" x="2698750" y="7813675"/>
          <p14:tracePt t="15578" x="2698750" y="7761288"/>
          <p14:tracePt t="15587" x="2698750" y="7748588"/>
          <p14:tracePt t="15598" x="2686050" y="7696200"/>
          <p14:tracePt t="15602" x="2671763" y="7642225"/>
          <p14:tracePt t="15616" x="2646363" y="7564438"/>
          <p14:tracePt t="15618" x="2606675" y="7512050"/>
          <p14:tracePt t="15626" x="2593975" y="7458075"/>
          <p14:tracePt t="15633" x="2554288" y="7380288"/>
          <p14:tracePt t="15640" x="2474913" y="7196138"/>
          <p14:tracePt t="15652" x="2422525" y="7024688"/>
          <p14:tracePt t="15659" x="2382838" y="6880225"/>
          <p14:tracePt t="15667" x="2303463" y="6735763"/>
          <p14:tracePt t="15675" x="2251075" y="6589713"/>
          <p14:tracePt t="15685" x="2211388" y="6445250"/>
          <p14:tracePt t="15690" x="2146300" y="6380163"/>
          <p14:tracePt t="15700" x="2054225" y="6261100"/>
          <p14:tracePt t="15710" x="2000250" y="6116638"/>
          <p14:tracePt t="15714" x="1974850" y="6064250"/>
          <p14:tracePt t="15723" x="1908175" y="5959475"/>
          <p14:tracePt t="15728" x="1843088" y="5867400"/>
          <p14:tracePt t="15739" x="1803400" y="5788025"/>
          <p14:tracePt t="15744" x="1778000" y="5735638"/>
          <p14:tracePt t="15753" x="1738313" y="5656263"/>
          <p14:tracePt t="15771" x="1658938" y="5484813"/>
          <p14:tracePt t="15778" x="1592263" y="5407025"/>
          <p14:tracePt t="15784" x="1554163" y="5314950"/>
          <p14:tracePt t="15796" x="1500188" y="5235575"/>
          <p14:tracePt t="15806" x="1460500" y="5156200"/>
          <p14:tracePt t="15811" x="1395413" y="5038725"/>
          <p14:tracePt t="15819" x="1355725" y="4919663"/>
          <p14:tracePt t="15824" x="1330325" y="4867275"/>
          <p14:tracePt t="15834" x="1263650" y="4762500"/>
          <p14:tracePt t="15845" x="1198563" y="4643438"/>
          <p14:tracePt t="15852" x="1119188" y="4498975"/>
          <p14:tracePt t="15861" x="1079500" y="4379913"/>
          <p14:tracePt t="15868" x="974725" y="4210050"/>
          <p14:tracePt t="15875" x="895350" y="4051300"/>
          <p14:tracePt t="15882" x="803275" y="3879850"/>
          <p14:tracePt t="15889" x="750888" y="3787775"/>
          <p14:tracePt t="15900" x="658813" y="3617913"/>
          <p14:tracePt t="15906" x="579438" y="3498850"/>
          <p14:tracePt t="15914" x="487363" y="3341688"/>
          <p14:tracePt t="15920" x="407988" y="3222625"/>
          <p14:tracePt t="15932" x="342900" y="3078163"/>
          <p14:tracePt t="15940" x="276225" y="3025775"/>
          <p14:tracePt t="15945" x="171450" y="2841625"/>
          <p14:tracePt t="15956" x="104775" y="27495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6637-F876-46B2-AB8E-A05508FA2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is battling for gold?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64857D-70D4-409F-A83E-454A742A3C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98500" y="4019016"/>
            <a:ext cx="8763000" cy="4292081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BA05B2A-0799-4CC1-B9D4-0D3959E3BF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571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40"/>
    </mc:Choice>
    <mc:Fallback>
      <p:transition spd="slow" advTm="16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825" x="92075" y="6405563"/>
          <p14:tracePt t="2832" x="131763" y="6445250"/>
          <p14:tracePt t="2840" x="211138" y="6511925"/>
          <p14:tracePt t="2849" x="276225" y="6537325"/>
          <p14:tracePt t="2856" x="355600" y="6604000"/>
          <p14:tracePt t="2863" x="407988" y="6643688"/>
          <p14:tracePt t="2871" x="460375" y="6656388"/>
          <p14:tracePt t="2882" x="527050" y="6721475"/>
          <p14:tracePt t="2893" x="579438" y="6775450"/>
          <p14:tracePt t="2896" x="631825" y="6840538"/>
          <p14:tracePt t="2906" x="698500" y="6892925"/>
          <p14:tracePt t="2913" x="750888" y="6932613"/>
          <p14:tracePt t="2922" x="803275" y="6985000"/>
          <p14:tracePt t="2929" x="842963" y="7037388"/>
          <p14:tracePt t="2936" x="882650" y="7077075"/>
          <p14:tracePt t="2944" x="920750" y="7129463"/>
          <p14:tracePt t="2953" x="947738" y="7156450"/>
          <p14:tracePt t="2961" x="987425" y="7208838"/>
          <p14:tracePt t="2977" x="1000125" y="7208838"/>
          <p14:tracePt t="2986" x="1014413" y="7221538"/>
          <p14:tracePt t="2992" x="1039813" y="7235825"/>
          <p14:tracePt t="3002" x="1052513" y="7235825"/>
          <p14:tracePt t="3010" x="1066800" y="7235825"/>
          <p14:tracePt t="3039" x="1106488" y="7248525"/>
          <p14:tracePt t="3047" x="1144588" y="7288213"/>
          <p14:tracePt t="3055" x="1184275" y="7327900"/>
          <p14:tracePt t="3063" x="1211263" y="7340600"/>
          <p14:tracePt t="3072" x="1250950" y="7380288"/>
          <p14:tracePt t="3079" x="1303338" y="7419975"/>
          <p14:tracePt t="3087" x="1368425" y="7445375"/>
          <p14:tracePt t="3095" x="1422400" y="7512050"/>
          <p14:tracePt t="3103" x="1474788" y="7524750"/>
          <p14:tracePt t="3111" x="1554163" y="7589838"/>
          <p14:tracePt t="3117" x="1619250" y="7642225"/>
          <p14:tracePt t="3125" x="1671638" y="7681913"/>
          <p14:tracePt t="3134" x="1724025" y="7721600"/>
          <p14:tracePt t="3144" x="1790700" y="7761288"/>
          <p14:tracePt t="3152" x="1816100" y="7800975"/>
          <p14:tracePt t="3159" x="1882775" y="7853363"/>
          <p14:tracePt t="3168" x="1935163" y="7866063"/>
          <p14:tracePt t="3175" x="1987550" y="7893050"/>
          <p14:tracePt t="3182" x="2039938" y="7905750"/>
          <p14:tracePt t="3192" x="2159000" y="7997825"/>
          <p14:tracePt t="3199" x="2211388" y="8010525"/>
          <p14:tracePt t="3207" x="2317750" y="8077200"/>
          <p14:tracePt t="3215" x="2355850" y="8089900"/>
          <p14:tracePt t="3223" x="2422525" y="8116888"/>
          <p14:tracePt t="3232" x="2462213" y="8116888"/>
          <p14:tracePt t="3238" x="2487613" y="8142288"/>
          <p14:tracePt t="3246" x="2514600" y="8142288"/>
          <p14:tracePt t="3254" x="2527300" y="8142288"/>
          <p14:tracePt t="3289" x="2541588" y="8142288"/>
          <p14:tracePt t="3296" x="2554288" y="8169275"/>
          <p14:tracePt t="3304" x="2579688" y="8181975"/>
          <p14:tracePt t="3312" x="2619375" y="8194675"/>
          <p14:tracePt t="3320" x="2671763" y="8194675"/>
          <p14:tracePt t="3327" x="2698750" y="8194675"/>
          <p14:tracePt t="3335" x="2751138" y="8194675"/>
          <p14:tracePt t="3344" x="2830513" y="8194675"/>
          <p14:tracePt t="3351" x="2935288" y="8194675"/>
          <p14:tracePt t="3362" x="3027363" y="8194675"/>
          <p14:tracePt t="3367" x="3146425" y="8181975"/>
          <p14:tracePt t="3375" x="3251200" y="8169275"/>
          <p14:tracePt t="3386" x="3330575" y="8169275"/>
          <p14:tracePt t="3392" x="3397250" y="8142288"/>
          <p14:tracePt t="3400" x="3449638" y="8142288"/>
          <p14:tracePt t="3409" x="3514725" y="8142288"/>
          <p14:tracePt t="3416" x="3567113" y="8129588"/>
          <p14:tracePt t="3423" x="3633788" y="8129588"/>
          <p14:tracePt t="3432" x="3713163" y="8102600"/>
          <p14:tracePt t="3441" x="3790950" y="8102600"/>
          <p14:tracePt t="3447" x="3883025" y="8102600"/>
          <p14:tracePt t="3455" x="3989388" y="8102600"/>
          <p14:tracePt t="3463" x="4067175" y="8089900"/>
          <p14:tracePt t="3471" x="4173538" y="8089900"/>
          <p14:tracePt t="3480" x="4278313" y="8064500"/>
          <p14:tracePt t="3486" x="4397375" y="8050213"/>
          <p14:tracePt t="3494" x="4502150" y="8024813"/>
          <p14:tracePt t="3503" x="4581525" y="8010525"/>
          <p14:tracePt t="3512" x="4646613" y="7985125"/>
          <p14:tracePt t="3521" x="4713288" y="7972425"/>
          <p14:tracePt t="3527" x="4738688" y="7972425"/>
          <p14:tracePt t="3535" x="4792663" y="7945438"/>
          <p14:tracePt t="3544" x="4830763" y="7932738"/>
          <p14:tracePt t="3551" x="4884738" y="7880350"/>
          <p14:tracePt t="3558" x="4922838" y="7840663"/>
          <p14:tracePt t="3567" x="5002213" y="7773988"/>
          <p14:tracePt t="3575" x="5041900" y="7748588"/>
          <p14:tracePt t="3583" x="5133975" y="7604125"/>
          <p14:tracePt t="3590" x="5186363" y="7550150"/>
          <p14:tracePt t="3599" x="5278438" y="7432675"/>
          <p14:tracePt t="3607" x="5332413" y="7313613"/>
          <p14:tracePt t="3616" x="5357813" y="7169150"/>
          <p14:tracePt t="3624" x="5370513" y="7104063"/>
          <p14:tracePt t="3634" x="5397500" y="6985000"/>
          <p14:tracePt t="3638" x="5397500" y="6919913"/>
          <p14:tracePt t="3647" x="5397500" y="6813550"/>
          <p14:tracePt t="3656" x="5397500" y="6735763"/>
          <p14:tracePt t="3664" x="5397500" y="6643688"/>
          <p14:tracePt t="3672" x="5384800" y="6564313"/>
          <p14:tracePt t="3679" x="5318125" y="6445250"/>
          <p14:tracePt t="3687" x="5318125" y="6392863"/>
          <p14:tracePt t="3695" x="5278438" y="6261100"/>
          <p14:tracePt t="3703" x="5240338" y="6183313"/>
          <p14:tracePt t="3711" x="5160963" y="6064250"/>
          <p14:tracePt t="3719" x="5108575" y="6011863"/>
          <p14:tracePt t="3727" x="5041900" y="5919788"/>
          <p14:tracePt t="3735" x="5002213" y="5867400"/>
          <p14:tracePt t="3744" x="4922838" y="5800725"/>
          <p14:tracePt t="3754" x="4884738" y="5761038"/>
          <p14:tracePt t="3759" x="4805363" y="5708650"/>
          <p14:tracePt t="3767" x="4765675" y="5668963"/>
          <p14:tracePt t="3777" x="4713288" y="5630863"/>
          <p14:tracePt t="3788" x="4673600" y="5591175"/>
          <p14:tracePt t="3790" x="4621213" y="5576888"/>
          <p14:tracePt t="3799" x="4568825" y="5564188"/>
          <p14:tracePt t="3809" x="4529138" y="5564188"/>
          <p14:tracePt t="3814" x="4502150" y="5538788"/>
          <p14:tracePt t="3823" x="4449763" y="5538788"/>
          <p14:tracePt t="3831" x="4437063" y="5538788"/>
          <p14:tracePt t="3839" x="4383088" y="5524500"/>
          <p14:tracePt t="3848" x="4344988" y="5524500"/>
          <p14:tracePt t="3855" x="4278313" y="5524500"/>
          <p14:tracePt t="3863" x="4198938" y="5524500"/>
          <p14:tracePt t="3874" x="4106863" y="5524500"/>
          <p14:tracePt t="3893" x="3922713" y="5524500"/>
          <p14:tracePt t="3899" x="3817938" y="5551488"/>
          <p14:tracePt t="3903" x="3633788" y="5576888"/>
          <p14:tracePt t="3910" x="3409950" y="5603875"/>
          <p14:tracePt t="3919" x="3225800" y="5630863"/>
          <p14:tracePt t="3926" x="3133725" y="5630863"/>
          <p14:tracePt t="3935" x="2962275" y="5656263"/>
          <p14:tracePt t="3944" x="2870200" y="5695950"/>
          <p14:tracePt t="3951" x="2817813" y="5708650"/>
          <p14:tracePt t="3960" x="2790825" y="5708650"/>
          <p14:tracePt t="3967" x="2751138" y="5735638"/>
          <p14:tracePt t="3977" x="2738438" y="5735638"/>
          <p14:tracePt t="3984" x="2711450" y="5748338"/>
          <p14:tracePt t="3991" x="2698750" y="5748338"/>
          <p14:tracePt t="3999" x="2671763" y="5748338"/>
          <p14:tracePt t="4009" x="2646363" y="5761038"/>
          <p14:tracePt t="4015" x="2593975" y="5761038"/>
          <p14:tracePt t="4024" x="2566988" y="5761038"/>
          <p14:tracePt t="4033" x="2501900" y="5800725"/>
          <p14:tracePt t="4041" x="2447925" y="5800725"/>
          <p14:tracePt t="4047" x="2395538" y="5800725"/>
          <p14:tracePt t="4055" x="2343150" y="5840413"/>
          <p14:tracePt t="4063" x="2263775" y="5853113"/>
          <p14:tracePt t="4071" x="2211388" y="5892800"/>
          <p14:tracePt t="4079" x="2106613" y="5959475"/>
          <p14:tracePt t="4087" x="2014538" y="5999163"/>
          <p14:tracePt t="4095" x="1935163" y="6064250"/>
          <p14:tracePt t="4103" x="1882775" y="6103938"/>
          <p14:tracePt t="4113" x="1816100" y="6183313"/>
          <p14:tracePt t="4122" x="1778000" y="6196013"/>
          <p14:tracePt t="4127" x="1724025" y="6261100"/>
          <p14:tracePt t="4136" x="1684338" y="6313488"/>
          <p14:tracePt t="4142" x="1671638" y="6392863"/>
          <p14:tracePt t="4150" x="1631950" y="6405563"/>
          <p14:tracePt t="4160" x="1619250" y="6459538"/>
          <p14:tracePt t="4166" x="1592263" y="6497638"/>
          <p14:tracePt t="4177" x="1592263" y="6524625"/>
          <p14:tracePt t="4183" x="1592263" y="6564313"/>
          <p14:tracePt t="4191" x="1579563" y="6589713"/>
          <p14:tracePt t="4199" x="1579563" y="6629400"/>
          <p14:tracePt t="4207" x="1579563" y="6643688"/>
          <p14:tracePt t="4218" x="1579563" y="6683375"/>
          <p14:tracePt t="4224" x="1579563" y="6735763"/>
          <p14:tracePt t="4232" x="1579563" y="6775450"/>
          <p14:tracePt t="4239" x="1579563" y="6853238"/>
          <p14:tracePt t="4247" x="1579563" y="6905625"/>
          <p14:tracePt t="4259" x="1606550" y="6985000"/>
          <p14:tracePt t="4262" x="1619250" y="7011988"/>
          <p14:tracePt t="4269" x="1658938" y="7089775"/>
          <p14:tracePt t="4278" x="1684338" y="7143750"/>
          <p14:tracePt t="4287" x="1711325" y="7208838"/>
          <p14:tracePt t="4295" x="1711325" y="7261225"/>
          <p14:tracePt t="4303" x="1751013" y="7313613"/>
          <p14:tracePt t="4312" x="1751013" y="7340600"/>
          <p14:tracePt t="4321" x="1778000" y="7380288"/>
          <p14:tracePt t="4326" x="1790700" y="7419975"/>
          <p14:tracePt t="4335" x="1843088" y="7445375"/>
          <p14:tracePt t="4342" x="1855788" y="7472363"/>
          <p14:tracePt t="4352" x="1895475" y="7512050"/>
          <p14:tracePt t="4358" x="1947863" y="7577138"/>
          <p14:tracePt t="4366" x="1987550" y="7629525"/>
          <p14:tracePt t="4374" x="2027238" y="7708900"/>
          <p14:tracePt t="4383" x="2066925" y="7748588"/>
          <p14:tracePt t="4391" x="2093913" y="7800975"/>
          <p14:tracePt t="4398" x="2159000" y="7880350"/>
          <p14:tracePt t="4406" x="2224088" y="7972425"/>
          <p14:tracePt t="4415" x="2290763" y="8050213"/>
          <p14:tracePt t="4423" x="2343150" y="8077200"/>
          <p14:tracePt t="4432" x="2343150" y="8050213"/>
          <p14:tracePt t="4439" x="2382838" y="8064500"/>
          <p14:tracePt t="4448" x="2462213" y="8116888"/>
          <p14:tracePt t="4456" x="2501900" y="8142288"/>
          <p14:tracePt t="4462" x="2606675" y="8208963"/>
          <p14:tracePt t="4471" x="2646363" y="8234363"/>
          <p14:tracePt t="4478" x="2698750" y="8301038"/>
          <p14:tracePt t="4487" x="2751138" y="8301038"/>
          <p14:tracePt t="4494" x="2790825" y="8313738"/>
          <p14:tracePt t="4502" x="2817813" y="8313738"/>
          <p14:tracePt t="4510" x="2857500" y="8326438"/>
          <p14:tracePt t="4520" x="2882900" y="8326438"/>
          <p14:tracePt t="4526" x="2909888" y="8326438"/>
          <p14:tracePt t="4533" x="2949575" y="8353425"/>
          <p14:tracePt t="4543" x="3001963" y="8353425"/>
          <p14:tracePt t="4551" x="3041650" y="8366125"/>
          <p14:tracePt t="4558" x="3067050" y="8378825"/>
          <p14:tracePt t="4567" x="3106738" y="8378825"/>
          <p14:tracePt t="4576" x="3159125" y="8378825"/>
          <p14:tracePt t="4583" x="3173413" y="8378825"/>
          <p14:tracePt t="4591" x="3198813" y="8378825"/>
          <p14:tracePt t="4599" x="3238500" y="8378825"/>
          <p14:tracePt t="4607" x="3251200" y="8378825"/>
          <p14:tracePt t="4614" x="3265488" y="8378825"/>
          <p14:tracePt t="4622" x="3290888" y="8378825"/>
          <p14:tracePt t="4630" x="3303588" y="8378825"/>
          <p14:tracePt t="4639" x="3357563" y="8378825"/>
          <p14:tracePt t="4646" x="3382963" y="8378825"/>
          <p14:tracePt t="4654" x="3422650" y="8378825"/>
          <p14:tracePt t="4662" x="3475038" y="8378825"/>
          <p14:tracePt t="4670" x="3502025" y="8393113"/>
          <p14:tracePt t="4679" x="3541713" y="8393113"/>
          <p14:tracePt t="4686" x="3594100" y="8393113"/>
          <p14:tracePt t="4695" x="3646488" y="8393113"/>
          <p14:tracePt t="4703" x="3673475" y="8393113"/>
          <p14:tracePt t="4711" x="3713163" y="8393113"/>
          <p14:tracePt t="4720" x="3790950" y="8393113"/>
          <p14:tracePt t="4726" x="3817938" y="8393113"/>
          <p14:tracePt t="4734" x="3870325" y="8378825"/>
          <p14:tracePt t="4742" x="3883025" y="8378825"/>
          <p14:tracePt t="4750" x="3922713" y="8366125"/>
          <p14:tracePt t="4759" x="3949700" y="8340725"/>
          <p14:tracePt t="4767" x="3989388" y="8340725"/>
          <p14:tracePt t="4777" x="4002088" y="8326438"/>
          <p14:tracePt t="4782" x="4054475" y="8274050"/>
          <p14:tracePt t="4790" x="4081463" y="8261350"/>
          <p14:tracePt t="4802" x="4133850" y="8221663"/>
          <p14:tracePt t="4807" x="4198938" y="8181975"/>
          <p14:tracePt t="4816" x="4252913" y="8102600"/>
          <p14:tracePt t="4824" x="4318000" y="8024813"/>
          <p14:tracePt t="4830" x="4397375" y="7905750"/>
          <p14:tracePt t="4838" x="4437063" y="7840663"/>
          <p14:tracePt t="4845" x="4449763" y="7788275"/>
          <p14:tracePt t="4854" x="4462463" y="7734300"/>
          <p14:tracePt t="4862" x="4502150" y="7656513"/>
          <p14:tracePt t="4871" x="4502150" y="7550150"/>
          <p14:tracePt t="4878" x="4529138" y="7445375"/>
          <p14:tracePt t="4886" x="4541838" y="7366000"/>
          <p14:tracePt t="4909" x="4568825" y="7181850"/>
          <p14:tracePt t="4912" x="4568825" y="7077075"/>
          <p14:tracePt t="4918" x="4568825" y="7024688"/>
          <p14:tracePt t="4926" x="4568825" y="6972300"/>
          <p14:tracePt t="4935" x="4568825" y="6919913"/>
          <p14:tracePt t="4943" x="4568825" y="6867525"/>
          <p14:tracePt t="4952" x="4568825" y="6840538"/>
          <p14:tracePt t="4958" x="4541838" y="6775450"/>
          <p14:tracePt t="4965" x="4529138" y="6748463"/>
          <p14:tracePt t="4975" x="4514850" y="6696075"/>
          <p14:tracePt t="4981" x="4489450" y="6683375"/>
          <p14:tracePt t="4990" x="4476750" y="6669088"/>
          <p14:tracePt t="4998" x="4476750" y="6643688"/>
          <p14:tracePt t="5006" x="4476750" y="6629400"/>
          <p14:tracePt t="5014" x="4462463" y="6616700"/>
          <p14:tracePt t="5032" x="4449763" y="6589713"/>
          <p14:tracePt t="5039" x="4437063" y="6577013"/>
          <p14:tracePt t="5047" x="4410075" y="6537325"/>
          <p14:tracePt t="5055" x="4397375" y="6537325"/>
          <p14:tracePt t="5064" x="4370388" y="6524625"/>
          <p14:tracePt t="5073" x="4330700" y="6497638"/>
          <p14:tracePt t="5079" x="4291013" y="6484938"/>
          <p14:tracePt t="5088" x="4252913" y="6445250"/>
          <p14:tracePt t="5096" x="4225925" y="6432550"/>
          <p14:tracePt t="5102" x="4186238" y="6405563"/>
          <p14:tracePt t="5111" x="4133850" y="6392863"/>
          <p14:tracePt t="5118" x="4081463" y="6367463"/>
          <p14:tracePt t="5126" x="4041775" y="6353175"/>
          <p14:tracePt t="5134" x="4014788" y="6353175"/>
          <p14:tracePt t="5142" x="3975100" y="6313488"/>
          <p14:tracePt t="5152" x="3922713" y="6300788"/>
          <p14:tracePt t="5160" x="3883025" y="6288088"/>
          <p14:tracePt t="5168" x="3830638" y="6261100"/>
          <p14:tracePt t="5175" x="3805238" y="6248400"/>
          <p14:tracePt t="5184" x="3738563" y="6235700"/>
          <p14:tracePt t="5193" x="3713163" y="6208713"/>
          <p14:tracePt t="5200" x="3673475" y="6196013"/>
          <p14:tracePt t="5210" x="3646488" y="6183313"/>
          <p14:tracePt t="5214" x="3633788" y="6183313"/>
          <p14:tracePt t="5222" x="3594100" y="6169025"/>
          <p14:tracePt t="5231" x="3567113" y="6169025"/>
          <p14:tracePt t="5239" x="3527425" y="6169025"/>
          <p14:tracePt t="5247" x="3502025" y="6143625"/>
          <p14:tracePt t="5255" x="3462338" y="6143625"/>
          <p14:tracePt t="5262" x="3435350" y="6129338"/>
          <p14:tracePt t="5270" x="3382963" y="6129338"/>
          <p14:tracePt t="5280" x="3370263" y="6129338"/>
          <p14:tracePt t="5286" x="3317875" y="6129338"/>
          <p14:tracePt t="5294" x="3278188" y="6116638"/>
          <p14:tracePt t="5304" x="3265488" y="6116638"/>
          <p14:tracePt t="5312" x="3238500" y="6116638"/>
          <p14:tracePt t="5320" x="3225800" y="6116638"/>
          <p14:tracePt t="5327" x="3198813" y="6116638"/>
          <p14:tracePt t="5335" x="3159125" y="6116638"/>
          <p14:tracePt t="5343" x="3119438" y="6091238"/>
          <p14:tracePt t="5352" x="3094038" y="6091238"/>
          <p14:tracePt t="5360" x="3081338" y="6091238"/>
          <p14:tracePt t="5367" x="3054350" y="6091238"/>
          <p14:tracePt t="5376" x="3041650" y="6091238"/>
          <p14:tracePt t="5383" x="3001963" y="6091238"/>
          <p14:tracePt t="5391" x="2987675" y="6091238"/>
          <p14:tracePt t="5399" x="2962275" y="6091238"/>
          <p14:tracePt t="5409" x="2949575" y="6091238"/>
          <p14:tracePt t="5416" x="2922588" y="6091238"/>
          <p14:tracePt t="5423" x="2895600" y="6091238"/>
          <p14:tracePt t="5433" x="2882900" y="6091238"/>
          <p14:tracePt t="5442" x="2857500" y="6091238"/>
          <p14:tracePt t="5446" x="2803525" y="6129338"/>
          <p14:tracePt t="5455" x="2751138" y="6156325"/>
          <p14:tracePt t="5463" x="2711450" y="6156325"/>
          <p14:tracePt t="5471" x="2659063" y="6169025"/>
          <p14:tracePt t="5479" x="2606675" y="6183313"/>
          <p14:tracePt t="5487" x="2554288" y="6221413"/>
          <p14:tracePt t="5495" x="2487613" y="6248400"/>
          <p14:tracePt t="5503" x="2462213" y="6275388"/>
          <p14:tracePt t="5510" x="2395538" y="6313488"/>
          <p14:tracePt t="5518" x="2330450" y="6340475"/>
          <p14:tracePt t="5527" x="2290763" y="6353175"/>
          <p14:tracePt t="5536" x="2251075" y="6367463"/>
          <p14:tracePt t="5543" x="2224088" y="6392863"/>
          <p14:tracePt t="5551" x="2211388" y="6419850"/>
          <p14:tracePt t="5559" x="2171700" y="6445250"/>
          <p14:tracePt t="5566" x="2132013" y="6472238"/>
          <p14:tracePt t="5576" x="2119313" y="6484938"/>
          <p14:tracePt t="5582" x="2106613" y="6497638"/>
          <p14:tracePt t="5592" x="2079625" y="6537325"/>
          <p14:tracePt t="5598" x="2054225" y="6564313"/>
          <p14:tracePt t="5607" x="2039938" y="6577013"/>
          <p14:tracePt t="5615" x="2014538" y="6656388"/>
          <p14:tracePt t="5623" x="1974850" y="6669088"/>
          <p14:tracePt t="5632" x="1962150" y="6708775"/>
          <p14:tracePt t="5639" x="1962150" y="6735763"/>
          <p14:tracePt t="5647" x="1962150" y="6775450"/>
          <p14:tracePt t="5655" x="1962150" y="6788150"/>
          <p14:tracePt t="5664" x="1947863" y="6827838"/>
          <p14:tracePt t="5672" x="1947863" y="6880225"/>
          <p14:tracePt t="5679" x="1947863" y="6932613"/>
          <p14:tracePt t="5688" x="1922463" y="6972300"/>
          <p14:tracePt t="5694" x="1922463" y="7024688"/>
          <p14:tracePt t="5703" x="1908175" y="7077075"/>
          <p14:tracePt t="5711" x="1908175" y="7129463"/>
          <p14:tracePt t="5719" x="1908175" y="7181850"/>
          <p14:tracePt t="5730" x="1908175" y="7235825"/>
          <p14:tracePt t="5739" x="1908175" y="7300913"/>
          <p14:tracePt t="5742" x="1908175" y="7327900"/>
          <p14:tracePt t="5749" x="1908175" y="7380288"/>
          <p14:tracePt t="5759" x="1908175" y="7405688"/>
          <p14:tracePt t="5766" x="1908175" y="7432675"/>
          <p14:tracePt t="5776" x="1922463" y="7458075"/>
          <p14:tracePt t="5784" x="1922463" y="7485063"/>
          <p14:tracePt t="5791" x="1935163" y="7497763"/>
          <p14:tracePt t="5798" x="1935163" y="7512050"/>
          <p14:tracePt t="5806" x="1935163" y="7537450"/>
          <p14:tracePt t="5814" x="1974850" y="7550150"/>
          <p14:tracePt t="5823" x="1974850" y="7577138"/>
          <p14:tracePt t="5830" x="1987550" y="7589838"/>
          <p14:tracePt t="5838" x="2000250" y="7642225"/>
          <p14:tracePt t="5846" x="2027238" y="7656513"/>
          <p14:tracePt t="5855" x="2054225" y="7669213"/>
          <p14:tracePt t="5862" x="2079625" y="7721600"/>
          <p14:tracePt t="5870" x="2093913" y="7734300"/>
          <p14:tracePt t="5879" x="2132013" y="7773988"/>
          <p14:tracePt t="5893" x="2159000" y="7800975"/>
          <p14:tracePt t="5897" x="2171700" y="7813675"/>
          <p14:tracePt t="5902" x="2224088" y="7813675"/>
          <p14:tracePt t="5911" x="2263775" y="7853363"/>
          <p14:tracePt t="5918" x="2317750" y="7866063"/>
          <p14:tracePt t="5938" x="2435225" y="7945438"/>
          <p14:tracePt t="5944" x="2487613" y="7985125"/>
          <p14:tracePt t="5951" x="2514600" y="7997825"/>
          <p14:tracePt t="5959" x="2593975" y="8024813"/>
          <p14:tracePt t="5967" x="2646363" y="8037513"/>
          <p14:tracePt t="5975" x="2711450" y="8037513"/>
          <p14:tracePt t="5982" x="2778125" y="8064500"/>
          <p14:tracePt t="5990" x="2830513" y="8064500"/>
          <p14:tracePt t="5998" x="2909888" y="8102600"/>
          <p14:tracePt t="6005" x="2974975" y="8116888"/>
          <p14:tracePt t="6014" x="3027363" y="8129588"/>
          <p14:tracePt t="6024" x="3081338" y="8156575"/>
          <p14:tracePt t="6030" x="3133725" y="8169275"/>
          <p14:tracePt t="6038" x="3173413" y="8169275"/>
          <p14:tracePt t="6046" x="3198813" y="8169275"/>
          <p14:tracePt t="6057" x="3211513" y="8169275"/>
          <p14:tracePt t="6062" x="3225800" y="8181975"/>
          <p14:tracePt t="6071" x="3238500" y="8181975"/>
          <p14:tracePt t="6080" x="3251200" y="8181975"/>
          <p14:tracePt t="6087" x="3265488" y="8181975"/>
          <p14:tracePt t="6093" x="3303588" y="8181975"/>
          <p14:tracePt t="6116" x="3330575" y="8181975"/>
          <p14:tracePt t="6131" x="3343275" y="8181975"/>
          <p14:tracePt t="6137" x="3357563" y="8181975"/>
          <p14:tracePt t="6147" x="3370263" y="8181975"/>
          <p14:tracePt t="6173" x="3397250" y="8181975"/>
          <p14:tracePt t="6180" x="3422650" y="8181975"/>
          <p14:tracePt t="6188" x="3449638" y="8181975"/>
          <p14:tracePt t="6198" x="3462338" y="8181975"/>
          <p14:tracePt t="6202" x="3502025" y="8181975"/>
          <p14:tracePt t="6212" x="3514725" y="8169275"/>
          <p14:tracePt t="6218" x="3541713" y="8169275"/>
          <p14:tracePt t="6226" x="3554413" y="8156575"/>
          <p14:tracePt t="6235" x="3581400" y="8156575"/>
          <p14:tracePt t="6244" x="3621088" y="8156575"/>
          <p14:tracePt t="6250" x="3646488" y="8156575"/>
          <p14:tracePt t="6262" x="3686175" y="8156575"/>
          <p14:tracePt t="6268" x="3713163" y="8156575"/>
          <p14:tracePt t="6277" x="3751263" y="8156575"/>
          <p14:tracePt t="6283" x="3805238" y="8156575"/>
          <p14:tracePt t="6291" x="3830638" y="8156575"/>
          <p14:tracePt t="6299" x="3857625" y="8156575"/>
          <p14:tracePt t="6309" x="3883025" y="8142288"/>
          <p14:tracePt t="6315" x="3922713" y="8129588"/>
          <p14:tracePt t="6324" x="3975100" y="8102600"/>
          <p14:tracePt t="6331" x="3989388" y="8089900"/>
          <p14:tracePt t="6338" x="4041775" y="8089900"/>
          <p14:tracePt t="6347" x="4054475" y="8089900"/>
          <p14:tracePt t="6354" x="4094163" y="8089900"/>
          <p14:tracePt t="6365" x="4106863" y="8077200"/>
          <p14:tracePt t="6372" x="4133850" y="8077200"/>
          <p14:tracePt t="6378" x="4146550" y="8064500"/>
          <p14:tracePt t="6386" x="4173538" y="8050213"/>
          <p14:tracePt t="6395" x="4186238" y="8050213"/>
          <p14:tracePt t="6403" x="4213225" y="8037513"/>
          <p14:tracePt t="6412" x="4225925" y="8024813"/>
          <p14:tracePt t="6419" x="4252913" y="8010525"/>
          <p14:tracePt t="6427" x="4265613" y="7997825"/>
          <p14:tracePt t="6446" x="4291013" y="7958138"/>
          <p14:tracePt t="6452" x="4291013" y="7945438"/>
          <p14:tracePt t="6459" x="4318000" y="7932738"/>
          <p14:tracePt t="6467" x="4330700" y="7905750"/>
          <p14:tracePt t="6476" x="4330700" y="7880350"/>
          <p14:tracePt t="6484" x="4344988" y="7853363"/>
          <p14:tracePt t="6494" x="4357688" y="7826375"/>
          <p14:tracePt t="6501" x="4383088" y="7788275"/>
          <p14:tracePt t="6508" x="4397375" y="7773988"/>
          <p14:tracePt t="6517" x="4397375" y="7748588"/>
          <p14:tracePt t="6523" x="4422775" y="7708900"/>
          <p14:tracePt t="6531" x="4449763" y="7669213"/>
          <p14:tracePt t="6539" x="4449763" y="7656513"/>
          <p14:tracePt t="6548" x="4462463" y="7604125"/>
          <p14:tracePt t="6558" x="4462463" y="7577138"/>
          <p14:tracePt t="6565" x="4462463" y="7550150"/>
          <p14:tracePt t="6572" x="4462463" y="7512050"/>
          <p14:tracePt t="6580" x="4462463" y="7497763"/>
          <p14:tracePt t="6589" x="4462463" y="7472363"/>
          <p14:tracePt t="6597" x="4462463" y="7432675"/>
          <p14:tracePt t="6605" x="4462463" y="7405688"/>
          <p14:tracePt t="6612" x="4462463" y="7366000"/>
          <p14:tracePt t="6620" x="4462463" y="7313613"/>
          <p14:tracePt t="6628" x="4462463" y="7261225"/>
          <p14:tracePt t="6635" x="4462463" y="7235825"/>
          <p14:tracePt t="6644" x="4462463" y="7181850"/>
          <p14:tracePt t="6652" x="4437063" y="7104063"/>
          <p14:tracePt t="6662" x="4437063" y="7064375"/>
          <p14:tracePt t="6669" x="4437063" y="7051675"/>
          <p14:tracePt t="6677" x="4437063" y="7024688"/>
          <p14:tracePt t="6699" x="4422775" y="6985000"/>
          <p14:tracePt t="6702" x="4410075" y="6959600"/>
          <p14:tracePt t="6708" x="4370388" y="6905625"/>
          <p14:tracePt t="6715" x="4370388" y="6892925"/>
          <p14:tracePt t="6723" x="4370388" y="6867525"/>
          <p14:tracePt t="6731" x="4344988" y="6840538"/>
          <p14:tracePt t="6741" x="4330700" y="6800850"/>
          <p14:tracePt t="6748" x="4330700" y="6775450"/>
          <p14:tracePt t="6756" x="4318000" y="6761163"/>
          <p14:tracePt t="6763" x="4305300" y="6735763"/>
          <p14:tracePt t="6771" x="4291013" y="6721475"/>
          <p14:tracePt t="6785" x="4278313" y="6669088"/>
          <p14:tracePt t="6789" x="4265613" y="6656388"/>
          <p14:tracePt t="6796" x="4238625" y="6616700"/>
          <p14:tracePt t="6804" x="4198938" y="6564313"/>
          <p14:tracePt t="6812" x="4198938" y="6551613"/>
          <p14:tracePt t="6819" x="4173538" y="6497638"/>
          <p14:tracePt t="6828" x="4133850" y="6472238"/>
          <p14:tracePt t="6837" x="4121150" y="6432550"/>
          <p14:tracePt t="6844" x="4121150" y="6405563"/>
          <p14:tracePt t="6852" x="4081463" y="6380163"/>
          <p14:tracePt t="6860" x="4067175" y="6367463"/>
          <p14:tracePt t="6867" x="4067175" y="6340475"/>
          <p14:tracePt t="6892" x="4054475" y="6313488"/>
          <p14:tracePt t="6902" x="4054475" y="6300788"/>
          <p14:tracePt t="6912" x="4029075" y="6275388"/>
          <p14:tracePt t="6930" x="3989388" y="6248400"/>
          <p14:tracePt t="6937" x="3989388" y="6235700"/>
          <p14:tracePt t="6945" x="3975100" y="6221413"/>
          <p14:tracePt t="6953" x="3962400" y="6196013"/>
          <p14:tracePt t="6960" x="3949700" y="6183313"/>
          <p14:tracePt t="6968" x="3937000" y="6156325"/>
          <p14:tracePt t="6978" x="3922713" y="6143625"/>
          <p14:tracePt t="6984" x="3883025" y="6129338"/>
          <p14:tracePt t="6993" x="3870325" y="6091238"/>
          <p14:tracePt t="7002" x="3870325" y="6076950"/>
          <p14:tracePt t="7010" x="3843338" y="6064250"/>
          <p14:tracePt t="7018" x="3830638" y="6051550"/>
          <p14:tracePt t="7027" x="3790950" y="6037263"/>
          <p14:tracePt t="7034" x="3778250" y="6024563"/>
          <p14:tracePt t="7043" x="3751263" y="5999163"/>
          <p14:tracePt t="7051" x="3713163" y="5972175"/>
          <p14:tracePt t="7057" x="3673475" y="5945188"/>
          <p14:tracePt t="7065" x="3646488" y="5932488"/>
          <p14:tracePt t="7073" x="3633788" y="5919788"/>
          <p14:tracePt t="7081" x="3581400" y="5907088"/>
          <p14:tracePt t="7090" x="3567113" y="5892800"/>
          <p14:tracePt t="7097" x="3514725" y="5867400"/>
          <p14:tracePt t="7105" x="3502025" y="5853113"/>
          <p14:tracePt t="7114" x="3475038" y="5840413"/>
          <p14:tracePt t="7121" x="3435350" y="5827713"/>
          <p14:tracePt t="7132" x="3409950" y="5815013"/>
          <p14:tracePt t="7138" x="3382963" y="5815013"/>
          <p14:tracePt t="7145" x="3357563" y="5788025"/>
          <p14:tracePt t="7164" x="3330575" y="5788025"/>
          <p14:tracePt t="7172" x="3317875" y="5775325"/>
          <p14:tracePt t="7180" x="3290888" y="5761038"/>
          <p14:tracePt t="7189" x="3265488" y="5761038"/>
          <p14:tracePt t="7194" x="3251200" y="5761038"/>
          <p14:tracePt t="7203" x="3225800" y="5735638"/>
          <p14:tracePt t="7210" x="3186113" y="5735638"/>
          <p14:tracePt t="7218" x="3173413" y="5735638"/>
          <p14:tracePt t="7226" x="3159125" y="5735638"/>
          <p14:tracePt t="7235" x="3146425" y="5735638"/>
          <p14:tracePt t="7243" x="3133725" y="5735638"/>
          <p14:tracePt t="7253" x="3119438" y="5735638"/>
          <p14:tracePt t="7268" x="3106738" y="5735638"/>
          <p14:tracePt t="7278" x="3094038" y="5735638"/>
          <p14:tracePt t="7282" x="3081338" y="5735638"/>
          <p14:tracePt t="7292" x="3067050" y="5735638"/>
          <p14:tracePt t="7302" x="3041650" y="5735638"/>
          <p14:tracePt t="7307" x="3027363" y="5735638"/>
          <p14:tracePt t="7316" x="3014663" y="5735638"/>
          <p14:tracePt t="7325" x="2987675" y="5735638"/>
          <p14:tracePt t="7340" x="2935288" y="5748338"/>
          <p14:tracePt t="7351" x="2895600" y="5775325"/>
          <p14:tracePt t="7357" x="2870200" y="5775325"/>
          <p14:tracePt t="7364" x="2857500" y="5788025"/>
          <p14:tracePt t="7373" x="2843213" y="5800725"/>
          <p14:tracePt t="7381" x="2803525" y="5827713"/>
          <p14:tracePt t="7388" x="2790825" y="5840413"/>
          <p14:tracePt t="7395" x="2763838" y="5853113"/>
          <p14:tracePt t="7404" x="2738438" y="5892800"/>
          <p14:tracePt t="7412" x="2725738" y="5932488"/>
          <p14:tracePt t="7422" x="2686050" y="5945188"/>
          <p14:tracePt t="7429" x="2633663" y="5959475"/>
          <p14:tracePt t="7437" x="2606675" y="5999163"/>
          <p14:tracePt t="7445" x="2566988" y="6011863"/>
          <p14:tracePt t="7452" x="2527300" y="6051550"/>
          <p14:tracePt t="7461" x="2501900" y="6064250"/>
          <p14:tracePt t="7468" x="2462213" y="6091238"/>
          <p14:tracePt t="7477" x="2422525" y="6116638"/>
          <p14:tracePt t="7483" x="2370138" y="6156325"/>
          <p14:tracePt t="7493" x="2330450" y="6196013"/>
          <p14:tracePt t="7500" x="2303463" y="6248400"/>
          <p14:tracePt t="7510" x="2238375" y="6288088"/>
          <p14:tracePt t="7516" x="2211388" y="6327775"/>
          <p14:tracePt t="7524" x="2171700" y="6380163"/>
          <p14:tracePt t="7532" x="2132013" y="6392863"/>
          <p14:tracePt t="7540" x="2093913" y="6459538"/>
          <p14:tracePt t="7549" x="2054225" y="6511925"/>
          <p14:tracePt t="7557" x="2027238" y="6524625"/>
          <p14:tracePt t="7565" x="1987550" y="6604000"/>
          <p14:tracePt t="7573" x="1947863" y="6656388"/>
          <p14:tracePt t="7584" x="1908175" y="6721475"/>
          <p14:tracePt t="7589" x="1895475" y="6775450"/>
          <p14:tracePt t="7596" x="1895475" y="6827838"/>
          <p14:tracePt t="7605" x="1855788" y="6840538"/>
          <p14:tracePt t="7611" x="1843088" y="6880225"/>
          <p14:tracePt t="7620" x="1830388" y="6905625"/>
          <p14:tracePt t="7628" x="1830388" y="6959600"/>
          <p14:tracePt t="7636" x="1803400" y="6985000"/>
          <p14:tracePt t="7644" x="1790700" y="7011988"/>
          <p14:tracePt t="7653" x="1778000" y="7051675"/>
          <p14:tracePt t="7660" x="1778000" y="7077075"/>
          <p14:tracePt t="7668" x="1763713" y="7129463"/>
          <p14:tracePt t="7677" x="1763713" y="7143750"/>
          <p14:tracePt t="7685" x="1738313" y="7196138"/>
          <p14:tracePt t="7693" x="1724025" y="7248525"/>
          <p14:tracePt t="7700" x="1724025" y="7300913"/>
          <p14:tracePt t="7709" x="1724025" y="7340600"/>
          <p14:tracePt t="7716" x="1724025" y="7392988"/>
          <p14:tracePt t="7723" x="1724025" y="7445375"/>
          <p14:tracePt t="7731" x="1724025" y="7458075"/>
          <p14:tracePt t="7739" x="1724025" y="7472363"/>
          <p14:tracePt t="7748" x="1724025" y="7524750"/>
          <p14:tracePt t="7756" x="1724025" y="7616825"/>
          <p14:tracePt t="7763" x="1724025" y="7656513"/>
          <p14:tracePt t="7772" x="1724025" y="7669213"/>
          <p14:tracePt t="7782" x="1724025" y="7696200"/>
          <p14:tracePt t="7789" x="1724025" y="7721600"/>
          <p14:tracePt t="7796" x="1738313" y="7734300"/>
          <p14:tracePt t="7806" x="1778000" y="7788275"/>
          <p14:tracePt t="7813" x="1790700" y="7826375"/>
          <p14:tracePt t="7830" x="1830388" y="7866063"/>
          <p14:tracePt t="7837" x="1855788" y="7880350"/>
          <p14:tracePt t="7857" x="1895475" y="7918450"/>
          <p14:tracePt t="7865" x="1908175" y="7918450"/>
          <p14:tracePt t="7872" x="1947863" y="7932738"/>
          <p14:tracePt t="7892" x="1974850" y="7932738"/>
          <p14:tracePt t="7896" x="2000250" y="7945438"/>
          <p14:tracePt t="7907" x="2039938" y="7958138"/>
          <p14:tracePt t="7913" x="2066925" y="7985125"/>
          <p14:tracePt t="7920" x="2106613" y="7997825"/>
          <p14:tracePt t="7929" x="2132013" y="8010525"/>
          <p14:tracePt t="7937" x="2198688" y="8037513"/>
          <p14:tracePt t="7946" x="2251075" y="8050213"/>
          <p14:tracePt t="7956" x="2303463" y="8064500"/>
          <p14:tracePt t="7960" x="2355850" y="8089900"/>
          <p14:tracePt t="7970" x="2409825" y="8089900"/>
          <p14:tracePt t="7976" x="2462213" y="8089900"/>
          <p14:tracePt t="7984" x="2527300" y="8129588"/>
          <p14:tracePt t="7993" x="2579688" y="8129588"/>
          <p14:tracePt t="8002" x="2606675" y="8129588"/>
          <p14:tracePt t="8009" x="2633663" y="8129588"/>
          <p14:tracePt t="8016" x="2671763" y="8129588"/>
          <p14:tracePt t="8025" x="2698750" y="8129588"/>
          <p14:tracePt t="8032" x="2738438" y="8129588"/>
          <p14:tracePt t="8040" x="2763838" y="8116888"/>
          <p14:tracePt t="8047" x="2803525" y="8116888"/>
          <p14:tracePt t="8057" x="2857500" y="8116888"/>
          <p14:tracePt t="8065" x="2909888" y="8116888"/>
          <p14:tracePt t="8074" x="2962275" y="8129588"/>
          <p14:tracePt t="8083" x="2987675" y="8129588"/>
          <p14:tracePt t="8091" x="3054350" y="8129588"/>
          <p14:tracePt t="8095" x="3106738" y="8129588"/>
          <p14:tracePt t="8104" x="3133725" y="8129588"/>
          <p14:tracePt t="8114" x="3146425" y="8129588"/>
          <p14:tracePt t="8119" x="3173413" y="8129588"/>
          <p14:tracePt t="8128" x="3211513" y="8129588"/>
          <p14:tracePt t="8136" x="3238500" y="8129588"/>
          <p14:tracePt t="8153" x="3278188" y="8129588"/>
          <p14:tracePt t="8162" x="3290888" y="8129588"/>
          <p14:tracePt t="8169" x="3317875" y="8129588"/>
          <p14:tracePt t="8177" x="3330575" y="8129588"/>
          <p14:tracePt t="8184" x="3343275" y="8129588"/>
          <p14:tracePt t="8192" x="3357563" y="8129588"/>
          <p14:tracePt t="8200" x="3370263" y="8129588"/>
          <p14:tracePt t="8209" x="3382963" y="8129588"/>
          <p14:tracePt t="8218" x="3409950" y="8129588"/>
          <p14:tracePt t="8226" x="3422650" y="8129588"/>
          <p14:tracePt t="8233" x="3449638" y="8129588"/>
          <p14:tracePt t="8252" x="3475038" y="8129588"/>
          <p14:tracePt t="8260" x="3514725" y="8129588"/>
          <p14:tracePt t="8268" x="3541713" y="8129588"/>
          <p14:tracePt t="8277" x="3581400" y="8129588"/>
          <p14:tracePt t="8283" x="3606800" y="8129588"/>
          <p14:tracePt t="8292" x="3646488" y="8129588"/>
          <p14:tracePt t="8300" x="3673475" y="8129588"/>
          <p14:tracePt t="8307" x="3698875" y="8129588"/>
          <p14:tracePt t="8316" x="3738563" y="8129588"/>
          <p14:tracePt t="8324" x="3765550" y="8129588"/>
          <p14:tracePt t="8332" x="3805238" y="8129588"/>
          <p14:tracePt t="8340" x="3830638" y="8129588"/>
          <p14:tracePt t="8349" x="3843338" y="8129588"/>
          <p14:tracePt t="8356" x="3857625" y="8129588"/>
          <p14:tracePt t="8365" x="3870325" y="8129588"/>
          <p14:tracePt t="8372" x="3910013" y="8129588"/>
          <p14:tracePt t="8393" x="3922713" y="8129588"/>
          <p14:tracePt t="8399" x="3937000" y="8129588"/>
          <p14:tracePt t="8407" x="3962400" y="8129588"/>
          <p14:tracePt t="8424" x="3975100" y="8129588"/>
          <p14:tracePt t="8431" x="3989388" y="8102600"/>
          <p14:tracePt t="8440" x="4002088" y="8102600"/>
          <p14:tracePt t="8448" x="4041775" y="8102600"/>
          <p14:tracePt t="8456" x="4054475" y="8102600"/>
          <p14:tracePt t="8465" x="4067175" y="8102600"/>
          <p14:tracePt t="8471" x="4081463" y="8089900"/>
          <p14:tracePt t="8498" x="4106863" y="8077200"/>
          <p14:tracePt t="8500" x="4121150" y="8077200"/>
          <p14:tracePt t="8506" x="4160838" y="8064500"/>
          <p14:tracePt t="8514" x="4186238" y="8050213"/>
          <p14:tracePt t="8523" x="4198938" y="8037513"/>
          <p14:tracePt t="8532" x="4198938" y="8024813"/>
          <p14:tracePt t="8542" x="4225925" y="7997825"/>
          <p14:tracePt t="8547" x="4252913" y="7985125"/>
          <p14:tracePt t="8555" x="4252913" y="7958138"/>
          <p14:tracePt t="8564" x="4265613" y="7945438"/>
          <p14:tracePt t="8572" x="4305300" y="7866063"/>
          <p14:tracePt t="8580" x="4330700" y="7813675"/>
          <p14:tracePt t="8588" x="4370388" y="7734300"/>
          <p14:tracePt t="8596" x="4397375" y="7656513"/>
          <p14:tracePt t="8605" x="4410075" y="7577138"/>
          <p14:tracePt t="8611" x="4410075" y="7524750"/>
          <p14:tracePt t="8621" x="4437063" y="7472363"/>
          <p14:tracePt t="8627" x="4437063" y="7392988"/>
          <p14:tracePt t="8635" x="4437063" y="7340600"/>
          <p14:tracePt t="8643" x="4437063" y="7313613"/>
          <p14:tracePt t="8651" x="4437063" y="7288213"/>
          <p14:tracePt t="8659" x="4437063" y="7248525"/>
          <p14:tracePt t="8668" x="4437063" y="7221538"/>
          <p14:tracePt t="8677" x="4437063" y="7208838"/>
          <p14:tracePt t="8683" x="4437063" y="7196138"/>
          <p14:tracePt t="8691" x="4437063" y="7156450"/>
          <p14:tracePt t="8700" x="4437063" y="7129463"/>
          <p14:tracePt t="8708" x="4437063" y="7089775"/>
          <p14:tracePt t="8716" x="4437063" y="7077075"/>
          <p14:tracePt t="8724" x="4437063" y="7051675"/>
          <p14:tracePt t="8732" x="4437063" y="7024688"/>
          <p14:tracePt t="8739" x="4437063" y="6985000"/>
          <p14:tracePt t="8747" x="4437063" y="6959600"/>
          <p14:tracePt t="8756" x="4410075" y="6892925"/>
          <p14:tracePt t="8763" x="4397375" y="6827838"/>
          <p14:tracePt t="8771" x="4370388" y="6761163"/>
          <p14:tracePt t="8779" x="4357688" y="6735763"/>
          <p14:tracePt t="8787" x="4357688" y="6683375"/>
          <p14:tracePt t="8797" x="4344988" y="6669088"/>
          <p14:tracePt t="8804" x="4330700" y="6629400"/>
          <p14:tracePt t="8813" x="4330700" y="6616700"/>
          <p14:tracePt t="8822" x="4318000" y="6604000"/>
          <p14:tracePt t="8827" x="4318000" y="6589713"/>
          <p14:tracePt t="8837" x="4305300" y="6577013"/>
          <p14:tracePt t="8843" x="4278313" y="6564313"/>
          <p14:tracePt t="8853" x="4278313" y="6551613"/>
          <p14:tracePt t="8859" x="4265613" y="6537325"/>
          <p14:tracePt t="8867" x="4265613" y="6497638"/>
          <p14:tracePt t="8876" x="4252913" y="6484938"/>
          <p14:tracePt t="8883" x="4252913" y="6472238"/>
          <p14:tracePt t="8893" x="4238625" y="6459538"/>
          <p14:tracePt t="8900" x="4225925" y="6445250"/>
          <p14:tracePt t="8908" x="4225925" y="6432550"/>
          <p14:tracePt t="8916" x="4213225" y="6432550"/>
          <p14:tracePt t="8924" x="4213225" y="6419850"/>
          <p14:tracePt t="8932" x="4198938" y="6405563"/>
          <p14:tracePt t="8947" x="4198938" y="6392863"/>
          <p14:tracePt t="8956" x="4186238" y="6392863"/>
          <p14:tracePt t="8964" x="4186238" y="6380163"/>
          <p14:tracePt t="8984" x="4173538" y="6380163"/>
          <p14:tracePt t="8992" x="4173538" y="6367463"/>
          <p14:tracePt t="9015" x="4173538" y="6353175"/>
          <p14:tracePt t="9019" x="4160838" y="6353175"/>
          <p14:tracePt t="9047" x="4146550" y="6327775"/>
          <p14:tracePt t="9055" x="4133850" y="6327775"/>
          <p14:tracePt t="9062" x="4133850" y="6313488"/>
          <p14:tracePt t="9091" x="4106863" y="6300788"/>
          <p14:tracePt t="9099" x="4081463" y="6288088"/>
          <p14:tracePt t="9106" x="4081463" y="6275388"/>
          <p14:tracePt t="9114" x="4054475" y="6248400"/>
          <p14:tracePt t="9122" x="4041775" y="6248400"/>
          <p14:tracePt t="9130" x="4041775" y="6221413"/>
          <p14:tracePt t="9138" x="4002088" y="6196013"/>
          <p14:tracePt t="9146" x="3962400" y="6156325"/>
          <p14:tracePt t="9155" x="3949700" y="6156325"/>
          <p14:tracePt t="9162" x="3922713" y="6116638"/>
          <p14:tracePt t="9171" x="3910013" y="6103938"/>
          <p14:tracePt t="9179" x="3897313" y="6076950"/>
          <p14:tracePt t="9187" x="3883025" y="6064250"/>
          <p14:tracePt t="9195" x="3870325" y="6064250"/>
          <p14:tracePt t="9213" x="3843338" y="6051550"/>
          <p14:tracePt t="9221" x="3843338" y="6037263"/>
          <p14:tracePt t="9229" x="3830638" y="6037263"/>
          <p14:tracePt t="9236" x="3830638" y="6024563"/>
          <p14:tracePt t="9244" x="3817938" y="6024563"/>
          <p14:tracePt t="9263" x="3805238" y="6024563"/>
          <p14:tracePt t="9271" x="3790950" y="6011863"/>
          <p14:tracePt t="9279" x="3790950" y="5999163"/>
          <p14:tracePt t="9298" x="3778250" y="5999163"/>
          <p14:tracePt t="9307" x="3765550" y="5999163"/>
          <p14:tracePt t="9315" x="3751263" y="5999163"/>
          <p14:tracePt t="9322" x="3751263" y="5984875"/>
          <p14:tracePt t="9329" x="3738563" y="5984875"/>
          <p14:tracePt t="9338" x="3725863" y="5984875"/>
          <p14:tracePt t="9356" x="3713163" y="5984875"/>
          <p14:tracePt t="9363" x="3698875" y="5984875"/>
          <p14:tracePt t="9372" x="3686175" y="5984875"/>
          <p14:tracePt t="9391" x="3686175" y="5972175"/>
          <p14:tracePt t="9399" x="3659188" y="5972175"/>
          <p14:tracePt t="9407" x="3633788" y="5972175"/>
          <p14:tracePt t="9428" x="3621088" y="5972175"/>
          <p14:tracePt t="9434" x="3606800" y="5972175"/>
          <p14:tracePt t="9443" x="3594100" y="5972175"/>
          <p14:tracePt t="9451" x="3581400" y="5972175"/>
          <p14:tracePt t="9456" x="3567113" y="5972175"/>
          <p14:tracePt t="9465" x="3554413" y="5972175"/>
          <p14:tracePt t="9486" x="3514725" y="5972175"/>
          <p14:tracePt t="9494" x="3502025" y="5972175"/>
          <p14:tracePt t="9500" x="3475038" y="5972175"/>
          <p14:tracePt t="9519" x="3449638" y="5972175"/>
          <p14:tracePt t="9527" x="3422650" y="5972175"/>
          <p14:tracePt t="9535" x="3409950" y="5972175"/>
          <p14:tracePt t="9553" x="3397250" y="5972175"/>
          <p14:tracePt t="9562" x="3382963" y="5972175"/>
          <p14:tracePt t="9573" x="3357563" y="5972175"/>
          <p14:tracePt t="9578" x="3343275" y="5972175"/>
          <p14:tracePt t="9585" x="3330575" y="5972175"/>
          <p14:tracePt t="9594" x="3290888" y="5972175"/>
          <p14:tracePt t="9601" x="3278188" y="5972175"/>
          <p14:tracePt t="9609" x="3251200" y="5972175"/>
          <p14:tracePt t="9617" x="3225800" y="5972175"/>
          <p14:tracePt t="9626" x="3211513" y="5972175"/>
          <p14:tracePt t="9634" x="3173413" y="5972175"/>
          <p14:tracePt t="9643" x="3146425" y="5972175"/>
          <p14:tracePt t="9650" x="3133725" y="5972175"/>
          <p14:tracePt t="9659" x="3094038" y="5984875"/>
          <p14:tracePt t="9665" x="3081338" y="5984875"/>
          <p14:tracePt t="9673" x="3054350" y="5999163"/>
          <p14:tracePt t="9681" x="3041650" y="5999163"/>
          <p14:tracePt t="9691" x="3027363" y="5999163"/>
          <p14:tracePt t="9697" x="3014663" y="5999163"/>
          <p14:tracePt t="9705" x="3001963" y="5999163"/>
          <p14:tracePt t="9714" x="2974975" y="6011863"/>
          <p14:tracePt t="9723" x="2962275" y="6011863"/>
          <p14:tracePt t="9741" x="2949575" y="6011863"/>
          <p14:tracePt t="9747" x="2935288" y="6011863"/>
          <p14:tracePt t="9755" x="2922588" y="6011863"/>
          <p14:tracePt t="9763" x="2909888" y="6011863"/>
          <p14:tracePt t="9770" x="2882900" y="6011863"/>
          <p14:tracePt t="9779" x="2870200" y="6011863"/>
          <p14:tracePt t="9786" x="2857500" y="6011863"/>
          <p14:tracePt t="9794" x="2817813" y="6024563"/>
          <p14:tracePt t="9802" x="2803525" y="6037263"/>
          <p14:tracePt t="9810" x="2790825" y="6037263"/>
          <p14:tracePt t="9817" x="2763838" y="6051550"/>
          <p14:tracePt t="9826" x="2751138" y="6064250"/>
          <p14:tracePt t="9833" x="2711450" y="6064250"/>
          <p14:tracePt t="9843" x="2698750" y="6076950"/>
          <p14:tracePt t="9851" x="2686050" y="6076950"/>
          <p14:tracePt t="9859" x="2671763" y="6091238"/>
          <p14:tracePt t="9866" x="2659063" y="6103938"/>
          <p14:tracePt t="9876" x="2646363" y="6103938"/>
          <p14:tracePt t="9893" x="2619375" y="6116638"/>
          <p14:tracePt t="9897" x="2619375" y="6129338"/>
          <p14:tracePt t="9905" x="2606675" y="6143625"/>
          <p14:tracePt t="9914" x="2566988" y="6143625"/>
          <p14:tracePt t="9922" x="2554288" y="6156325"/>
          <p14:tracePt t="9930" x="2541588" y="6156325"/>
          <p14:tracePt t="9938" x="2514600" y="6183313"/>
          <p14:tracePt t="9947" x="2501900" y="6183313"/>
          <p14:tracePt t="9954" x="2487613" y="6208713"/>
          <p14:tracePt t="9962" x="2462213" y="6208713"/>
          <p14:tracePt t="9980" x="2435225" y="6235700"/>
          <p14:tracePt t="10000" x="2395538" y="6275388"/>
          <p14:tracePt t="10019" x="2370138" y="6313488"/>
          <p14:tracePt t="10030" x="2355850" y="6327775"/>
          <p14:tracePt t="10034" x="2330450" y="6353175"/>
          <p14:tracePt t="10043" x="2303463" y="6380163"/>
          <p14:tracePt t="10049" x="2303463" y="6392863"/>
          <p14:tracePt t="10060" x="2290763" y="6405563"/>
          <p14:tracePt t="10064" x="2251075" y="6432550"/>
          <p14:tracePt t="10073" x="2238375" y="6472238"/>
          <p14:tracePt t="10081" x="2224088" y="6497638"/>
          <p14:tracePt t="10089" x="2224088" y="6511925"/>
          <p14:tracePt t="10098" x="2198688" y="6551613"/>
          <p14:tracePt t="10105" x="2185988" y="6551613"/>
          <p14:tracePt t="10113" x="2185988" y="6577013"/>
          <p14:tracePt t="10121" x="2171700" y="6616700"/>
          <p14:tracePt t="10129" x="2171700" y="6643688"/>
          <p14:tracePt t="10138" x="2159000" y="6683375"/>
          <p14:tracePt t="10148" x="2159000" y="6696075"/>
          <p14:tracePt t="10152" x="2146300" y="6721475"/>
          <p14:tracePt t="10160" x="2146300" y="6761163"/>
          <p14:tracePt t="10170" x="2146300" y="6788150"/>
          <p14:tracePt t="10177" x="2146300" y="6840538"/>
          <p14:tracePt t="10185" x="2146300" y="6880225"/>
          <p14:tracePt t="10194" x="2146300" y="6892925"/>
          <p14:tracePt t="10201" x="2146300" y="6919913"/>
          <p14:tracePt t="10209" x="2146300" y="6945313"/>
          <p14:tracePt t="10217" x="2146300" y="6959600"/>
          <p14:tracePt t="10226" x="2146300" y="6985000"/>
          <p14:tracePt t="10234" x="2146300" y="7011988"/>
          <p14:tracePt t="10241" x="2146300" y="7037388"/>
          <p14:tracePt t="10249" x="2146300" y="7077075"/>
          <p14:tracePt t="10257" x="2146300" y="7089775"/>
          <p14:tracePt t="10266" x="2146300" y="7104063"/>
          <p14:tracePt t="10274" x="2146300" y="7129463"/>
          <p14:tracePt t="10280" x="2146300" y="7143750"/>
          <p14:tracePt t="10289" x="2146300" y="7156450"/>
          <p14:tracePt t="10300" x="2146300" y="7169150"/>
          <p14:tracePt t="10314" x="2146300" y="7208838"/>
          <p14:tracePt t="10322" x="2146300" y="7235825"/>
          <p14:tracePt t="10332" x="2146300" y="7273925"/>
          <p14:tracePt t="10342" x="2146300" y="7300913"/>
          <p14:tracePt t="10346" x="2146300" y="7327900"/>
          <p14:tracePt t="10354" x="2146300" y="7366000"/>
          <p14:tracePt t="10362" x="2146300" y="7380288"/>
          <p14:tracePt t="10370" x="2146300" y="7405688"/>
          <p14:tracePt t="10382" x="2146300" y="7445375"/>
          <p14:tracePt t="10387" x="2146300" y="7497763"/>
          <p14:tracePt t="10396" x="2185988" y="7577138"/>
          <p14:tracePt t="10403" x="2198688" y="7629525"/>
          <p14:tracePt t="10411" x="2224088" y="7669213"/>
          <p14:tracePt t="10421" x="2238375" y="7696200"/>
          <p14:tracePt t="10428" x="2263775" y="7721600"/>
          <p14:tracePt t="10435" x="2263775" y="7748588"/>
          <p14:tracePt t="10445" x="2290763" y="7748588"/>
          <p14:tracePt t="10450" x="2290763" y="7773988"/>
          <p14:tracePt t="10459" x="2303463" y="7788275"/>
          <p14:tracePt t="10466" x="2317750" y="7813675"/>
          <p14:tracePt t="10477" x="2330450" y="7826375"/>
          <p14:tracePt t="10483" x="2330450" y="7840663"/>
          <p14:tracePt t="10491" x="2343150" y="7853363"/>
          <p14:tracePt t="10511" x="2370138" y="7866063"/>
          <p14:tracePt t="10519" x="2370138" y="7880350"/>
          <p14:tracePt t="10527" x="2382838" y="7893050"/>
          <p14:tracePt t="10533" x="2382838" y="7905750"/>
          <p14:tracePt t="10540" x="2395538" y="7918450"/>
          <p14:tracePt t="10550" x="2422525" y="7958138"/>
          <p14:tracePt t="10557" x="2435225" y="7958138"/>
          <p14:tracePt t="10567" x="2447925" y="7972425"/>
          <p14:tracePt t="10574" x="2462213" y="7985125"/>
          <p14:tracePt t="10581" x="2474913" y="7985125"/>
          <p14:tracePt t="10590" x="2501900" y="8010525"/>
          <p14:tracePt t="10598" x="2514600" y="8024813"/>
          <p14:tracePt t="10609" x="2541588" y="8024813"/>
          <p14:tracePt t="10615" x="2579688" y="8064500"/>
          <p14:tracePt t="10622" x="2593975" y="8077200"/>
          <p14:tracePt t="10630" x="2633663" y="8089900"/>
          <p14:tracePt t="10638" x="2659063" y="8102600"/>
          <p14:tracePt t="10646" x="2698750" y="8129588"/>
          <p14:tracePt t="10654" x="2738438" y="8156575"/>
          <p14:tracePt t="10662" x="2790825" y="8181975"/>
          <p14:tracePt t="10669" x="2817813" y="8194675"/>
          <p14:tracePt t="10678" x="2857500" y="8208963"/>
          <p14:tracePt t="10686" x="2909888" y="8234363"/>
          <p14:tracePt t="10694" x="2949575" y="8248650"/>
          <p14:tracePt t="10703" x="3027363" y="8274050"/>
          <p14:tracePt t="10711" x="3041650" y="8274050"/>
          <p14:tracePt t="10718" x="3054350" y="8274050"/>
          <p14:tracePt t="10726" x="3067050" y="8274050"/>
          <p14:tracePt t="10735" x="3081338" y="8274050"/>
          <p14:tracePt t="10743" x="3094038" y="8274050"/>
          <p14:tracePt t="10759" x="3119438" y="8274050"/>
          <p14:tracePt t="10779" x="3133725" y="8274050"/>
          <p14:tracePt t="10785" x="3146425" y="8274050"/>
          <p14:tracePt t="10792" x="3173413" y="8274050"/>
          <p14:tracePt t="10815" x="3198813" y="8274050"/>
          <p14:tracePt t="10841" x="3211513" y="8274050"/>
          <p14:tracePt t="11103" x="3225800" y="8261350"/>
          <p14:tracePt t="11126" x="3238500" y="8248650"/>
          <p14:tracePt t="11160" x="3251200" y="8248650"/>
          <p14:tracePt t="11177" x="3265488" y="8248650"/>
          <p14:tracePt t="11226" x="3278188" y="8248650"/>
          <p14:tracePt t="11254" x="3290888" y="8248650"/>
          <p14:tracePt t="11360" x="3238500" y="8221663"/>
          <p14:tracePt t="11368" x="3186113" y="8156575"/>
          <p14:tracePt t="11382" x="3067050" y="8116888"/>
          <p14:tracePt t="11385" x="2922588" y="8037513"/>
          <p14:tracePt t="11393" x="2738438" y="7958138"/>
          <p14:tracePt t="11401" x="2566988" y="7893050"/>
          <p14:tracePt t="11410" x="2382838" y="7788275"/>
          <p14:tracePt t="11416" x="2198688" y="7708900"/>
          <p14:tracePt t="11426" x="2027238" y="7604125"/>
          <p14:tracePt t="11433" x="1870075" y="7497763"/>
          <p14:tracePt t="11439" x="1751013" y="7405688"/>
          <p14:tracePt t="11448" x="1671638" y="7366000"/>
          <p14:tracePt t="11456" x="1579563" y="7273925"/>
          <p14:tracePt t="11464" x="1487488" y="7208838"/>
          <p14:tracePt t="11473" x="1422400" y="7129463"/>
          <p14:tracePt t="11480" x="1368425" y="7089775"/>
          <p14:tracePt t="11488" x="1330325" y="7011988"/>
          <p14:tracePt t="11495" x="1316038" y="6972300"/>
          <p14:tracePt t="11504" x="1276350" y="6919913"/>
          <p14:tracePt t="11514" x="1238250" y="6840538"/>
          <p14:tracePt t="11521" x="1198563" y="6788150"/>
          <p14:tracePt t="11529" x="1184275" y="6721475"/>
          <p14:tracePt t="11535" x="1158875" y="6696075"/>
          <p14:tracePt t="11544" x="1144588" y="6616700"/>
          <p14:tracePt t="11552" x="1119188" y="6537325"/>
          <p14:tracePt t="11561" x="1106488" y="6497638"/>
          <p14:tracePt t="11569" x="1092200" y="6445250"/>
          <p14:tracePt t="11578" x="1092200" y="6432550"/>
          <p14:tracePt t="11583" x="1092200" y="6419850"/>
          <p14:tracePt t="11592" x="1092200" y="6405563"/>
          <p14:tracePt t="11615" x="1092200" y="6392863"/>
          <p14:tracePt t="11631" x="1144588" y="6380163"/>
          <p14:tracePt t="11639" x="1211263" y="6353175"/>
          <p14:tracePt t="11647" x="1303338" y="6313488"/>
          <p14:tracePt t="11656" x="1382713" y="6300788"/>
          <p14:tracePt t="11663" x="1487488" y="6275388"/>
          <p14:tracePt t="11670" x="1619250" y="6248400"/>
          <p14:tracePt t="11680" x="1738313" y="6208713"/>
          <p14:tracePt t="11689" x="1947863" y="6183313"/>
          <p14:tracePt t="11696" x="2146300" y="6156325"/>
          <p14:tracePt t="11706" x="2447925" y="6129338"/>
          <p14:tracePt t="11712" x="2751138" y="6129338"/>
          <p14:tracePt t="11721" x="3106738" y="6129338"/>
          <p14:tracePt t="11728" x="3435350" y="6129338"/>
          <p14:tracePt t="11738" x="3843338" y="6129338"/>
          <p14:tracePt t="11742" x="4173538" y="6103938"/>
          <p14:tracePt t="11750" x="4541838" y="6103938"/>
          <p14:tracePt t="11759" x="4805363" y="6103938"/>
          <p14:tracePt t="11766" x="5041900" y="6103938"/>
          <p14:tracePt t="11776" x="5240338" y="6103938"/>
          <p14:tracePt t="11785" x="5502275" y="6116638"/>
          <p14:tracePt t="11792" x="5648325" y="6143625"/>
          <p14:tracePt t="11799" x="5884863" y="6129338"/>
          <p14:tracePt t="11807" x="6016625" y="6129338"/>
          <p14:tracePt t="11817" x="6188075" y="6103938"/>
          <p14:tracePt t="11823" x="6357938" y="6103938"/>
          <p14:tracePt t="11832" x="6596063" y="6103938"/>
          <p14:tracePt t="11843" x="6792913" y="6103938"/>
          <p14:tracePt t="11847" x="7069138" y="6076950"/>
          <p14:tracePt t="11857" x="7200900" y="6051550"/>
          <p14:tracePt t="11863" x="7372350" y="6051550"/>
          <p14:tracePt t="11871" x="7477125" y="6051550"/>
          <p14:tracePt t="11878" x="7529513" y="6051550"/>
          <p14:tracePt t="11886" x="7556500" y="6051550"/>
          <p14:tracePt t="11894" x="7608888" y="6051550"/>
          <p14:tracePt t="11903" x="7623175" y="6051550"/>
          <p14:tracePt t="11913" x="7675563" y="6051550"/>
          <p14:tracePt t="11920" x="7715250" y="6051550"/>
          <p14:tracePt t="11927" x="7780338" y="6051550"/>
          <p14:tracePt t="11935" x="7820025" y="6051550"/>
          <p14:tracePt t="11944" x="7912100" y="6051550"/>
          <p14:tracePt t="11953" x="7964488" y="6051550"/>
          <p14:tracePt t="11960" x="8069263" y="6051550"/>
          <p14:tracePt t="11968" x="8123238" y="6037263"/>
          <p14:tracePt t="11976" x="8201025" y="6037263"/>
          <p14:tracePt t="11982" x="8255000" y="6011863"/>
          <p14:tracePt t="11991" x="8307388" y="5999163"/>
          <p14:tracePt t="11999" x="8385175" y="5999163"/>
          <p14:tracePt t="12008" x="8491538" y="5972175"/>
          <p14:tracePt t="12015" x="8543925" y="5972175"/>
          <p14:tracePt t="12023" x="8609013" y="5972175"/>
          <p14:tracePt t="12031" x="8662988" y="5972175"/>
          <p14:tracePt t="12040" x="8767763" y="5959475"/>
          <p14:tracePt t="12048" x="8847138" y="5959475"/>
          <p14:tracePt t="12055" x="8964613" y="5959475"/>
          <p14:tracePt t="12065" x="9110663" y="5907088"/>
          <p14:tracePt t="12071" x="9255125" y="5880100"/>
          <p14:tracePt t="12079" x="9359900" y="5880100"/>
          <p14:tracePt t="12087" x="9504363" y="5840413"/>
          <p14:tracePt t="12094" x="9636125" y="5840413"/>
          <p14:tracePt t="12102" x="9847263" y="5788025"/>
          <p14:tracePt t="12111" x="9926638" y="5735638"/>
          <p14:tracePt t="12119" x="10071100" y="5735638"/>
          <p14:tracePt t="12127" x="10098088" y="5708650"/>
          <p14:tracePt t="12935" x="9767888" y="5038725"/>
          <p14:tracePt t="12940" x="9439275" y="5011738"/>
          <p14:tracePt t="12950" x="9056688" y="4919663"/>
          <p14:tracePt t="12958" x="8531225" y="4814888"/>
          <p14:tracePt t="12966" x="8228013" y="4735513"/>
          <p14:tracePt t="12974" x="7635875" y="4591050"/>
          <p14:tracePt t="12983" x="7240588" y="4498975"/>
          <p14:tracePt t="12993" x="6556375" y="4302125"/>
          <p14:tracePt t="12997" x="6002338" y="4117975"/>
          <p14:tracePt t="13006" x="5226050" y="3814763"/>
          <p14:tracePt t="13013" x="4922838" y="3709988"/>
          <p14:tracePt t="13021" x="4383088" y="3538538"/>
          <p14:tracePt t="13029" x="3870325" y="3314700"/>
          <p14:tracePt t="13038" x="3119438" y="3065463"/>
          <p14:tracePt t="13047" x="2487613" y="2828925"/>
          <p14:tracePt t="13053" x="1778000" y="2538413"/>
          <p14:tracePt t="13060" x="1290638" y="2368550"/>
          <p14:tracePt t="13069" x="644525" y="2078038"/>
          <p14:tracePt t="13082" x="288925" y="1960563"/>
          <p14:tracePt t="13433" x="1066800" y="2038350"/>
          <p14:tracePt t="13440" x="1514475" y="2249488"/>
          <p14:tracePt t="13448" x="2474913" y="2617788"/>
          <p14:tracePt t="13457" x="3173413" y="2867025"/>
          <p14:tracePt t="13465" x="4330700" y="3249613"/>
          <p14:tracePt t="13473" x="4937125" y="3394075"/>
          <p14:tracePt t="13481" x="5686425" y="3657600"/>
          <p14:tracePt t="13489" x="6240463" y="3802063"/>
          <p14:tracePt t="13496" x="6937375" y="3879850"/>
          <p14:tracePt t="13505" x="7385050" y="3933825"/>
          <p14:tracePt t="13513" x="7727950" y="3998913"/>
          <p14:tracePt t="13521" x="8004175" y="4051300"/>
          <p14:tracePt t="13531" x="8267700" y="4051300"/>
          <p14:tracePt t="13537" x="8399463" y="4078288"/>
          <p14:tracePt t="13545" x="8504238" y="4078288"/>
          <p14:tracePt t="13553" x="8609013" y="4090988"/>
          <p14:tracePt t="13559" x="8688388" y="4090988"/>
          <p14:tracePt t="13568" x="8794750" y="4117975"/>
          <p14:tracePt t="13576" x="8872538" y="4117975"/>
          <p14:tracePt t="13588" x="8924925" y="4117975"/>
          <p14:tracePt t="13593" x="8991600" y="4117975"/>
          <p14:tracePt t="13601" x="9031288" y="4117975"/>
          <p14:tracePt t="13609" x="9083675" y="4130675"/>
          <p14:tracePt t="13617" x="9163050" y="4130675"/>
          <p14:tracePt t="13627" x="9228138" y="4130675"/>
          <p14:tracePt t="13633" x="9280525" y="4130675"/>
          <p14:tracePt t="13642" x="9386888" y="4130675"/>
          <p14:tracePt t="13650" x="9399588" y="4130675"/>
          <p14:tracePt t="13656" x="9464675" y="4130675"/>
          <p14:tracePt t="13664" x="9518650" y="4130675"/>
          <p14:tracePt t="13672" x="9571038" y="4157663"/>
          <p14:tracePt t="13682" x="9650413" y="4157663"/>
          <p14:tracePt t="13688" x="9728200" y="4170363"/>
          <p14:tracePt t="13695" x="9782175" y="4170363"/>
          <p14:tracePt t="13704" x="9859963" y="4170363"/>
          <p14:tracePt t="13713" x="9952038" y="4170363"/>
          <p14:tracePt t="13722" x="10098088" y="4195763"/>
          <p14:tracePt t="15493" x="8439150" y="4038600"/>
          <p14:tracePt t="15502" x="7135813" y="3538538"/>
          <p14:tracePt t="15509" x="5989638" y="3197225"/>
          <p14:tracePt t="15517" x="4476750" y="2578100"/>
          <p14:tracePt t="15526" x="3251200" y="2184400"/>
          <p14:tracePt t="15534" x="2159000" y="1801813"/>
          <p14:tracePt t="15544" x="1106488" y="1328738"/>
          <p14:tracePt t="15550" x="368300" y="11176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A200B-94D2-4D5E-BD24-B77D25A73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the winner is…..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86E3FC-DED8-4A2A-92DA-119319E0F0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03400" y="4064794"/>
            <a:ext cx="6553200" cy="4200525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5A5F3F3-87A1-432E-BFE3-E1B896FDF8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833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05"/>
    </mc:Choice>
    <mc:Fallback>
      <p:transition spd="slow" advTm="20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96" x="65088" y="3433763"/>
          <p14:tracePt t="601" x="104775" y="3473450"/>
          <p14:tracePt t="609" x="158750" y="3525838"/>
          <p14:tracePt t="618" x="223838" y="3565525"/>
          <p14:tracePt t="629" x="303213" y="3657600"/>
          <p14:tracePt t="633" x="395288" y="3722688"/>
          <p14:tracePt t="641" x="447675" y="3749675"/>
          <p14:tracePt t="648" x="552450" y="3814763"/>
          <p14:tracePt t="656" x="631825" y="3854450"/>
          <p14:tracePt t="666" x="684213" y="3879850"/>
          <p14:tracePt t="676" x="711200" y="3879850"/>
          <p14:tracePt t="683" x="711200" y="3894138"/>
          <p14:tracePt t="689" x="723900" y="3906838"/>
          <p14:tracePt t="699" x="723900" y="3919538"/>
          <p14:tracePt t="704" x="723900" y="3946525"/>
          <p14:tracePt t="712" x="723900" y="3986213"/>
          <p14:tracePt t="722" x="711200" y="4038600"/>
          <p14:tracePt t="732" x="711200" y="4090988"/>
          <p14:tracePt t="737" x="711200" y="4103688"/>
          <p14:tracePt t="745" x="711200" y="4157663"/>
          <p14:tracePt t="752" x="790575" y="4287838"/>
          <p14:tracePt t="763" x="842963" y="4341813"/>
          <p14:tracePt t="769" x="895350" y="4459288"/>
          <p14:tracePt t="778" x="935038" y="4511675"/>
          <p14:tracePt t="785" x="974725" y="4578350"/>
          <p14:tracePt t="793" x="1066800" y="4762500"/>
          <p14:tracePt t="802" x="1079500" y="4840288"/>
          <p14:tracePt t="813" x="1158875" y="5011738"/>
          <p14:tracePt t="819" x="1198563" y="5091113"/>
          <p14:tracePt t="828" x="1250950" y="5275263"/>
          <p14:tracePt t="832" x="1303338" y="5419725"/>
          <p14:tracePt t="842" x="1343025" y="5564188"/>
          <p14:tracePt t="850" x="1368425" y="5695950"/>
          <p14:tracePt t="859" x="1422400" y="5840413"/>
          <p14:tracePt t="863" x="1487488" y="5999163"/>
          <p14:tracePt t="873" x="1539875" y="6103938"/>
          <p14:tracePt t="880" x="1579563" y="6248400"/>
          <p14:tracePt t="890" x="1631950" y="6459538"/>
          <p14:tracePt t="899" x="1711325" y="6604000"/>
          <p14:tracePt t="909" x="1870075" y="6827838"/>
          <p14:tracePt t="911" x="1974850" y="6972300"/>
          <p14:tracePt t="921" x="2132013" y="7129463"/>
          <p14:tracePt t="929" x="2251075" y="7248525"/>
          <p14:tracePt t="937" x="2435225" y="7380288"/>
          <p14:tracePt t="945" x="2554288" y="7445375"/>
          <p14:tracePt t="955" x="2698750" y="7550150"/>
          <p14:tracePt t="962" x="2790825" y="7589838"/>
          <p14:tracePt t="970" x="2870200" y="7629525"/>
          <p14:tracePt t="978" x="2922588" y="7656513"/>
          <p14:tracePt t="984" x="3001963" y="7708900"/>
          <p14:tracePt t="995" x="3041650" y="7748588"/>
          <p14:tracePt t="1001" x="3119438" y="7788275"/>
          <p14:tracePt t="1010" x="3159125" y="7826375"/>
          <p14:tracePt t="1015" x="3211513" y="7866063"/>
          <p14:tracePt t="1024" x="3251200" y="7893050"/>
          <p14:tracePt t="1032" x="3303588" y="7932738"/>
          <p14:tracePt t="1040" x="3357563" y="7997825"/>
          <p14:tracePt t="1050" x="3475038" y="8089900"/>
          <p14:tracePt t="1058" x="3541713" y="8129588"/>
          <p14:tracePt t="1065" x="3621088" y="8181975"/>
          <p14:tracePt t="1075" x="3673475" y="8181975"/>
          <p14:tracePt t="1082" x="3713163" y="8208963"/>
          <p14:tracePt t="1090" x="3725863" y="8208963"/>
          <p14:tracePt t="1110" x="3738563" y="8208963"/>
          <p14:tracePt t="1117" x="3751263" y="8208963"/>
          <p14:tracePt t="1128" x="3765550" y="8208963"/>
          <p14:tracePt t="1135" x="3790950" y="8181975"/>
          <p14:tracePt t="1139" x="3830638" y="8169275"/>
          <p14:tracePt t="1148" x="3870325" y="8129588"/>
          <p14:tracePt t="1166" x="3897313" y="8116888"/>
          <p14:tracePt t="1184" x="3910013" y="8102600"/>
          <p14:tracePt t="1239" x="3897313" y="8077200"/>
          <p14:tracePt t="1247" x="3883025" y="8064500"/>
          <p14:tracePt t="1254" x="3843338" y="8024813"/>
          <p14:tracePt t="1263" x="3830638" y="7997825"/>
          <p14:tracePt t="1269" x="3817938" y="7958138"/>
          <p14:tracePt t="1277" x="3778250" y="7918450"/>
          <p14:tracePt t="1288" x="3738563" y="7866063"/>
          <p14:tracePt t="1294" x="3686175" y="7788275"/>
          <p14:tracePt t="1303" x="3646488" y="7721600"/>
          <p14:tracePt t="1312" x="3621088" y="7669213"/>
          <p14:tracePt t="1318" x="3621088" y="7642225"/>
          <p14:tracePt t="1328" x="3581400" y="7589838"/>
          <p14:tracePt t="1333" x="3567113" y="7550150"/>
          <p14:tracePt t="1343" x="3554413" y="7512050"/>
          <p14:tracePt t="1351" x="3541713" y="7485063"/>
          <p14:tracePt t="1362" x="3502025" y="7445375"/>
          <p14:tracePt t="1366" x="3489325" y="7432675"/>
          <p14:tracePt t="1374" x="3475038" y="7405688"/>
          <p14:tracePt t="1385" x="3449638" y="7366000"/>
          <p14:tracePt t="1389" x="3435350" y="7327900"/>
          <p14:tracePt t="1397" x="3422650" y="7313613"/>
          <p14:tracePt t="1406" x="3382963" y="7273925"/>
          <p14:tracePt t="1413" x="3357563" y="7208838"/>
          <p14:tracePt t="1422" x="3290888" y="7169150"/>
          <p14:tracePt t="1430" x="3278188" y="7143750"/>
          <p14:tracePt t="1438" x="3198813" y="7077075"/>
          <p14:tracePt t="1448" x="3159125" y="7037388"/>
          <p14:tracePt t="1454" x="3146425" y="7024688"/>
          <p14:tracePt t="1473" x="3133725" y="6997700"/>
          <p14:tracePt t="1492" x="3133725" y="6985000"/>
          <p14:tracePt t="1499" x="3119438" y="6959600"/>
          <p14:tracePt t="1505" x="3094038" y="6880225"/>
          <p14:tracePt t="1515" x="3081338" y="6867525"/>
          <p14:tracePt t="1522" x="3041650" y="6788150"/>
          <p14:tracePt t="1531" x="3014663" y="6735763"/>
          <p14:tracePt t="1541" x="2974975" y="6656388"/>
          <p14:tracePt t="1546" x="2935288" y="6604000"/>
          <p14:tracePt t="1555" x="2909888" y="6564313"/>
          <p14:tracePt t="1564" x="2882900" y="6564313"/>
          <p14:tracePt t="1571" x="2870200" y="6537325"/>
          <p14:tracePt t="1580" x="2857500" y="6524625"/>
          <p14:tracePt t="1587" x="2843213" y="6497638"/>
          <p14:tracePt t="1800" x="2843213" y="6511925"/>
          <p14:tracePt t="1829" x="2857500" y="6511925"/>
          <p14:tracePt t="1831" x="2895600" y="6537325"/>
          <p14:tracePt t="1838" x="2935288" y="6551613"/>
          <p14:tracePt t="1846" x="3014663" y="6551613"/>
          <p14:tracePt t="1856" x="3041650" y="6577013"/>
          <p14:tracePt t="1863" x="3119438" y="6589713"/>
          <p14:tracePt t="1872" x="3173413" y="6589713"/>
          <p14:tracePt t="1878" x="3211513" y="6589713"/>
          <p14:tracePt t="1888" x="3225800" y="6589713"/>
          <p14:tracePt t="1894" x="3251200" y="6589713"/>
          <p14:tracePt t="1913" x="3343275" y="6604000"/>
          <p14:tracePt t="1919" x="3370263" y="6604000"/>
          <p14:tracePt t="1929" x="3382963" y="6629400"/>
          <p14:tracePt t="1934" x="3409950" y="6629400"/>
          <p14:tracePt t="1946" x="3449638" y="6643688"/>
          <p14:tracePt t="1951" x="3475038" y="6643688"/>
          <p14:tracePt t="1963" x="3514725" y="6656388"/>
          <p14:tracePt t="1966" x="3541713" y="6656388"/>
          <p14:tracePt t="1978" x="3567113" y="6656388"/>
          <p14:tracePt t="1981" x="3581400" y="6656388"/>
          <p14:tracePt t="1990" x="3606800" y="6696075"/>
          <p14:tracePt t="1999" x="3646488" y="6696075"/>
          <p14:tracePt t="2007" x="3673475" y="6708775"/>
          <p14:tracePt t="2012" x="3686175" y="6708775"/>
          <p14:tracePt t="2022" x="3725863" y="6721475"/>
          <p14:tracePt t="2029" x="3751263" y="6721475"/>
          <p14:tracePt t="2037" x="3765550" y="6735763"/>
          <p14:tracePt t="2046" x="3790950" y="6735763"/>
          <p14:tracePt t="2055" x="3805238" y="6748463"/>
          <p14:tracePt t="2064" x="3830638" y="6748463"/>
          <p14:tracePt t="2070" x="3843338" y="6761163"/>
          <p14:tracePt t="2080" x="3857625" y="6761163"/>
          <p14:tracePt t="2086" x="3870325" y="6761163"/>
          <p14:tracePt t="2092" x="3897313" y="6775450"/>
          <p14:tracePt t="2101" x="3910013" y="6775450"/>
          <p14:tracePt t="2109" x="3910013" y="6800850"/>
          <p14:tracePt t="2119" x="3949700" y="6800850"/>
          <p14:tracePt t="2126" x="3962400" y="6813550"/>
          <p14:tracePt t="2133" x="3975100" y="6827838"/>
          <p14:tracePt t="2142" x="3989388" y="6827838"/>
          <p14:tracePt t="2150" x="4002088" y="6827838"/>
          <p14:tracePt t="2159" x="4014788" y="6840538"/>
          <p14:tracePt t="2180" x="4029075" y="6840538"/>
          <p14:tracePt t="2206" x="4041775" y="6840538"/>
          <p14:tracePt t="2214" x="4054475" y="6840538"/>
          <p14:tracePt t="2221" x="4067175" y="6840538"/>
          <p14:tracePt t="2229" x="4106863" y="6840538"/>
          <p14:tracePt t="2238" x="4121150" y="6840538"/>
          <p14:tracePt t="2261" x="4133850" y="6840538"/>
          <p14:tracePt t="2311" x="4160838" y="6840538"/>
          <p14:tracePt t="2319" x="4173538" y="6840538"/>
          <p14:tracePt t="2326" x="4186238" y="6867525"/>
          <p14:tracePt t="2335" x="4198938" y="6880225"/>
          <p14:tracePt t="2366" x="4213225" y="6880225"/>
          <p14:tracePt t="3073" x="4213225" y="6892925"/>
          <p14:tracePt t="3090" x="4198938" y="6892925"/>
          <p14:tracePt t="3245" x="4213225" y="6892925"/>
          <p14:tracePt t="3365" x="4238625" y="6892925"/>
          <p14:tracePt t="3394" x="4252913" y="6892925"/>
          <p14:tracePt t="3403" x="4265613" y="6905625"/>
          <p14:tracePt t="3410" x="4278313" y="6905625"/>
          <p14:tracePt t="3417" x="4330700" y="6945313"/>
          <p14:tracePt t="3424" x="4344988" y="6945313"/>
          <p14:tracePt t="3434" x="4357688" y="6945313"/>
          <p14:tracePt t="3442" x="4370388" y="6945313"/>
          <p14:tracePt t="3451" x="4383088" y="6945313"/>
          <p14:tracePt t="3456" x="4397375" y="6945313"/>
          <p14:tracePt t="3464" x="4410075" y="6945313"/>
          <p14:tracePt t="3476" x="4422775" y="6945313"/>
          <p14:tracePt t="3480" x="4449763" y="6945313"/>
          <p14:tracePt t="3489" x="4449763" y="6959600"/>
          <p14:tracePt t="3512" x="4462463" y="6959600"/>
          <p14:tracePt t="3529" x="4489450" y="6959600"/>
          <p14:tracePt t="3552" x="4502150" y="6972300"/>
          <p14:tracePt t="3575" x="4514850" y="6972300"/>
          <p14:tracePt t="3644" x="4514850" y="6985000"/>
          <p14:tracePt t="3650" x="4514850" y="6997700"/>
          <p14:tracePt t="3659" x="4502150" y="7011988"/>
          <p14:tracePt t="3666" x="4476750" y="7064375"/>
          <p14:tracePt t="3676" x="4462463" y="7104063"/>
          <p14:tracePt t="3683" x="4449763" y="7156450"/>
          <p14:tracePt t="3692" x="4449763" y="7208838"/>
          <p14:tracePt t="3699" x="4449763" y="7288213"/>
          <p14:tracePt t="3708" x="4449763" y="7340600"/>
          <p14:tracePt t="3716" x="4449763" y="7405688"/>
          <p14:tracePt t="3723" x="4489450" y="7472363"/>
          <p14:tracePt t="3731" x="4502150" y="7497763"/>
          <p14:tracePt t="3740" x="4514850" y="7512050"/>
          <p14:tracePt t="3747" x="4514850" y="7524750"/>
          <p14:tracePt t="3756" x="4529138" y="7550150"/>
          <p14:tracePt t="4141" x="4541838" y="7550150"/>
          <p14:tracePt t="4160" x="4568825" y="7537450"/>
          <p14:tracePt t="4166" x="4581525" y="7524750"/>
          <p14:tracePt t="4174" x="4594225" y="7524750"/>
          <p14:tracePt t="4180" x="4606925" y="7524750"/>
          <p14:tracePt t="4222" x="4621213" y="7512050"/>
          <p14:tracePt t="4347" x="4633913" y="7497763"/>
          <p14:tracePt t="4369" x="4646613" y="7485063"/>
          <p14:tracePt t="4374" x="4660900" y="7472363"/>
          <p14:tracePt t="4382" x="4660900" y="7458075"/>
          <p14:tracePt t="4407" x="4660900" y="7445375"/>
          <p14:tracePt t="4469" x="4673600" y="7432675"/>
          <p14:tracePt t="4491" x="4673600" y="7419975"/>
          <p14:tracePt t="4497" x="4673600" y="7405688"/>
          <p14:tracePt t="4604" x="4673600" y="7392988"/>
          <p14:tracePt t="4639" x="4673600" y="7366000"/>
          <p14:tracePt t="4670" x="4673600" y="7353300"/>
          <p14:tracePt t="4707" x="4686300" y="7353300"/>
          <p14:tracePt t="4740" x="4686300" y="7340600"/>
          <p14:tracePt t="4766" x="4686300" y="7327900"/>
          <p14:tracePt t="4770" x="4686300" y="7313613"/>
          <p14:tracePt t="4776" x="4686300" y="7300913"/>
          <p14:tracePt t="4797" x="4686300" y="7288213"/>
          <p14:tracePt t="4806" x="4700588" y="7273925"/>
          <p14:tracePt t="4812" x="4700588" y="7261225"/>
          <p14:tracePt t="4857" x="4713288" y="7248525"/>
          <p14:tracePt t="4863" x="4713288" y="7235825"/>
          <p14:tracePt t="4872" x="4738688" y="7221538"/>
          <p14:tracePt t="5114" x="4738688" y="7129463"/>
          <p14:tracePt t="5119" x="4765675" y="7077075"/>
          <p14:tracePt t="5127" x="4765675" y="7024688"/>
          <p14:tracePt t="5136" x="4765675" y="6972300"/>
          <p14:tracePt t="5143" x="4765675" y="6919913"/>
          <p14:tracePt t="5149" x="4765675" y="6880225"/>
          <p14:tracePt t="5161" x="4765675" y="6853238"/>
          <p14:tracePt t="5165" x="4765675" y="6813550"/>
          <p14:tracePt t="5175" x="4765675" y="6788150"/>
          <p14:tracePt t="5185" x="4765675" y="6748463"/>
          <p14:tracePt t="5191" x="4765675" y="6735763"/>
          <p14:tracePt t="5200" x="4765675" y="6708775"/>
          <p14:tracePt t="5208" x="4765675" y="6696075"/>
          <p14:tracePt t="5213" x="4765675" y="6669088"/>
          <p14:tracePt t="5240" x="4765675" y="6656388"/>
          <p14:tracePt t="5258" x="4765675" y="6629400"/>
          <p14:tracePt t="5317" x="4765675" y="6604000"/>
          <p14:tracePt t="5326" x="4752975" y="6589713"/>
          <p14:tracePt t="5350" x="4738688" y="6589713"/>
          <p14:tracePt t="5360" x="4725988" y="6577013"/>
          <p14:tracePt t="5387" x="4713288" y="6577013"/>
          <p14:tracePt t="5394" x="4713288" y="6564313"/>
          <p14:tracePt t="5433" x="4700588" y="6564313"/>
          <p14:tracePt t="5441" x="4686300" y="6564313"/>
          <p14:tracePt t="5448" x="4673600" y="6551613"/>
          <p14:tracePt t="5467" x="4633913" y="6551613"/>
          <p14:tracePt t="5477" x="4621213" y="6537325"/>
          <p14:tracePt t="5483" x="4594225" y="6524625"/>
          <p14:tracePt t="5514" x="4554538" y="6497638"/>
          <p14:tracePt t="5523" x="4541838" y="6497638"/>
          <p14:tracePt t="5528" x="4514850" y="6484938"/>
          <p14:tracePt t="5534" x="4502150" y="6484938"/>
          <p14:tracePt t="5543" x="4489450" y="6472238"/>
          <p14:tracePt t="5552" x="4476750" y="6459538"/>
          <p14:tracePt t="5562" x="4449763" y="6459538"/>
          <p14:tracePt t="5569" x="4422775" y="6445250"/>
          <p14:tracePt t="5576" x="4410075" y="6432550"/>
          <p14:tracePt t="5584" x="4397375" y="6432550"/>
          <p14:tracePt t="5592" x="4383088" y="6419850"/>
          <p14:tracePt t="5601" x="4370388" y="6392863"/>
          <p14:tracePt t="5609" x="4357688" y="6392863"/>
          <p14:tracePt t="5616" x="4344988" y="6392863"/>
          <p14:tracePt t="5624" x="4330700" y="6380163"/>
          <p14:tracePt t="5633" x="4291013" y="6367463"/>
          <p14:tracePt t="5648" x="4225925" y="6353175"/>
          <p14:tracePt t="5655" x="4213225" y="6353175"/>
          <p14:tracePt t="5663" x="4186238" y="6340475"/>
          <p14:tracePt t="5672" x="4173538" y="6327775"/>
          <p14:tracePt t="5696" x="4160838" y="6327775"/>
          <p14:tracePt t="5699" x="4146550" y="6327775"/>
          <p14:tracePt t="5722" x="4133850" y="6327775"/>
          <p14:tracePt t="5756" x="4106863" y="6327775"/>
          <p14:tracePt t="5842" x="4067175" y="6327775"/>
          <p14:tracePt t="5844" x="4029075" y="6340475"/>
          <p14:tracePt t="5863" x="4029075" y="6353175"/>
          <p14:tracePt t="5872" x="4029075" y="6367463"/>
          <p14:tracePt t="5882" x="4014788" y="6380163"/>
          <p14:tracePt t="5889" x="4002088" y="6380163"/>
          <p14:tracePt t="5911" x="3975100" y="6419850"/>
          <p14:tracePt t="5918" x="3975100" y="6459538"/>
          <p14:tracePt t="5926" x="3962400" y="6472238"/>
          <p14:tracePt t="5944" x="3962400" y="6497638"/>
          <p14:tracePt t="5953" x="3962400" y="6524625"/>
          <p14:tracePt t="5975" x="3937000" y="6564313"/>
          <p14:tracePt t="5981" x="3937000" y="6577013"/>
          <p14:tracePt t="5998" x="3937000" y="6616700"/>
          <p14:tracePt t="6005" x="3937000" y="6643688"/>
          <p14:tracePt t="6014" x="3937000" y="6656388"/>
          <p14:tracePt t="6032" x="3937000" y="6669088"/>
          <p14:tracePt t="6040" x="3937000" y="6683375"/>
          <p14:tracePt t="6049" x="3937000" y="6696075"/>
          <p14:tracePt t="6056" x="3937000" y="6708775"/>
          <p14:tracePt t="6072" x="3937000" y="6735763"/>
          <p14:tracePt t="6079" x="3937000" y="6748463"/>
          <p14:tracePt t="6089" x="3937000" y="6761163"/>
          <p14:tracePt t="6096" x="3937000" y="6775450"/>
          <p14:tracePt t="6105" x="3937000" y="6840538"/>
          <p14:tracePt t="6112" x="3949700" y="6880225"/>
          <p14:tracePt t="6120" x="3962400" y="6919913"/>
          <p14:tracePt t="6129" x="3962400" y="6945313"/>
          <p14:tracePt t="6137" x="3962400" y="6959600"/>
          <p14:tracePt t="6147" x="3975100" y="6972300"/>
          <p14:tracePt t="6152" x="3989388" y="7011988"/>
          <p14:tracePt t="6162" x="4014788" y="7064375"/>
          <p14:tracePt t="6168" x="4029075" y="7077075"/>
          <p14:tracePt t="6179" x="4029075" y="7104063"/>
          <p14:tracePt t="6183" x="4054475" y="7116763"/>
          <p14:tracePt t="6191" x="4081463" y="7181850"/>
          <p14:tracePt t="6201" x="4094163" y="7181850"/>
          <p14:tracePt t="6214" x="4106863" y="7196138"/>
          <p14:tracePt t="6216" x="4121150" y="7221538"/>
          <p14:tracePt t="6222" x="4133850" y="7235825"/>
          <p14:tracePt t="6250" x="4146550" y="7235825"/>
          <p14:tracePt t="6259" x="4160838" y="7248525"/>
          <p14:tracePt t="6269" x="4173538" y="7248525"/>
          <p14:tracePt t="6275" x="4213225" y="7261225"/>
          <p14:tracePt t="6297" x="4265613" y="7288213"/>
          <p14:tracePt t="6301" x="4291013" y="7288213"/>
          <p14:tracePt t="6308" x="4305300" y="7300913"/>
          <p14:tracePt t="6316" x="4344988" y="7300913"/>
          <p14:tracePt t="6324" x="4357688" y="7300913"/>
          <p14:tracePt t="6334" x="4370388" y="7300913"/>
          <p14:tracePt t="6349" x="4397375" y="7300913"/>
          <p14:tracePt t="6368" x="4422775" y="7300913"/>
          <p14:tracePt t="6396" x="4437063" y="7300913"/>
          <p14:tracePt t="6526" x="4449763" y="7300913"/>
          <p14:tracePt t="6540" x="4476750" y="7300913"/>
          <p14:tracePt t="6573" x="4489450" y="7300913"/>
          <p14:tracePt t="6582" x="4502150" y="7300913"/>
          <p14:tracePt t="6589" x="4514850" y="7300913"/>
          <p14:tracePt t="6609" x="4514850" y="7288213"/>
          <p14:tracePt t="6618" x="4529138" y="7288213"/>
          <p14:tracePt t="6625" x="4554538" y="7273925"/>
          <p14:tracePt t="6643" x="4594225" y="7273925"/>
          <p14:tracePt t="6649" x="4606925" y="7261225"/>
          <p14:tracePt t="6658" x="4606925" y="7235825"/>
          <p14:tracePt t="6678" x="4633913" y="7221538"/>
          <p14:tracePt t="6685" x="4646613" y="7208838"/>
          <p14:tracePt t="6696" x="4686300" y="7196138"/>
          <p14:tracePt t="6701" x="4700588" y="7196138"/>
          <p14:tracePt t="6710" x="4713288" y="7181850"/>
          <p14:tracePt t="6716" x="4725988" y="7169150"/>
          <p14:tracePt t="6724" x="4738688" y="7169150"/>
          <p14:tracePt t="6734" x="4752975" y="7169150"/>
          <p14:tracePt t="6740" x="4765675" y="7156450"/>
          <p14:tracePt t="6750" x="4778375" y="7156450"/>
          <p14:tracePt t="6757" x="4792663" y="7143750"/>
          <p14:tracePt t="6765" x="4805363" y="7129463"/>
          <p14:tracePt t="6772" x="4818063" y="7129463"/>
          <p14:tracePt t="6781" x="4830763" y="7104063"/>
          <p14:tracePt t="6788" x="4870450" y="7104063"/>
          <p14:tracePt t="6796" x="4897438" y="7077075"/>
          <p14:tracePt t="6805" x="4897438" y="7064375"/>
          <p14:tracePt t="6813" x="4922838" y="7051675"/>
          <p14:tracePt t="6821" x="4937125" y="7051675"/>
          <p14:tracePt t="6830" x="4949825" y="7037388"/>
          <p14:tracePt t="6838" x="4949825" y="7011988"/>
          <p14:tracePt t="6862" x="4962525" y="6997700"/>
          <p14:tracePt t="6869" x="4962525" y="6985000"/>
          <p14:tracePt t="6880" x="4962525" y="6972300"/>
          <p14:tracePt t="6884" x="4976813" y="6945313"/>
          <p14:tracePt t="6891" x="4976813" y="6905625"/>
          <p14:tracePt t="6899" x="4976813" y="6880225"/>
          <p14:tracePt t="6909" x="4989513" y="6840538"/>
          <p14:tracePt t="6916" x="4989513" y="6788150"/>
          <p14:tracePt t="6925" x="4989513" y="6761163"/>
          <p14:tracePt t="6933" x="4989513" y="6748463"/>
          <p14:tracePt t="6939" x="4989513" y="6721475"/>
          <p14:tracePt t="6947" x="4989513" y="6696075"/>
          <p14:tracePt t="6959" x="4989513" y="6683375"/>
          <p14:tracePt t="6964" x="4976813" y="6656388"/>
          <p14:tracePt t="6973" x="4962525" y="6616700"/>
          <p14:tracePt t="6981" x="4949825" y="6604000"/>
          <p14:tracePt t="6988" x="4949825" y="6589713"/>
          <p14:tracePt t="6997" x="4910138" y="6564313"/>
          <p14:tracePt t="7003" x="4897438" y="6551613"/>
          <p14:tracePt t="7029" x="4884738" y="6537325"/>
          <p14:tracePt t="7055" x="4870450" y="6537325"/>
          <p14:tracePt t="7069" x="4857750" y="6524625"/>
          <p14:tracePt t="7110" x="4845050" y="6524625"/>
          <p14:tracePt t="7119" x="4830763" y="6524625"/>
          <p14:tracePt t="7128" x="4818063" y="6524625"/>
          <p14:tracePt t="7146" x="4778375" y="6497638"/>
          <p14:tracePt t="7153" x="4765675" y="6484938"/>
          <p14:tracePt t="7159" x="4752975" y="6484938"/>
          <p14:tracePt t="7169" x="4738688" y="6484938"/>
          <p14:tracePt t="7179" x="4725988" y="6472238"/>
          <p14:tracePt t="7184" x="4713288" y="6472238"/>
          <p14:tracePt t="7204" x="4673600" y="6459538"/>
          <p14:tracePt t="7211" x="4660900" y="6459538"/>
          <p14:tracePt t="7220" x="4633913" y="6445250"/>
          <p14:tracePt t="7226" x="4621213" y="6445250"/>
          <p14:tracePt t="7234" x="4606925" y="6432550"/>
          <p14:tracePt t="7246" x="4594225" y="6432550"/>
          <p14:tracePt t="7250" x="4581525" y="6432550"/>
          <p14:tracePt t="7262" x="4541838" y="6432550"/>
          <p14:tracePt t="7266" x="4529138" y="6419850"/>
          <p14:tracePt t="7287" x="4514850" y="6419850"/>
          <p14:tracePt t="7291" x="4489450" y="6392863"/>
          <p14:tracePt t="7299" x="4476750" y="6392863"/>
          <p14:tracePt t="7308" x="4437063" y="6392863"/>
          <p14:tracePt t="7318" x="4383088" y="6380163"/>
          <p14:tracePt t="7330" x="4370388" y="6367463"/>
          <p14:tracePt t="7347" x="4344988" y="6367463"/>
          <p14:tracePt t="7370" x="4330700" y="6367463"/>
          <p14:tracePt t="7390" x="4318000" y="6367463"/>
          <p14:tracePt t="7396" x="4305300" y="6367463"/>
          <p14:tracePt t="7420" x="4291013" y="6367463"/>
          <p14:tracePt t="7426" x="4278313" y="6367463"/>
          <p14:tracePt t="7435" x="4238625" y="6380163"/>
          <p14:tracePt t="7446" x="4225925" y="6380163"/>
          <p14:tracePt t="7448" x="4198938" y="6392863"/>
          <p14:tracePt t="7457" x="4186238" y="6392863"/>
          <p14:tracePt t="7467" x="4160838" y="6432550"/>
          <p14:tracePt t="7473" x="4146550" y="6432550"/>
          <p14:tracePt t="7482" x="4133850" y="6432550"/>
          <p14:tracePt t="7489" x="4106863" y="6432550"/>
          <p14:tracePt t="7497" x="4094163" y="6432550"/>
          <p14:tracePt t="7506" x="4081463" y="6445250"/>
          <p14:tracePt t="7513" x="4067175" y="6459538"/>
          <p14:tracePt t="7521" x="4054475" y="6459538"/>
          <p14:tracePt t="7530" x="4054475" y="6472238"/>
          <p14:tracePt t="7538" x="4014788" y="6484938"/>
          <p14:tracePt t="7547" x="3989388" y="6484938"/>
          <p14:tracePt t="7553" x="3975100" y="6497638"/>
          <p14:tracePt t="7562" x="3962400" y="6511925"/>
          <p14:tracePt t="7571" x="3949700" y="6537325"/>
          <p14:tracePt t="7578" x="3949700" y="6551613"/>
          <p14:tracePt t="7598" x="3922713" y="6564313"/>
          <p14:tracePt t="7603" x="3910013" y="6577013"/>
          <p14:tracePt t="7612" x="3910013" y="6604000"/>
          <p14:tracePt t="7630" x="3910013" y="6629400"/>
          <p14:tracePt t="7639" x="3897313" y="6669088"/>
          <p14:tracePt t="7662" x="3897313" y="6683375"/>
          <p14:tracePt t="7670" x="3897313" y="6708775"/>
          <p14:tracePt t="7687" x="3897313" y="6748463"/>
          <p14:tracePt t="7694" x="3897313" y="6761163"/>
          <p14:tracePt t="7702" x="3897313" y="6775450"/>
          <p14:tracePt t="7712" x="3897313" y="6788150"/>
          <p14:tracePt t="7720" x="3897313" y="6800850"/>
          <p14:tracePt t="7729" x="3922713" y="6853238"/>
          <p14:tracePt t="7733" x="3937000" y="6892925"/>
          <p14:tracePt t="7742" x="3949700" y="6919913"/>
          <p14:tracePt t="7749" x="3975100" y="6959600"/>
          <p14:tracePt t="7756" x="3989388" y="6985000"/>
          <p14:tracePt t="7765" x="4002088" y="6997700"/>
          <p14:tracePt t="7776" x="4014788" y="7037388"/>
          <p14:tracePt t="7781" x="4054475" y="7077075"/>
          <p14:tracePt t="7789" x="4054475" y="7089775"/>
          <p14:tracePt t="7797" x="4067175" y="7104063"/>
          <p14:tracePt t="7804" x="4081463" y="7116763"/>
          <p14:tracePt t="7814" x="4106863" y="7143750"/>
          <p14:tracePt t="7822" x="4121150" y="7156450"/>
          <p14:tracePt t="7830" x="4146550" y="7169150"/>
          <p14:tracePt t="7837" x="4173538" y="7208838"/>
          <p14:tracePt t="7846" x="4186238" y="7221538"/>
          <p14:tracePt t="7855" x="4198938" y="7235825"/>
          <p14:tracePt t="7863" x="4213225" y="7235825"/>
          <p14:tracePt t="7881" x="4225925" y="7248525"/>
          <p14:tracePt t="7887" x="4225925" y="7261225"/>
          <p14:tracePt t="7911" x="4238625" y="7261225"/>
          <p14:tracePt t="7932" x="4252913" y="7261225"/>
          <p14:tracePt t="7958" x="4278313" y="7261225"/>
          <p14:tracePt t="7981" x="4291013" y="7261225"/>
          <p14:tracePt t="7985" x="4305300" y="7261225"/>
          <p14:tracePt t="7993" x="4318000" y="7261225"/>
          <p14:tracePt t="8012" x="4344988" y="7261225"/>
          <p14:tracePt t="8021" x="4357688" y="7273925"/>
          <p14:tracePt t="8028" x="4397375" y="7288213"/>
          <p14:tracePt t="8035" x="4410075" y="7288213"/>
          <p14:tracePt t="8044" x="4422775" y="7288213"/>
          <p14:tracePt t="8054" x="4437063" y="7300913"/>
          <p14:tracePt t="8060" x="4449763" y="7300913"/>
          <p14:tracePt t="8067" x="4462463" y="7300913"/>
          <p14:tracePt t="8107" x="4476750" y="7300913"/>
          <p14:tracePt t="8134" x="4489450" y="7300913"/>
          <p14:tracePt t="8136" x="4502150" y="7300913"/>
          <p14:tracePt t="8144" x="4514850" y="7300913"/>
          <p14:tracePt t="8179" x="4529138" y="7300913"/>
          <p14:tracePt t="8202" x="4568825" y="7288213"/>
          <p14:tracePt t="8216" x="4581525" y="7288213"/>
          <p14:tracePt t="8234" x="4594225" y="7273925"/>
          <p14:tracePt t="8251" x="4606925" y="7273925"/>
          <p14:tracePt t="8352" x="4606925" y="7261225"/>
          <p14:tracePt t="8360" x="4606925" y="7248525"/>
          <p14:tracePt t="8366" x="4621213" y="7235825"/>
          <p14:tracePt t="8376" x="4621213" y="7221538"/>
          <p14:tracePt t="8381" x="4633913" y="7221538"/>
          <p14:tracePt t="8390" x="4633913" y="7208838"/>
          <p14:tracePt t="8401" x="4633913" y="7196138"/>
          <p14:tracePt t="8419" x="4646613" y="7181850"/>
          <p14:tracePt t="8438" x="4646613" y="7156450"/>
          <p14:tracePt t="8445" x="4646613" y="7143750"/>
          <p14:tracePt t="8450" x="4660900" y="7129463"/>
          <p14:tracePt t="8460" x="4673600" y="7116763"/>
          <p14:tracePt t="8469" x="4673600" y="7104063"/>
          <p14:tracePt t="8476" x="4673600" y="7077075"/>
          <p14:tracePt t="8484" x="4673600" y="7064375"/>
          <p14:tracePt t="8493" x="4673600" y="7024688"/>
          <p14:tracePt t="8509" x="4673600" y="7011988"/>
          <p14:tracePt t="8517" x="4673600" y="6997700"/>
          <p14:tracePt t="8537" x="4673600" y="6985000"/>
          <p14:tracePt t="8555" x="4673600" y="6972300"/>
          <p14:tracePt t="10422" x="4673600" y="6985000"/>
          <p14:tracePt t="19232" x="4646613" y="6985000"/>
          <p14:tracePt t="19236" x="4514850" y="6919913"/>
          <p14:tracePt t="19245" x="4370388" y="6853238"/>
          <p14:tracePt t="19254" x="4186238" y="6748463"/>
          <p14:tracePt t="19260" x="3975100" y="6604000"/>
          <p14:tracePt t="19267" x="3686175" y="6472238"/>
          <p14:tracePt t="19277" x="3409950" y="6300788"/>
          <p14:tracePt t="19285" x="2987675" y="6037263"/>
          <p14:tracePt t="19292" x="2646363" y="5827713"/>
          <p14:tracePt t="19299" x="2106613" y="5484813"/>
          <p14:tracePt t="19308" x="1711325" y="5248275"/>
          <p14:tracePt t="19317" x="1250950" y="4999038"/>
          <p14:tracePt t="19328" x="974725" y="4802188"/>
          <p14:tracePt t="19333" x="698500" y="4643438"/>
          <p14:tracePt t="19341" x="512763" y="4471988"/>
          <p14:tracePt t="19350" x="288925" y="4314825"/>
          <p14:tracePt t="19355" x="171450" y="4195763"/>
          <p14:tracePt t="19363" x="79375" y="410368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32A7E26-7FBD-4CA2-8C81-18F2EA0BCBF9}"/>
              </a:ext>
            </a:extLst>
          </p:cNvPr>
          <p:cNvCxnSpPr/>
          <p:nvPr/>
        </p:nvCxnSpPr>
        <p:spPr>
          <a:xfrm>
            <a:off x="296291" y="2040509"/>
            <a:ext cx="9635109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5A64795-A5D6-4293-936C-6BD8185A54E4}"/>
              </a:ext>
            </a:extLst>
          </p:cNvPr>
          <p:cNvSpPr txBox="1"/>
          <p:nvPr/>
        </p:nvSpPr>
        <p:spPr>
          <a:xfrm>
            <a:off x="241300" y="736600"/>
            <a:ext cx="89535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 "/>
              </a:rPr>
              <a:t>LO I can write a good newspaper report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9A973-880D-4A4C-A880-54D1F8BF645B}"/>
              </a:ext>
            </a:extLst>
          </p:cNvPr>
          <p:cNvSpPr txBox="1"/>
          <p:nvPr/>
        </p:nvSpPr>
        <p:spPr>
          <a:xfrm>
            <a:off x="533400" y="2362200"/>
            <a:ext cx="76200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 "/>
              </a:rPr>
              <a:t>LO I can  write a great newspaper report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E3F3FFE-CEB9-46D6-A0B2-469025772428}"/>
              </a:ext>
            </a:extLst>
          </p:cNvPr>
          <p:cNvCxnSpPr/>
          <p:nvPr/>
        </p:nvCxnSpPr>
        <p:spPr>
          <a:xfrm>
            <a:off x="165100" y="3568700"/>
            <a:ext cx="104013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045DDBD-C4DA-4767-9964-587B12F31AB0}"/>
              </a:ext>
            </a:extLst>
          </p:cNvPr>
          <p:cNvSpPr txBox="1"/>
          <p:nvPr/>
        </p:nvSpPr>
        <p:spPr>
          <a:xfrm>
            <a:off x="355600" y="3721100"/>
            <a:ext cx="85217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Calibri "/>
              </a:rPr>
              <a:t>LO I can write an exceptional newspaper report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E840BA-BF34-4CD0-818C-93FAD64E323A}"/>
              </a:ext>
            </a:extLst>
          </p:cNvPr>
          <p:cNvSpPr txBox="1"/>
          <p:nvPr/>
        </p:nvSpPr>
        <p:spPr>
          <a:xfrm>
            <a:off x="555941" y="4813720"/>
            <a:ext cx="7992314" cy="267765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Success Criteria</a:t>
            </a:r>
          </a:p>
          <a:p>
            <a:r>
              <a:rPr lang="en-GB" sz="2400" dirty="0">
                <a:solidFill>
                  <a:srgbClr val="000000"/>
                </a:solidFill>
              </a:rPr>
              <a:t>Use plan</a:t>
            </a:r>
          </a:p>
          <a:p>
            <a:r>
              <a:rPr lang="en-GB" sz="2400" dirty="0" err="1">
                <a:solidFill>
                  <a:srgbClr val="000000"/>
                </a:solidFill>
              </a:rPr>
              <a:t>Rewatch</a:t>
            </a:r>
            <a:r>
              <a:rPr lang="en-GB" sz="2400" dirty="0">
                <a:solidFill>
                  <a:srgbClr val="000000"/>
                </a:solidFill>
              </a:rPr>
              <a:t> the video to help you write the report.</a:t>
            </a:r>
          </a:p>
          <a:p>
            <a:r>
              <a:rPr lang="en-GB" sz="2400" dirty="0">
                <a:solidFill>
                  <a:srgbClr val="000000"/>
                </a:solidFill>
              </a:rPr>
              <a:t>Pause the video to help you write about certain points in the race. </a:t>
            </a:r>
          </a:p>
          <a:p>
            <a:r>
              <a:rPr lang="en-GB" sz="2400" dirty="0">
                <a:solidFill>
                  <a:srgbClr val="000000"/>
                </a:solidFill>
              </a:rPr>
              <a:t>Use the Newspaper report writing checklist to guide your writing (it is in the work folder for today)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3D219EC-6E20-4B8C-9383-551F6C2132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740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805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938"/>
    </mc:Choice>
    <mc:Fallback>
      <p:transition spd="slow" advTm="609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6203112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Custom</PresentationFormat>
  <Paragraphs>17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 </vt:lpstr>
      <vt:lpstr>Arial</vt:lpstr>
      <vt:lpstr>Arial - 36</vt:lpstr>
      <vt:lpstr>Calibri</vt:lpstr>
      <vt:lpstr>Calibri Light</vt:lpstr>
      <vt:lpstr>Office Theme</vt:lpstr>
      <vt:lpstr>Newspaper Report Writing Monday 8th February  The Men’s Final of the Snowboard Cross Sochi Olympics 2014</vt:lpstr>
      <vt:lpstr>The start</vt:lpstr>
      <vt:lpstr>Just out of the starting gates….. Who is in the lead? </vt:lpstr>
      <vt:lpstr>The first big jump</vt:lpstr>
      <vt:lpstr>Who is in the lead now? </vt:lpstr>
      <vt:lpstr>This looks like an exciting corner …</vt:lpstr>
      <vt:lpstr>Uh oh … someone has fallen</vt:lpstr>
      <vt:lpstr>Who is battling for gold? </vt:lpstr>
      <vt:lpstr>And the winner is…..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3</cp:revision>
  <dcterms:created xsi:type="dcterms:W3CDTF">2021-01-20T17:04:05Z</dcterms:created>
  <dcterms:modified xsi:type="dcterms:W3CDTF">2021-01-28T10:44:25Z</dcterms:modified>
</cp:coreProperties>
</file>