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332" r:id="rId4"/>
    <p:sldId id="333" r:id="rId5"/>
    <p:sldId id="334" r:id="rId6"/>
    <p:sldId id="286" r:id="rId7"/>
    <p:sldId id="329" r:id="rId8"/>
    <p:sldId id="330" r:id="rId9"/>
    <p:sldId id="331" r:id="rId10"/>
    <p:sldId id="335" r:id="rId11"/>
    <p:sldId id="336" r:id="rId12"/>
    <p:sldId id="284" r:id="rId13"/>
  </p:sldIdLst>
  <p:sldSz cx="10691813" cy="7559675"/>
  <p:notesSz cx="9144000" cy="6858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4" pos="429" userDrawn="1">
          <p15:clr>
            <a:srgbClr val="A4A3A4"/>
          </p15:clr>
        </p15:guide>
        <p15:guide id="5" orient="horz" pos="4331" userDrawn="1">
          <p15:clr>
            <a:srgbClr val="A4A3A4"/>
          </p15:clr>
        </p15:guide>
        <p15:guide id="6" pos="6316" userDrawn="1">
          <p15:clr>
            <a:srgbClr val="A4A3A4"/>
          </p15:clr>
        </p15:guide>
        <p15:guide id="7" orient="horz" pos="385" userDrawn="1">
          <p15:clr>
            <a:srgbClr val="A4A3A4"/>
          </p15:clr>
        </p15:guide>
        <p15:guide id="8" pos="568" userDrawn="1">
          <p15:clr>
            <a:srgbClr val="A4A3A4"/>
          </p15:clr>
        </p15:guide>
        <p15:guide id="9" orient="horz" pos="567" userDrawn="1">
          <p15:clr>
            <a:srgbClr val="A4A3A4"/>
          </p15:clr>
        </p15:guide>
        <p15:guide id="10" orient="horz" pos="4195" userDrawn="1">
          <p15:clr>
            <a:srgbClr val="A4A3A4"/>
          </p15:clr>
        </p15:guide>
        <p15:guide id="11" pos="61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0075"/>
    <a:srgbClr val="2CB8BC"/>
    <a:srgbClr val="8D358B"/>
    <a:srgbClr val="FAB000"/>
    <a:srgbClr val="88BD32"/>
    <a:srgbClr val="E84D15"/>
    <a:srgbClr val="20D0D0"/>
    <a:srgbClr val="B9D26E"/>
    <a:srgbClr val="64196B"/>
    <a:srgbClr val="87B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45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636" y="90"/>
      </p:cViewPr>
      <p:guideLst>
        <p:guide orient="horz" pos="2381"/>
        <p:guide pos="3368"/>
        <p:guide pos="429"/>
        <p:guide orient="horz" pos="4331"/>
        <p:guide pos="6316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8937" y="6320907"/>
            <a:ext cx="674079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434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170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331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1869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6084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5" r:id="rId9"/>
    <p:sldLayoutId id="2147483676" r:id="rId10"/>
    <p:sldLayoutId id="214748366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2.png"/><Relationship Id="rId3" Type="http://schemas.openxmlformats.org/officeDocument/2006/relationships/audio" Target="../media/media2.m4a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microsoft.com/office/2007/relationships/media" Target="../media/media2.m4a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audio" Target="../media/audio1.wav"/><Relationship Id="rId3" Type="http://schemas.openxmlformats.org/officeDocument/2006/relationships/audio" Target="../media/media3.m4a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microsoft.com/office/2007/relationships/media" Target="../media/media3.m4a"/><Relationship Id="rId16" Type="http://schemas.openxmlformats.org/officeDocument/2006/relationships/image" Target="../media/image12.png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21.jpeg"/><Relationship Id="rId15" Type="http://schemas.openxmlformats.org/officeDocument/2006/relationships/image" Target="../media/image23.png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6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16.png"/><Relationship Id="rId18" Type="http://schemas.openxmlformats.org/officeDocument/2006/relationships/slide" Target="slide6.xml"/><Relationship Id="rId3" Type="http://schemas.openxmlformats.org/officeDocument/2006/relationships/audio" Target="../media/media4.m4a"/><Relationship Id="rId7" Type="http://schemas.openxmlformats.org/officeDocument/2006/relationships/image" Target="../media/image26.jpeg"/><Relationship Id="rId12" Type="http://schemas.openxmlformats.org/officeDocument/2006/relationships/image" Target="../media/image15.png"/><Relationship Id="rId17" Type="http://schemas.openxmlformats.org/officeDocument/2006/relationships/image" Target="../media/image29.jpeg"/><Relationship Id="rId2" Type="http://schemas.microsoft.com/office/2007/relationships/media" Target="../media/media4.m4a"/><Relationship Id="rId16" Type="http://schemas.openxmlformats.org/officeDocument/2006/relationships/image" Target="../media/image19.png"/><Relationship Id="rId1" Type="http://schemas.openxmlformats.org/officeDocument/2006/relationships/tags" Target="../tags/tag5.xml"/><Relationship Id="rId6" Type="http://schemas.openxmlformats.org/officeDocument/2006/relationships/image" Target="../media/image25.jpeg"/><Relationship Id="rId11" Type="http://schemas.openxmlformats.org/officeDocument/2006/relationships/image" Target="../media/image14.png"/><Relationship Id="rId5" Type="http://schemas.openxmlformats.org/officeDocument/2006/relationships/image" Target="../media/image24.jpe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8.jpeg"/><Relationship Id="rId1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2.png"/><Relationship Id="rId2" Type="http://schemas.microsoft.com/office/2007/relationships/media" Target="../media/media5.m4a"/><Relationship Id="rId1" Type="http://schemas.openxmlformats.org/officeDocument/2006/relationships/tags" Target="../tags/tag6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12.png"/><Relationship Id="rId2" Type="http://schemas.microsoft.com/office/2007/relationships/media" Target="../media/media6.m4a"/><Relationship Id="rId1" Type="http://schemas.openxmlformats.org/officeDocument/2006/relationships/tags" Target="../tags/tag7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12.png"/><Relationship Id="rId2" Type="http://schemas.microsoft.com/office/2007/relationships/media" Target="../media/media7.m4a"/><Relationship Id="rId1" Type="http://schemas.openxmlformats.org/officeDocument/2006/relationships/tags" Target="../tags/tag8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12.png"/><Relationship Id="rId2" Type="http://schemas.microsoft.com/office/2007/relationships/media" Target="../media/media8.m4a"/><Relationship Id="rId1" Type="http://schemas.openxmlformats.org/officeDocument/2006/relationships/tags" Target="../tags/tag9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12.png"/><Relationship Id="rId2" Type="http://schemas.microsoft.com/office/2007/relationships/media" Target="../media/media9.m4a"/><Relationship Id="rId1" Type="http://schemas.openxmlformats.org/officeDocument/2006/relationships/tags" Target="../tags/tag10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12.png"/><Relationship Id="rId2" Type="http://schemas.microsoft.com/office/2007/relationships/media" Target="../media/media10.m4a"/><Relationship Id="rId1" Type="http://schemas.openxmlformats.org/officeDocument/2006/relationships/tags" Target="../tags/tag11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j-lt"/>
              </a:rPr>
              <a:t>We are learning</a:t>
            </a:r>
            <a:endParaRPr lang="en-US" sz="3600" b="1" dirty="0">
              <a:latin typeface="+mj-lt"/>
            </a:endParaRP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name the five senses and to perform simple tests to find out more about them.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five senses.</a:t>
            </a:r>
          </a:p>
          <a:p>
            <a:r>
              <a:rPr lang="en-GB" dirty="0">
                <a:latin typeface="Twinkl" pitchFamily="50" charset="0"/>
              </a:rPr>
              <a:t>I can identify which part of the body is used for each sense.</a:t>
            </a:r>
          </a:p>
          <a:p>
            <a:r>
              <a:rPr lang="en-GB" dirty="0">
                <a:latin typeface="Twinkl" pitchFamily="50" charset="0"/>
              </a:rPr>
              <a:t>I can perform simple tests to answer questions about my senses.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4BEC456-52DF-443E-AB0C-208D7C0783A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75"/>
    </mc:Choice>
    <mc:Fallback>
      <p:transition spd="slow" advTm="29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Senses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73772"/>
            <a:ext cx="8872538" cy="653792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Look at the picture carefully. What do you see?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D0753D-7CD7-4C2F-9F03-80C080BA31D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5382" y="2438891"/>
            <a:ext cx="5968856" cy="4220670"/>
          </a:xfrm>
          <a:prstGeom prst="roundRect">
            <a:avLst>
              <a:gd name="adj" fmla="val 8132"/>
            </a:avLst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43DCD3E-7C46-4F4B-92EC-B48AABFCAFFE}"/>
              </a:ext>
            </a:extLst>
          </p:cNvPr>
          <p:cNvSpPr/>
          <p:nvPr/>
        </p:nvSpPr>
        <p:spPr>
          <a:xfrm>
            <a:off x="917574" y="3362668"/>
            <a:ext cx="3414281" cy="2523235"/>
          </a:xfrm>
          <a:prstGeom prst="roundRect">
            <a:avLst>
              <a:gd name="adj" fmla="val 4541"/>
            </a:avLst>
          </a:prstGeom>
          <a:solidFill>
            <a:schemeClr val="bg1"/>
          </a:solidFill>
          <a:ln w="38100">
            <a:solidFill>
              <a:srgbClr val="DB00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404555-949D-44BD-98DB-B8DEC91272CC}"/>
              </a:ext>
            </a:extLst>
          </p:cNvPr>
          <p:cNvSpPr/>
          <p:nvPr/>
        </p:nvSpPr>
        <p:spPr>
          <a:xfrm>
            <a:off x="917574" y="3634430"/>
            <a:ext cx="3225944" cy="1979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1800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Which child is wearing the red top? </a:t>
            </a:r>
          </a:p>
          <a:p>
            <a:pPr marL="342900" indent="-1800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What is happening to the girl’s ice cream? </a:t>
            </a:r>
          </a:p>
          <a:p>
            <a:pPr marL="342900" indent="-1800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What is the dog doing?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905C9A-1160-4B66-8F3E-1773449116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601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568"/>
    </mc:Choice>
    <mc:Fallback>
      <p:transition advTm="15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51D84F-DE5B-4D53-B1BF-231C95F8E3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575" y="2410691"/>
            <a:ext cx="8856664" cy="424887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Senses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73772"/>
            <a:ext cx="8872538" cy="653792"/>
          </a:xfrm>
          <a:prstGeom prst="roundRect">
            <a:avLst/>
          </a:prstGeom>
          <a:solidFill>
            <a:srgbClr val="2CB8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Close your eyes and listen carefully to the sounds. What can you hear?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1C93253-A6FE-47FC-97C8-653644E560BC}"/>
              </a:ext>
            </a:extLst>
          </p:cNvPr>
          <p:cNvSpPr/>
          <p:nvPr/>
        </p:nvSpPr>
        <p:spPr>
          <a:xfrm>
            <a:off x="2694132" y="2981866"/>
            <a:ext cx="5305136" cy="2717558"/>
          </a:xfrm>
          <a:prstGeom prst="roundRect">
            <a:avLst>
              <a:gd name="adj" fmla="val 4541"/>
            </a:avLst>
          </a:prstGeom>
          <a:solidFill>
            <a:schemeClr val="bg1"/>
          </a:solidFill>
          <a:ln w="38100">
            <a:solidFill>
              <a:srgbClr val="2CB8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404555-949D-44BD-98DB-B8DEC91272CC}"/>
              </a:ext>
            </a:extLst>
          </p:cNvPr>
          <p:cNvSpPr/>
          <p:nvPr/>
        </p:nvSpPr>
        <p:spPr>
          <a:xfrm>
            <a:off x="2893652" y="3408348"/>
            <a:ext cx="4906096" cy="1979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1800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What is making the sound?</a:t>
            </a:r>
          </a:p>
          <a:p>
            <a:pPr marL="342900" indent="-1800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What do you think is happening? </a:t>
            </a:r>
          </a:p>
          <a:p>
            <a:pPr marL="342900" indent="-1800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If you were standing near to this noise, what would you need to be careful of?</a:t>
            </a:r>
          </a:p>
        </p:txBody>
      </p:sp>
      <p:pic>
        <p:nvPicPr>
          <p:cNvPr id="16" name="Play">
            <a:hlinkClick r:id="" action="ppaction://noaction">
              <a:snd r:embed="rId13" name="Busy Road.wav"/>
            </a:hlinkClick>
            <a:extLst>
              <a:ext uri="{FF2B5EF4-FFF2-40B4-BE49-F238E27FC236}">
                <a16:creationId xmlns:a16="http://schemas.microsoft.com/office/drawing/2014/main" id="{D85F8A25-99C0-4EBC-B8AC-200EC274FDCA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75141" y="5143125"/>
            <a:ext cx="4159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1DE188-49BB-4312-B71D-16A6A570D1F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38" y="2677724"/>
            <a:ext cx="3447346" cy="48902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3D491A7-C9C8-4303-B119-CE55152ECB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450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6427"/>
    </mc:Choice>
    <mc:Fallback>
      <p:transition advTm="16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806A3DF9-EE06-4DAB-B313-D7CD5239736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6619" y="3204538"/>
            <a:ext cx="1627589" cy="1627589"/>
          </a:xfrm>
          <a:prstGeom prst="ellipse">
            <a:avLst/>
          </a:prstGeom>
          <a:ln w="28575">
            <a:solidFill>
              <a:srgbClr val="FAB00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E9FB44-A06C-4370-972D-EC769EDDE9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6646" y="3204539"/>
            <a:ext cx="1627592" cy="1620518"/>
          </a:xfrm>
          <a:prstGeom prst="ellipse">
            <a:avLst/>
          </a:prstGeom>
          <a:ln w="28575">
            <a:solidFill>
              <a:srgbClr val="88BD32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A52F2A-7138-4973-87CF-186ED69DA3A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6599" y="3204538"/>
            <a:ext cx="1627590" cy="1620518"/>
          </a:xfrm>
          <a:prstGeom prst="ellipse">
            <a:avLst/>
          </a:prstGeom>
          <a:ln w="28575">
            <a:solidFill>
              <a:srgbClr val="8D358B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0F9405-1258-45C8-BBDD-C4EAFAE9206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6579" y="3204538"/>
            <a:ext cx="1627589" cy="1627589"/>
          </a:xfrm>
          <a:prstGeom prst="ellipse">
            <a:avLst/>
          </a:prstGeom>
          <a:ln w="28575">
            <a:solidFill>
              <a:srgbClr val="2CB8BC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83B075-C0BF-45F9-AC00-1667DEBB62E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6559" y="3204539"/>
            <a:ext cx="1627589" cy="1627590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Senses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73772"/>
            <a:ext cx="8872538" cy="653792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have just used two of your senses: sight and hearing.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404555-949D-44BD-98DB-B8DEC91272CC}"/>
              </a:ext>
            </a:extLst>
          </p:cNvPr>
          <p:cNvSpPr/>
          <p:nvPr/>
        </p:nvSpPr>
        <p:spPr>
          <a:xfrm>
            <a:off x="1066223" y="2422064"/>
            <a:ext cx="8741352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Humans have five senses: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63FBFB7-1B98-4F83-A106-3E499469EE31}"/>
              </a:ext>
            </a:extLst>
          </p:cNvPr>
          <p:cNvSpPr/>
          <p:nvPr/>
        </p:nvSpPr>
        <p:spPr>
          <a:xfrm>
            <a:off x="1118991" y="2990738"/>
            <a:ext cx="1282726" cy="4276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DB00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sight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CB1A75B-6DFB-4848-9A19-D48F9B4A27E5}"/>
              </a:ext>
            </a:extLst>
          </p:cNvPr>
          <p:cNvSpPr/>
          <p:nvPr/>
        </p:nvSpPr>
        <p:spPr>
          <a:xfrm>
            <a:off x="2919013" y="2990738"/>
            <a:ext cx="1282726" cy="4276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CB8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hearing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22C2F75-65E3-4BEA-A430-E615FBDC651B}"/>
              </a:ext>
            </a:extLst>
          </p:cNvPr>
          <p:cNvSpPr/>
          <p:nvPr/>
        </p:nvSpPr>
        <p:spPr>
          <a:xfrm>
            <a:off x="4719035" y="2990738"/>
            <a:ext cx="1282726" cy="4276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smell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52DA8E51-37BC-4C40-8093-FC8CA627DD4B}"/>
              </a:ext>
            </a:extLst>
          </p:cNvPr>
          <p:cNvSpPr/>
          <p:nvPr/>
        </p:nvSpPr>
        <p:spPr>
          <a:xfrm>
            <a:off x="6519057" y="2990738"/>
            <a:ext cx="1282726" cy="4276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touch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2ED6BAAA-F558-4836-AF90-1B2064CF7FA2}"/>
              </a:ext>
            </a:extLst>
          </p:cNvPr>
          <p:cNvSpPr/>
          <p:nvPr/>
        </p:nvSpPr>
        <p:spPr>
          <a:xfrm>
            <a:off x="8319080" y="2990738"/>
            <a:ext cx="1282726" cy="4276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88BD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taste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A6992CD-2302-484A-AE55-FCE9A21EF1DD}"/>
              </a:ext>
            </a:extLst>
          </p:cNvPr>
          <p:cNvSpPr/>
          <p:nvPr/>
        </p:nvSpPr>
        <p:spPr>
          <a:xfrm>
            <a:off x="1118991" y="5271392"/>
            <a:ext cx="8663978" cy="741993"/>
          </a:xfrm>
          <a:prstGeom prst="roundRect">
            <a:avLst/>
          </a:prstGeom>
          <a:solidFill>
            <a:srgbClr val="2CB8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68000" rIns="180000" rtlCol="0" anchor="ctr"/>
          <a:lstStyle/>
          <a:p>
            <a:r>
              <a:rPr lang="en-GB" dirty="0">
                <a:latin typeface="Twinkl" pitchFamily="50" charset="0"/>
              </a:rPr>
              <a:t>Our senses help us to understand the world. They also help to keep us safe. </a:t>
            </a:r>
          </a:p>
        </p:txBody>
      </p:sp>
      <p:grpSp>
        <p:nvGrpSpPr>
          <p:cNvPr id="34" name="eBook">
            <a:extLst>
              <a:ext uri="{FF2B5EF4-FFF2-40B4-BE49-F238E27FC236}">
                <a16:creationId xmlns:a16="http://schemas.microsoft.com/office/drawing/2014/main" id="{98FEA732-5A2F-4194-B22C-3B1495CFD00C}"/>
              </a:ext>
            </a:extLst>
          </p:cNvPr>
          <p:cNvGrpSpPr/>
          <p:nvPr/>
        </p:nvGrpSpPr>
        <p:grpSpPr>
          <a:xfrm>
            <a:off x="1028260" y="5011685"/>
            <a:ext cx="1308298" cy="1813826"/>
            <a:chOff x="8595421" y="4979303"/>
            <a:chExt cx="1308298" cy="1813826"/>
          </a:xfrm>
        </p:grpSpPr>
        <p:pic>
          <p:nvPicPr>
            <p:cNvPr id="35" name="eBook Cover">
              <a:hlinkClick r:id="" action="ppaction://noaction"/>
              <a:extLst>
                <a:ext uri="{FF2B5EF4-FFF2-40B4-BE49-F238E27FC236}">
                  <a16:creationId xmlns:a16="http://schemas.microsoft.com/office/drawing/2014/main" id="{9FC41AAB-8280-4CFE-84DB-19E7E10526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95421" y="4979303"/>
              <a:ext cx="1184715" cy="1680965"/>
            </a:xfrm>
            <a:prstGeom prst="rect">
              <a:avLst/>
            </a:prstGeom>
            <a:ln w="19050">
              <a:solidFill>
                <a:srgbClr val="E50A7E"/>
              </a:solidFill>
            </a:ln>
          </p:spPr>
        </p:pic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DA41C39-8FEC-4E93-8AB2-C54EB5C1CAC4}"/>
                </a:ext>
              </a:extLst>
            </p:cNvPr>
            <p:cNvGrpSpPr/>
            <p:nvPr/>
          </p:nvGrpSpPr>
          <p:grpSpPr>
            <a:xfrm>
              <a:off x="9326315" y="6215725"/>
              <a:ext cx="577404" cy="577404"/>
              <a:chOff x="9326315" y="6215725"/>
              <a:chExt cx="577404" cy="577404"/>
            </a:xfrm>
          </p:grpSpPr>
          <p:sp>
            <p:nvSpPr>
              <p:cNvPr id="37" name="Icon colour">
                <a:hlinkClick r:id="" action="ppaction://noaction"/>
                <a:extLst>
                  <a:ext uri="{FF2B5EF4-FFF2-40B4-BE49-F238E27FC236}">
                    <a16:creationId xmlns:a16="http://schemas.microsoft.com/office/drawing/2014/main" id="{732A1B20-D3FC-499F-A01D-3AAFFA080F8C}"/>
                  </a:ext>
                </a:extLst>
              </p:cNvPr>
              <p:cNvSpPr/>
              <p:nvPr/>
            </p:nvSpPr>
            <p:spPr>
              <a:xfrm>
                <a:off x="9326315" y="6215725"/>
                <a:ext cx="577404" cy="577404"/>
              </a:xfrm>
              <a:prstGeom prst="ellipse">
                <a:avLst/>
              </a:prstGeom>
              <a:solidFill>
                <a:srgbClr val="E50A7E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A75D1D4D-A9A7-4645-B1B7-916475D49544}"/>
                  </a:ext>
                </a:extLst>
              </p:cNvPr>
              <p:cNvGrpSpPr/>
              <p:nvPr/>
            </p:nvGrpSpPr>
            <p:grpSpPr>
              <a:xfrm>
                <a:off x="9418299" y="6312889"/>
                <a:ext cx="393436" cy="383076"/>
                <a:chOff x="6489605" y="4731874"/>
                <a:chExt cx="442899" cy="431237"/>
              </a:xfrm>
            </p:grpSpPr>
            <p:cxnSp>
              <p:nvCxnSpPr>
                <p:cNvPr id="39" name="Straight Arrow Connector 38">
                  <a:extLst>
                    <a:ext uri="{FF2B5EF4-FFF2-40B4-BE49-F238E27FC236}">
                      <a16:creationId xmlns:a16="http://schemas.microsoft.com/office/drawing/2014/main" id="{CB19CEAF-9B52-4DAD-8A73-0F70A095F011}"/>
                    </a:ext>
                  </a:extLst>
                </p:cNvPr>
                <p:cNvCxnSpPr/>
                <p:nvPr/>
              </p:nvCxnSpPr>
              <p:spPr>
                <a:xfrm rot="2700000">
                  <a:off x="6601925" y="4938472"/>
                  <a:ext cx="0" cy="224639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headEnd type="none" w="med" len="med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Arrow Connector 39">
                  <a:extLst>
                    <a:ext uri="{FF2B5EF4-FFF2-40B4-BE49-F238E27FC236}">
                      <a16:creationId xmlns:a16="http://schemas.microsoft.com/office/drawing/2014/main" id="{D168759E-428B-49B4-9CEC-8C6CB894F771}"/>
                    </a:ext>
                  </a:extLst>
                </p:cNvPr>
                <p:cNvCxnSpPr/>
                <p:nvPr/>
              </p:nvCxnSpPr>
              <p:spPr>
                <a:xfrm rot="18900000" flipH="1">
                  <a:off x="6820185" y="4938472"/>
                  <a:ext cx="0" cy="224639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headEnd type="none" w="med" len="med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Arrow Connector 40">
                  <a:extLst>
                    <a:ext uri="{FF2B5EF4-FFF2-40B4-BE49-F238E27FC236}">
                      <a16:creationId xmlns:a16="http://schemas.microsoft.com/office/drawing/2014/main" id="{40972B8C-1430-47AE-86F2-77C9C18A7FAA}"/>
                    </a:ext>
                  </a:extLst>
                </p:cNvPr>
                <p:cNvCxnSpPr/>
                <p:nvPr/>
              </p:nvCxnSpPr>
              <p:spPr>
                <a:xfrm rot="18900000" flipV="1">
                  <a:off x="6601925" y="4731874"/>
                  <a:ext cx="0" cy="224639"/>
                </a:xfrm>
                <a:prstGeom prst="straightConnector1">
                  <a:avLst/>
                </a:prstGeom>
                <a:ln w="28575" cap="rnd" cmpd="sng">
                  <a:solidFill>
                    <a:schemeClr val="bg1"/>
                  </a:solidFill>
                  <a:round/>
                  <a:headEnd type="none" w="med" len="sm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Arrow Connector 41">
                  <a:extLst>
                    <a:ext uri="{FF2B5EF4-FFF2-40B4-BE49-F238E27FC236}">
                      <a16:creationId xmlns:a16="http://schemas.microsoft.com/office/drawing/2014/main" id="{9A4714A7-6464-4EFB-8F37-9491333959CD}"/>
                    </a:ext>
                  </a:extLst>
                </p:cNvPr>
                <p:cNvCxnSpPr/>
                <p:nvPr/>
              </p:nvCxnSpPr>
              <p:spPr>
                <a:xfrm rot="2700000" flipH="1" flipV="1">
                  <a:off x="6820185" y="4731874"/>
                  <a:ext cx="0" cy="224639"/>
                </a:xfrm>
                <a:prstGeom prst="straightConnector1">
                  <a:avLst/>
                </a:prstGeom>
                <a:ln w="28575" cap="rnd">
                  <a:solidFill>
                    <a:schemeClr val="bg1"/>
                  </a:solidFill>
                  <a:round/>
                  <a:headEnd type="none" w="med" len="med"/>
                  <a:tailEnd type="arrow" w="med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3" name="eBook Hyperlink Layer">
            <a:hlinkClick r:id="rId18" action="ppaction://hlinksldjump"/>
            <a:extLst>
              <a:ext uri="{FF2B5EF4-FFF2-40B4-BE49-F238E27FC236}">
                <a16:creationId xmlns:a16="http://schemas.microsoft.com/office/drawing/2014/main" id="{67B9B9E3-9B1D-4339-A6C4-90EE4601E9FC}"/>
              </a:ext>
            </a:extLst>
          </p:cNvPr>
          <p:cNvSpPr/>
          <p:nvPr/>
        </p:nvSpPr>
        <p:spPr>
          <a:xfrm>
            <a:off x="942351" y="4923014"/>
            <a:ext cx="1424199" cy="1925905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2B4DEF5-AD96-4AD1-AF1C-1995DA78722F}"/>
              </a:ext>
            </a:extLst>
          </p:cNvPr>
          <p:cNvSpPr/>
          <p:nvPr/>
        </p:nvSpPr>
        <p:spPr>
          <a:xfrm>
            <a:off x="2372062" y="6076067"/>
            <a:ext cx="455926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Let’s find out more about each sense.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D33B6CC-F512-4D12-8BC5-6A383A1F4F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0804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2091"/>
    </mc:Choice>
    <mc:Fallback>
      <p:transition advTm="22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3" grpId="0" animBg="1"/>
      <p:bldP spid="43" grpId="0" animBg="1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yperlinked Layer" hidden="1">
            <a:hlinkClick r:id="rId5" action="ppaction://hlinksldjump"/>
          </p:cNvPr>
          <p:cNvSpPr/>
          <p:nvPr/>
        </p:nvSpPr>
        <p:spPr>
          <a:xfrm>
            <a:off x="-96819" y="-172122"/>
            <a:ext cx="10919012" cy="789611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Book Overlay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25" name="Right Page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 flip="none" rotWithShape="1">
              <a:gsLst>
                <a:gs pos="15000">
                  <a:schemeClr val="bg1">
                    <a:lumMod val="50000"/>
                    <a:alpha val="0"/>
                  </a:schemeClr>
                </a:gs>
                <a:gs pos="0">
                  <a:schemeClr val="tx1">
                    <a:alpha val="20000"/>
                    <a:lumMod val="20000"/>
                  </a:schemeClr>
                </a:gs>
                <a:gs pos="5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Left Page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 flip="none" rotWithShape="1">
              <a:gsLst>
                <a:gs pos="1000">
                  <a:schemeClr val="bg1">
                    <a:alpha val="0"/>
                    <a:lumMod val="0"/>
                  </a:schemeClr>
                </a:gs>
                <a:gs pos="95000">
                  <a:schemeClr val="bg1">
                    <a:alpha val="0"/>
                    <a:lumMod val="20000"/>
                  </a:schemeClr>
                </a:gs>
                <a:gs pos="53000">
                  <a:schemeClr val="bg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Line"/>
            <p:cNvCxnSpPr/>
            <p:nvPr/>
          </p:nvCxnSpPr>
          <p:spPr>
            <a:xfrm>
              <a:off x="5345906" y="-250"/>
              <a:ext cx="0" cy="7559357"/>
            </a:xfrm>
            <a:prstGeom prst="line">
              <a:avLst/>
            </a:prstGeom>
            <a:ln w="9525" cap="rnd" cmpd="sng">
              <a:solidFill>
                <a:schemeClr val="tx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08729E5-C9FD-4FBA-A451-AE780268AA75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5E3F89F-6336-460F-AFFF-B86F3DD343B0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AAD4D27-6BF8-4909-987C-586770DB30C2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18" name="Rounded Rectangle 28">
                <a:extLst>
                  <a:ext uri="{FF2B5EF4-FFF2-40B4-BE49-F238E27FC236}">
                    <a16:creationId xmlns:a16="http://schemas.microsoft.com/office/drawing/2014/main" id="{B8348468-9430-4E19-8F44-4B34744B2A34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Rounded Rectangle 35">
                <a:extLst>
                  <a:ext uri="{FF2B5EF4-FFF2-40B4-BE49-F238E27FC236}">
                    <a16:creationId xmlns:a16="http://schemas.microsoft.com/office/drawing/2014/main" id="{AD355921-9120-47BC-8B72-B60F5E831BEB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0" name="Rectangle 19">
            <a:hlinkClick r:id="rId6" action="ppaction://hlinksldjump"/>
            <a:extLst>
              <a:ext uri="{FF2B5EF4-FFF2-40B4-BE49-F238E27FC236}">
                <a16:creationId xmlns:a16="http://schemas.microsoft.com/office/drawing/2014/main" id="{75E1BF6C-4D3C-4EE7-81D9-CC93AEAD85F9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29">
            <a:extLst>
              <a:ext uri="{FF2B5EF4-FFF2-40B4-BE49-F238E27FC236}">
                <a16:creationId xmlns:a16="http://schemas.microsoft.com/office/drawing/2014/main" id="{5D9C3CD2-D712-44F9-88CA-E7D70AD4BEA7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0">
            <a:extLst>
              <a:ext uri="{FF2B5EF4-FFF2-40B4-BE49-F238E27FC236}">
                <a16:creationId xmlns:a16="http://schemas.microsoft.com/office/drawing/2014/main" id="{47DAE359-E283-472A-9CD8-100190EB1B10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31">
            <a:extLst>
              <a:ext uri="{FF2B5EF4-FFF2-40B4-BE49-F238E27FC236}">
                <a16:creationId xmlns:a16="http://schemas.microsoft.com/office/drawing/2014/main" id="{4E91FE63-EDFB-4C47-87EF-A6ABF33BAB8C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32">
            <a:extLst>
              <a:ext uri="{FF2B5EF4-FFF2-40B4-BE49-F238E27FC236}">
                <a16:creationId xmlns:a16="http://schemas.microsoft.com/office/drawing/2014/main" id="{46CAE7A9-443A-4057-B214-E88709114E23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34">
            <a:extLst>
              <a:ext uri="{FF2B5EF4-FFF2-40B4-BE49-F238E27FC236}">
                <a16:creationId xmlns:a16="http://schemas.microsoft.com/office/drawing/2014/main" id="{19C43766-5DD5-4624-ADF3-2F2BFE704B58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3">
            <a:extLst>
              <a:ext uri="{FF2B5EF4-FFF2-40B4-BE49-F238E27FC236}">
                <a16:creationId xmlns:a16="http://schemas.microsoft.com/office/drawing/2014/main" id="{2D6C720F-BD64-4F3A-8D83-3373D5A40B83}"/>
              </a:ext>
            </a:extLst>
          </p:cNvPr>
          <p:cNvSpPr/>
          <p:nvPr/>
        </p:nvSpPr>
        <p:spPr>
          <a:xfrm>
            <a:off x="4726390" y="7092973"/>
            <a:ext cx="267558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F40B56-D8B6-428E-A63C-1C835F2002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840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73"/>
    </mc:Choice>
    <mc:Fallback>
      <p:transition spd="slow" advTm="18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yperlinked Layer" hidden="1">
            <a:hlinkClick r:id="rId5" action="ppaction://hlinksldjump"/>
          </p:cNvPr>
          <p:cNvSpPr/>
          <p:nvPr/>
        </p:nvSpPr>
        <p:spPr>
          <a:xfrm>
            <a:off x="-96819" y="-172122"/>
            <a:ext cx="10919012" cy="789611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Book Overlay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25" name="Right Page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 flip="none" rotWithShape="1">
              <a:gsLst>
                <a:gs pos="15000">
                  <a:schemeClr val="bg1">
                    <a:lumMod val="50000"/>
                    <a:alpha val="0"/>
                  </a:schemeClr>
                </a:gs>
                <a:gs pos="0">
                  <a:schemeClr val="tx1">
                    <a:alpha val="20000"/>
                    <a:lumMod val="20000"/>
                  </a:schemeClr>
                </a:gs>
                <a:gs pos="5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Left Page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 flip="none" rotWithShape="1">
              <a:gsLst>
                <a:gs pos="1000">
                  <a:schemeClr val="bg1">
                    <a:alpha val="0"/>
                    <a:lumMod val="0"/>
                  </a:schemeClr>
                </a:gs>
                <a:gs pos="95000">
                  <a:schemeClr val="bg1">
                    <a:alpha val="0"/>
                    <a:lumMod val="20000"/>
                  </a:schemeClr>
                </a:gs>
                <a:gs pos="53000">
                  <a:schemeClr val="bg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Line"/>
            <p:cNvCxnSpPr/>
            <p:nvPr/>
          </p:nvCxnSpPr>
          <p:spPr>
            <a:xfrm>
              <a:off x="5345906" y="-250"/>
              <a:ext cx="0" cy="7559357"/>
            </a:xfrm>
            <a:prstGeom prst="line">
              <a:avLst/>
            </a:prstGeom>
            <a:ln w="9525" cap="rnd" cmpd="sng">
              <a:solidFill>
                <a:schemeClr val="tx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D3CBBE5-FB74-4663-BE67-B68EC2ACEF08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D3A5E72-A856-4733-80BD-1F1C635E95FD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53A3399-ED8D-4238-AB9A-7437E49F5A4D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10" name="Rounded Rectangle 28">
                <a:extLst>
                  <a:ext uri="{FF2B5EF4-FFF2-40B4-BE49-F238E27FC236}">
                    <a16:creationId xmlns:a16="http://schemas.microsoft.com/office/drawing/2014/main" id="{D58C6214-7C4B-4922-BFEC-13DAB4C40621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ounded Rectangle 35">
                <a:extLst>
                  <a:ext uri="{FF2B5EF4-FFF2-40B4-BE49-F238E27FC236}">
                    <a16:creationId xmlns:a16="http://schemas.microsoft.com/office/drawing/2014/main" id="{C763A346-3FEE-4CA9-8931-67E64F5D977A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2" name="Rectangle 11">
            <a:hlinkClick r:id="rId6" action="ppaction://hlinksldjump"/>
            <a:extLst>
              <a:ext uri="{FF2B5EF4-FFF2-40B4-BE49-F238E27FC236}">
                <a16:creationId xmlns:a16="http://schemas.microsoft.com/office/drawing/2014/main" id="{7FAC01B5-49EB-41D0-A249-18E0266A3A8D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9">
            <a:extLst>
              <a:ext uri="{FF2B5EF4-FFF2-40B4-BE49-F238E27FC236}">
                <a16:creationId xmlns:a16="http://schemas.microsoft.com/office/drawing/2014/main" id="{079B5366-F86C-439F-9AFE-151289DA0CC2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0">
            <a:extLst>
              <a:ext uri="{FF2B5EF4-FFF2-40B4-BE49-F238E27FC236}">
                <a16:creationId xmlns:a16="http://schemas.microsoft.com/office/drawing/2014/main" id="{1D93DED7-9698-4C10-95C3-12C80C23EFFD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1">
            <a:extLst>
              <a:ext uri="{FF2B5EF4-FFF2-40B4-BE49-F238E27FC236}">
                <a16:creationId xmlns:a16="http://schemas.microsoft.com/office/drawing/2014/main" id="{4607FE4F-EB75-4C95-9DCB-D64E0F2A5172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32">
            <a:extLst>
              <a:ext uri="{FF2B5EF4-FFF2-40B4-BE49-F238E27FC236}">
                <a16:creationId xmlns:a16="http://schemas.microsoft.com/office/drawing/2014/main" id="{9CD413F9-D03A-46A2-9440-BA88BB57AE92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34">
            <a:extLst>
              <a:ext uri="{FF2B5EF4-FFF2-40B4-BE49-F238E27FC236}">
                <a16:creationId xmlns:a16="http://schemas.microsoft.com/office/drawing/2014/main" id="{3CFC6434-D21E-4D06-8B97-46540F4AAA5F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33">
            <a:extLst>
              <a:ext uri="{FF2B5EF4-FFF2-40B4-BE49-F238E27FC236}">
                <a16:creationId xmlns:a16="http://schemas.microsoft.com/office/drawing/2014/main" id="{B20BBA98-3F45-4B8D-B7D9-7C86C37640C8}"/>
              </a:ext>
            </a:extLst>
          </p:cNvPr>
          <p:cNvSpPr/>
          <p:nvPr/>
        </p:nvSpPr>
        <p:spPr>
          <a:xfrm>
            <a:off x="4726390" y="7092973"/>
            <a:ext cx="395840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0112900-2DE0-4B0B-ABBB-F1633E4868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0210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30231">
        <p15:prstTrans prst="pageCurlDouble"/>
      </p:transition>
    </mc:Choice>
    <mc:Fallback>
      <p:transition spd="slow" advTm="302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yperlinked Layer" hidden="1">
            <a:hlinkClick r:id="rId5" action="ppaction://hlinksldjump"/>
          </p:cNvPr>
          <p:cNvSpPr/>
          <p:nvPr/>
        </p:nvSpPr>
        <p:spPr>
          <a:xfrm>
            <a:off x="-96819" y="-172122"/>
            <a:ext cx="10919012" cy="789611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Book Overlay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25" name="Right Page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 flip="none" rotWithShape="1">
              <a:gsLst>
                <a:gs pos="15000">
                  <a:schemeClr val="bg1">
                    <a:lumMod val="50000"/>
                    <a:alpha val="0"/>
                  </a:schemeClr>
                </a:gs>
                <a:gs pos="0">
                  <a:schemeClr val="tx1">
                    <a:alpha val="20000"/>
                    <a:lumMod val="20000"/>
                  </a:schemeClr>
                </a:gs>
                <a:gs pos="5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Left Page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 flip="none" rotWithShape="1">
              <a:gsLst>
                <a:gs pos="1000">
                  <a:schemeClr val="bg1">
                    <a:alpha val="0"/>
                    <a:lumMod val="0"/>
                  </a:schemeClr>
                </a:gs>
                <a:gs pos="95000">
                  <a:schemeClr val="bg1">
                    <a:alpha val="0"/>
                    <a:lumMod val="20000"/>
                  </a:schemeClr>
                </a:gs>
                <a:gs pos="53000">
                  <a:schemeClr val="bg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Line"/>
            <p:cNvCxnSpPr/>
            <p:nvPr/>
          </p:nvCxnSpPr>
          <p:spPr>
            <a:xfrm>
              <a:off x="5345906" y="-250"/>
              <a:ext cx="0" cy="7559357"/>
            </a:xfrm>
            <a:prstGeom prst="line">
              <a:avLst/>
            </a:prstGeom>
            <a:ln w="9525" cap="rnd" cmpd="sng">
              <a:solidFill>
                <a:schemeClr val="tx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E748F94-75BA-44AE-BE9F-31601BE07CEF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214CF6A-50EC-45D8-A2B2-A4392955F84C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8945C1C-69BF-4E13-AA6B-3C5136580720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10" name="Rounded Rectangle 28">
                <a:extLst>
                  <a:ext uri="{FF2B5EF4-FFF2-40B4-BE49-F238E27FC236}">
                    <a16:creationId xmlns:a16="http://schemas.microsoft.com/office/drawing/2014/main" id="{2054C60C-7C9E-41F5-B367-9050C0178EE9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ounded Rectangle 35">
                <a:extLst>
                  <a:ext uri="{FF2B5EF4-FFF2-40B4-BE49-F238E27FC236}">
                    <a16:creationId xmlns:a16="http://schemas.microsoft.com/office/drawing/2014/main" id="{480D110E-3775-4B06-AA91-B886BDE39D21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2" name="Rectangle 11">
            <a:hlinkClick r:id="rId6" action="ppaction://hlinksldjump"/>
            <a:extLst>
              <a:ext uri="{FF2B5EF4-FFF2-40B4-BE49-F238E27FC236}">
                <a16:creationId xmlns:a16="http://schemas.microsoft.com/office/drawing/2014/main" id="{150C905F-6B5A-4859-B78C-87C43991FFBA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9">
            <a:extLst>
              <a:ext uri="{FF2B5EF4-FFF2-40B4-BE49-F238E27FC236}">
                <a16:creationId xmlns:a16="http://schemas.microsoft.com/office/drawing/2014/main" id="{E651EEAD-4EF7-4FA9-97C7-9CF68DA68819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0">
            <a:extLst>
              <a:ext uri="{FF2B5EF4-FFF2-40B4-BE49-F238E27FC236}">
                <a16:creationId xmlns:a16="http://schemas.microsoft.com/office/drawing/2014/main" id="{74B0D1C9-115C-4695-BC5C-450E72DD7587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1">
            <a:extLst>
              <a:ext uri="{FF2B5EF4-FFF2-40B4-BE49-F238E27FC236}">
                <a16:creationId xmlns:a16="http://schemas.microsoft.com/office/drawing/2014/main" id="{1792F307-B994-4D24-AF2D-5F7D183E43F4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32">
            <a:extLst>
              <a:ext uri="{FF2B5EF4-FFF2-40B4-BE49-F238E27FC236}">
                <a16:creationId xmlns:a16="http://schemas.microsoft.com/office/drawing/2014/main" id="{EC4DC24D-D008-4A53-B5ED-D33FA4FD693B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34">
            <a:extLst>
              <a:ext uri="{FF2B5EF4-FFF2-40B4-BE49-F238E27FC236}">
                <a16:creationId xmlns:a16="http://schemas.microsoft.com/office/drawing/2014/main" id="{78151E6D-4FBB-4F28-BBBC-BC7B43082D5C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33">
            <a:extLst>
              <a:ext uri="{FF2B5EF4-FFF2-40B4-BE49-F238E27FC236}">
                <a16:creationId xmlns:a16="http://schemas.microsoft.com/office/drawing/2014/main" id="{064827EA-E7EC-4BB7-9754-AAC03FA9AC60}"/>
              </a:ext>
            </a:extLst>
          </p:cNvPr>
          <p:cNvSpPr/>
          <p:nvPr/>
        </p:nvSpPr>
        <p:spPr>
          <a:xfrm>
            <a:off x="4726390" y="7092973"/>
            <a:ext cx="666972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56D4597-22C5-434B-8987-F3FA6A1A2F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4504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1237">
        <p15:prstTrans prst="pageCurlDouble"/>
      </p:transition>
    </mc:Choice>
    <mc:Fallback>
      <p:transition spd="slow" advTm="512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yperlinked Layer" hidden="1">
            <a:hlinkClick r:id="rId5" action="ppaction://hlinksldjump"/>
          </p:cNvPr>
          <p:cNvSpPr/>
          <p:nvPr/>
        </p:nvSpPr>
        <p:spPr>
          <a:xfrm>
            <a:off x="-96819" y="-172122"/>
            <a:ext cx="10919012" cy="789611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Book Overlay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25" name="Right Page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 flip="none" rotWithShape="1">
              <a:gsLst>
                <a:gs pos="15000">
                  <a:schemeClr val="bg1">
                    <a:lumMod val="50000"/>
                    <a:alpha val="0"/>
                  </a:schemeClr>
                </a:gs>
                <a:gs pos="0">
                  <a:schemeClr val="tx1">
                    <a:alpha val="20000"/>
                    <a:lumMod val="20000"/>
                  </a:schemeClr>
                </a:gs>
                <a:gs pos="5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Left Page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 flip="none" rotWithShape="1">
              <a:gsLst>
                <a:gs pos="1000">
                  <a:schemeClr val="bg1">
                    <a:alpha val="0"/>
                    <a:lumMod val="0"/>
                  </a:schemeClr>
                </a:gs>
                <a:gs pos="95000">
                  <a:schemeClr val="bg1">
                    <a:alpha val="0"/>
                    <a:lumMod val="20000"/>
                  </a:schemeClr>
                </a:gs>
                <a:gs pos="53000">
                  <a:schemeClr val="bg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Line"/>
            <p:cNvCxnSpPr/>
            <p:nvPr/>
          </p:nvCxnSpPr>
          <p:spPr>
            <a:xfrm>
              <a:off x="5345906" y="-250"/>
              <a:ext cx="0" cy="7559357"/>
            </a:xfrm>
            <a:prstGeom prst="line">
              <a:avLst/>
            </a:prstGeom>
            <a:ln w="9525" cap="rnd" cmpd="sng">
              <a:solidFill>
                <a:schemeClr val="tx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2678BD9-4B16-43EC-BE4E-19F516AF9AE2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B0B07E3-B015-4833-8D97-EB954A896807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631C706-B729-4432-948F-0CA75942C677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10" name="Rounded Rectangle 28">
                <a:extLst>
                  <a:ext uri="{FF2B5EF4-FFF2-40B4-BE49-F238E27FC236}">
                    <a16:creationId xmlns:a16="http://schemas.microsoft.com/office/drawing/2014/main" id="{E9DEA752-2C51-457B-B0C7-5079CBE9C9A3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ounded Rectangle 35">
                <a:extLst>
                  <a:ext uri="{FF2B5EF4-FFF2-40B4-BE49-F238E27FC236}">
                    <a16:creationId xmlns:a16="http://schemas.microsoft.com/office/drawing/2014/main" id="{19764B3D-7A48-4DBA-A6D4-30EA1AD43B79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2" name="Rectangle 11">
            <a:hlinkClick r:id="rId6" action="ppaction://hlinksldjump"/>
            <a:extLst>
              <a:ext uri="{FF2B5EF4-FFF2-40B4-BE49-F238E27FC236}">
                <a16:creationId xmlns:a16="http://schemas.microsoft.com/office/drawing/2014/main" id="{FA17DC0A-4F61-4BC5-8A80-6565941E14BC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9">
            <a:extLst>
              <a:ext uri="{FF2B5EF4-FFF2-40B4-BE49-F238E27FC236}">
                <a16:creationId xmlns:a16="http://schemas.microsoft.com/office/drawing/2014/main" id="{D5EA9472-5885-4685-859B-D46A7A9F5495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0">
            <a:extLst>
              <a:ext uri="{FF2B5EF4-FFF2-40B4-BE49-F238E27FC236}">
                <a16:creationId xmlns:a16="http://schemas.microsoft.com/office/drawing/2014/main" id="{2FB7940F-775E-4481-848E-815307F6D607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1">
            <a:extLst>
              <a:ext uri="{FF2B5EF4-FFF2-40B4-BE49-F238E27FC236}">
                <a16:creationId xmlns:a16="http://schemas.microsoft.com/office/drawing/2014/main" id="{D13AF9D9-2106-4CE4-9CA7-6EC58CFB6C7F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32">
            <a:extLst>
              <a:ext uri="{FF2B5EF4-FFF2-40B4-BE49-F238E27FC236}">
                <a16:creationId xmlns:a16="http://schemas.microsoft.com/office/drawing/2014/main" id="{60F5B373-2169-4676-BD02-9748B36BE776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34">
            <a:extLst>
              <a:ext uri="{FF2B5EF4-FFF2-40B4-BE49-F238E27FC236}">
                <a16:creationId xmlns:a16="http://schemas.microsoft.com/office/drawing/2014/main" id="{CA61825A-E138-4EE1-BD45-5D416A782645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33">
            <a:extLst>
              <a:ext uri="{FF2B5EF4-FFF2-40B4-BE49-F238E27FC236}">
                <a16:creationId xmlns:a16="http://schemas.microsoft.com/office/drawing/2014/main" id="{66C075D6-C04D-40F4-82EA-87D4840BF080}"/>
              </a:ext>
            </a:extLst>
          </p:cNvPr>
          <p:cNvSpPr/>
          <p:nvPr/>
        </p:nvSpPr>
        <p:spPr>
          <a:xfrm>
            <a:off x="4726390" y="7092973"/>
            <a:ext cx="843354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2FD3DA0-4998-4EBF-B71B-C2B20DD0CD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2039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3029">
        <p15:prstTrans prst="pageCurlDouble"/>
      </p:transition>
    </mc:Choice>
    <mc:Fallback>
      <p:transition spd="slow" advTm="23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yperlinked Layer" hidden="1">
            <a:hlinkClick r:id="rId5" action="ppaction://hlinksldjump"/>
          </p:cNvPr>
          <p:cNvSpPr/>
          <p:nvPr/>
        </p:nvSpPr>
        <p:spPr>
          <a:xfrm>
            <a:off x="-96819" y="-172122"/>
            <a:ext cx="10919012" cy="789611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Book Overlay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25" name="Right Page"/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 flip="none" rotWithShape="1">
              <a:gsLst>
                <a:gs pos="15000">
                  <a:schemeClr val="bg1">
                    <a:lumMod val="50000"/>
                    <a:alpha val="0"/>
                  </a:schemeClr>
                </a:gs>
                <a:gs pos="0">
                  <a:schemeClr val="tx1">
                    <a:alpha val="20000"/>
                    <a:lumMod val="20000"/>
                  </a:schemeClr>
                </a:gs>
                <a:gs pos="5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Left Page"/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 flip="none" rotWithShape="1">
              <a:gsLst>
                <a:gs pos="1000">
                  <a:schemeClr val="bg1">
                    <a:alpha val="0"/>
                    <a:lumMod val="0"/>
                  </a:schemeClr>
                </a:gs>
                <a:gs pos="95000">
                  <a:schemeClr val="bg1">
                    <a:alpha val="0"/>
                    <a:lumMod val="20000"/>
                  </a:schemeClr>
                </a:gs>
                <a:gs pos="53000">
                  <a:schemeClr val="bg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Line"/>
            <p:cNvCxnSpPr/>
            <p:nvPr/>
          </p:nvCxnSpPr>
          <p:spPr>
            <a:xfrm>
              <a:off x="5345906" y="-250"/>
              <a:ext cx="0" cy="7559357"/>
            </a:xfrm>
            <a:prstGeom prst="line">
              <a:avLst/>
            </a:prstGeom>
            <a:ln w="9525" cap="rnd" cmpd="sng">
              <a:solidFill>
                <a:schemeClr val="tx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A899325-8015-473D-9323-AA98D76A84EC}"/>
              </a:ext>
            </a:extLst>
          </p:cNvPr>
          <p:cNvGrpSpPr/>
          <p:nvPr/>
        </p:nvGrpSpPr>
        <p:grpSpPr>
          <a:xfrm>
            <a:off x="10065273" y="59875"/>
            <a:ext cx="575651" cy="575651"/>
            <a:chOff x="10047288" y="51573"/>
            <a:chExt cx="575651" cy="57565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5FBC248-D41C-4740-B37E-1A5BE45DF1C8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B72B6B6-D906-4941-9113-00CCDDF2267F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10" name="Rounded Rectangle 28">
                <a:extLst>
                  <a:ext uri="{FF2B5EF4-FFF2-40B4-BE49-F238E27FC236}">
                    <a16:creationId xmlns:a16="http://schemas.microsoft.com/office/drawing/2014/main" id="{6F404995-1A24-4A70-B0E7-D07DC5BD5B34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ounded Rectangle 35">
                <a:extLst>
                  <a:ext uri="{FF2B5EF4-FFF2-40B4-BE49-F238E27FC236}">
                    <a16:creationId xmlns:a16="http://schemas.microsoft.com/office/drawing/2014/main" id="{3BBE0705-F2E1-474B-8B51-141602D2753F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2" name="Rectangle 11">
            <a:hlinkClick r:id="rId6" action="ppaction://hlinksldjump"/>
            <a:extLst>
              <a:ext uri="{FF2B5EF4-FFF2-40B4-BE49-F238E27FC236}">
                <a16:creationId xmlns:a16="http://schemas.microsoft.com/office/drawing/2014/main" id="{07A8C3AE-4724-4431-9A1E-6EFF4525AA7C}"/>
              </a:ext>
            </a:extLst>
          </p:cNvPr>
          <p:cNvSpPr/>
          <p:nvPr/>
        </p:nvSpPr>
        <p:spPr>
          <a:xfrm>
            <a:off x="9894311" y="-110837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9">
            <a:extLst>
              <a:ext uri="{FF2B5EF4-FFF2-40B4-BE49-F238E27FC236}">
                <a16:creationId xmlns:a16="http://schemas.microsoft.com/office/drawing/2014/main" id="{2D99EF5E-BED8-4703-853F-1852DF592718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0">
            <a:extLst>
              <a:ext uri="{FF2B5EF4-FFF2-40B4-BE49-F238E27FC236}">
                <a16:creationId xmlns:a16="http://schemas.microsoft.com/office/drawing/2014/main" id="{7E48B17E-851C-404E-AF93-B2E9F678BA7F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1">
            <a:extLst>
              <a:ext uri="{FF2B5EF4-FFF2-40B4-BE49-F238E27FC236}">
                <a16:creationId xmlns:a16="http://schemas.microsoft.com/office/drawing/2014/main" id="{0D8D3116-11A8-441E-BA36-146A774C0373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32">
            <a:extLst>
              <a:ext uri="{FF2B5EF4-FFF2-40B4-BE49-F238E27FC236}">
                <a16:creationId xmlns:a16="http://schemas.microsoft.com/office/drawing/2014/main" id="{EED21D12-5A01-4806-AAB6-3CFF52364242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34">
            <a:extLst>
              <a:ext uri="{FF2B5EF4-FFF2-40B4-BE49-F238E27FC236}">
                <a16:creationId xmlns:a16="http://schemas.microsoft.com/office/drawing/2014/main" id="{E86B8D80-F6DB-4AF9-83F4-F811595B975B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33">
            <a:extLst>
              <a:ext uri="{FF2B5EF4-FFF2-40B4-BE49-F238E27FC236}">
                <a16:creationId xmlns:a16="http://schemas.microsoft.com/office/drawing/2014/main" id="{107FD4A9-1EA9-43B7-8233-D05EA09C75E0}"/>
              </a:ext>
            </a:extLst>
          </p:cNvPr>
          <p:cNvSpPr/>
          <p:nvPr/>
        </p:nvSpPr>
        <p:spPr>
          <a:xfrm>
            <a:off x="4726390" y="7092973"/>
            <a:ext cx="1017736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D9126757-015E-4288-8A57-2A9BB18F27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2786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7793">
        <p15:prstTrans prst="pageCurlDouble"/>
      </p:transition>
    </mc:Choice>
    <mc:Fallback>
      <p:transition spd="slow" advTm="277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yperlinked Layer" hidden="1">
            <a:hlinkClick r:id="rId5" action="ppaction://hlinksldjump"/>
          </p:cNvPr>
          <p:cNvSpPr/>
          <p:nvPr/>
        </p:nvSpPr>
        <p:spPr>
          <a:xfrm>
            <a:off x="-96819" y="-172122"/>
            <a:ext cx="10919012" cy="789611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Book Overlay"/>
          <p:cNvGrpSpPr/>
          <p:nvPr/>
        </p:nvGrpSpPr>
        <p:grpSpPr>
          <a:xfrm>
            <a:off x="-1587" y="-250"/>
            <a:ext cx="10693400" cy="7563728"/>
            <a:chOff x="-1587" y="-250"/>
            <a:chExt cx="10693400" cy="7563728"/>
          </a:xfrm>
        </p:grpSpPr>
        <p:sp>
          <p:nvSpPr>
            <p:cNvPr id="25" name="Right Page">
              <a:hlinkClick r:id="rId6" action="ppaction://hlinksldjump"/>
            </p:cNvPr>
            <p:cNvSpPr/>
            <p:nvPr/>
          </p:nvSpPr>
          <p:spPr>
            <a:xfrm>
              <a:off x="5345113" y="-250"/>
              <a:ext cx="5346700" cy="7563728"/>
            </a:xfrm>
            <a:prstGeom prst="rect">
              <a:avLst/>
            </a:prstGeom>
            <a:gradFill flip="none" rotWithShape="1">
              <a:gsLst>
                <a:gs pos="15000">
                  <a:schemeClr val="bg1">
                    <a:lumMod val="50000"/>
                    <a:alpha val="0"/>
                  </a:schemeClr>
                </a:gs>
                <a:gs pos="0">
                  <a:schemeClr val="tx1">
                    <a:alpha val="20000"/>
                    <a:lumMod val="20000"/>
                  </a:schemeClr>
                </a:gs>
                <a:gs pos="5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Left Page">
              <a:hlinkClick r:id="rId6" action="ppaction://hlinksldjump"/>
            </p:cNvPr>
            <p:cNvSpPr/>
            <p:nvPr/>
          </p:nvSpPr>
          <p:spPr>
            <a:xfrm>
              <a:off x="-1587" y="0"/>
              <a:ext cx="5345813" cy="7559107"/>
            </a:xfrm>
            <a:prstGeom prst="rect">
              <a:avLst/>
            </a:prstGeom>
            <a:gradFill flip="none" rotWithShape="1">
              <a:gsLst>
                <a:gs pos="1000">
                  <a:schemeClr val="bg1">
                    <a:alpha val="0"/>
                    <a:lumMod val="0"/>
                  </a:schemeClr>
                </a:gs>
                <a:gs pos="95000">
                  <a:schemeClr val="bg1">
                    <a:alpha val="0"/>
                    <a:lumMod val="20000"/>
                  </a:schemeClr>
                </a:gs>
                <a:gs pos="53000">
                  <a:schemeClr val="bg1">
                    <a:alpha val="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Line"/>
            <p:cNvCxnSpPr/>
            <p:nvPr/>
          </p:nvCxnSpPr>
          <p:spPr>
            <a:xfrm>
              <a:off x="5345906" y="-250"/>
              <a:ext cx="0" cy="7559357"/>
            </a:xfrm>
            <a:prstGeom prst="line">
              <a:avLst/>
            </a:prstGeom>
            <a:ln w="9525" cap="rnd" cmpd="sng">
              <a:solidFill>
                <a:schemeClr val="tx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E7AA1A1-9710-4A68-A481-B8BCEE5F3B56}"/>
              </a:ext>
            </a:extLst>
          </p:cNvPr>
          <p:cNvGrpSpPr/>
          <p:nvPr/>
        </p:nvGrpSpPr>
        <p:grpSpPr>
          <a:xfrm>
            <a:off x="9945200" y="170712"/>
            <a:ext cx="575651" cy="575651"/>
            <a:chOff x="10047288" y="51573"/>
            <a:chExt cx="575651" cy="57565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E5988C7-E309-4347-8098-C1CC2F5383BC}"/>
                </a:ext>
              </a:extLst>
            </p:cNvPr>
            <p:cNvSpPr/>
            <p:nvPr/>
          </p:nvSpPr>
          <p:spPr>
            <a:xfrm>
              <a:off x="10047288" y="51573"/>
              <a:ext cx="575651" cy="575651"/>
            </a:xfrm>
            <a:prstGeom prst="ellipse">
              <a:avLst/>
            </a:prstGeom>
            <a:solidFill>
              <a:srgbClr val="DB007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F881921-E080-402C-B4B0-B173BBB70CDA}"/>
                </a:ext>
              </a:extLst>
            </p:cNvPr>
            <p:cNvGrpSpPr/>
            <p:nvPr/>
          </p:nvGrpSpPr>
          <p:grpSpPr>
            <a:xfrm>
              <a:off x="10146164" y="150450"/>
              <a:ext cx="377896" cy="377896"/>
              <a:chOff x="10132732" y="132783"/>
              <a:chExt cx="405770" cy="405770"/>
            </a:xfrm>
          </p:grpSpPr>
          <p:sp>
            <p:nvSpPr>
              <p:cNvPr id="10" name="Rounded Rectangle 28">
                <a:extLst>
                  <a:ext uri="{FF2B5EF4-FFF2-40B4-BE49-F238E27FC236}">
                    <a16:creationId xmlns:a16="http://schemas.microsoft.com/office/drawing/2014/main" id="{E3279003-BE97-4CB3-8014-856A5C6358D7}"/>
                  </a:ext>
                </a:extLst>
              </p:cNvPr>
              <p:cNvSpPr/>
              <p:nvPr/>
            </p:nvSpPr>
            <p:spPr>
              <a:xfrm rot="18900000" flipH="1">
                <a:off x="10306626" y="132783"/>
                <a:ext cx="57983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ounded Rectangle 35">
                <a:extLst>
                  <a:ext uri="{FF2B5EF4-FFF2-40B4-BE49-F238E27FC236}">
                    <a16:creationId xmlns:a16="http://schemas.microsoft.com/office/drawing/2014/main" id="{3A5B5208-689C-46EF-9D3F-E438919098C3}"/>
                  </a:ext>
                </a:extLst>
              </p:cNvPr>
              <p:cNvSpPr/>
              <p:nvPr/>
            </p:nvSpPr>
            <p:spPr>
              <a:xfrm rot="2700000">
                <a:off x="10305855" y="132783"/>
                <a:ext cx="59524" cy="4057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2" name="Rectangle 11">
            <a:hlinkClick r:id="rId6" action="ppaction://hlinksldjump"/>
            <a:extLst>
              <a:ext uri="{FF2B5EF4-FFF2-40B4-BE49-F238E27FC236}">
                <a16:creationId xmlns:a16="http://schemas.microsoft.com/office/drawing/2014/main" id="{8A773DA6-4816-48A8-90A6-F227C1F762F5}"/>
              </a:ext>
            </a:extLst>
          </p:cNvPr>
          <p:cNvSpPr/>
          <p:nvPr/>
        </p:nvSpPr>
        <p:spPr>
          <a:xfrm>
            <a:off x="9774238" y="0"/>
            <a:ext cx="917575" cy="917575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9">
            <a:extLst>
              <a:ext uri="{FF2B5EF4-FFF2-40B4-BE49-F238E27FC236}">
                <a16:creationId xmlns:a16="http://schemas.microsoft.com/office/drawing/2014/main" id="{4168495F-BCA1-41C5-97FD-D549CE417D89}"/>
              </a:ext>
            </a:extLst>
          </p:cNvPr>
          <p:cNvSpPr/>
          <p:nvPr/>
        </p:nvSpPr>
        <p:spPr>
          <a:xfrm>
            <a:off x="4548180" y="6952171"/>
            <a:ext cx="1597039" cy="333980"/>
          </a:xfrm>
          <a:prstGeom prst="roundRect">
            <a:avLst>
              <a:gd name="adj" fmla="val 48018"/>
            </a:avLst>
          </a:prstGeom>
          <a:solidFill>
            <a:srgbClr val="EC5E9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0">
            <a:extLst>
              <a:ext uri="{FF2B5EF4-FFF2-40B4-BE49-F238E27FC236}">
                <a16:creationId xmlns:a16="http://schemas.microsoft.com/office/drawing/2014/main" id="{7D021E41-7304-4875-994D-2D604A4C2D26}"/>
              </a:ext>
            </a:extLst>
          </p:cNvPr>
          <p:cNvSpPr/>
          <p:nvPr/>
        </p:nvSpPr>
        <p:spPr>
          <a:xfrm>
            <a:off x="5172158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31">
            <a:extLst>
              <a:ext uri="{FF2B5EF4-FFF2-40B4-BE49-F238E27FC236}">
                <a16:creationId xmlns:a16="http://schemas.microsoft.com/office/drawing/2014/main" id="{3E19019F-C1F4-4D97-9F0A-65FC2FC5C672}"/>
              </a:ext>
            </a:extLst>
          </p:cNvPr>
          <p:cNvSpPr/>
          <p:nvPr/>
        </p:nvSpPr>
        <p:spPr>
          <a:xfrm>
            <a:off x="5395043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32">
            <a:extLst>
              <a:ext uri="{FF2B5EF4-FFF2-40B4-BE49-F238E27FC236}">
                <a16:creationId xmlns:a16="http://schemas.microsoft.com/office/drawing/2014/main" id="{D22F2551-5D0E-4276-A00C-9A8D94D2B686}"/>
              </a:ext>
            </a:extLst>
          </p:cNvPr>
          <p:cNvSpPr/>
          <p:nvPr/>
        </p:nvSpPr>
        <p:spPr>
          <a:xfrm>
            <a:off x="5617926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34">
            <a:extLst>
              <a:ext uri="{FF2B5EF4-FFF2-40B4-BE49-F238E27FC236}">
                <a16:creationId xmlns:a16="http://schemas.microsoft.com/office/drawing/2014/main" id="{6060D501-6634-4C6B-9F4C-7CAF7F9477C3}"/>
              </a:ext>
            </a:extLst>
          </p:cNvPr>
          <p:cNvSpPr/>
          <p:nvPr/>
        </p:nvSpPr>
        <p:spPr>
          <a:xfrm>
            <a:off x="4949274" y="7092973"/>
            <a:ext cx="349083" cy="52377"/>
          </a:xfrm>
          <a:prstGeom prst="roundRect">
            <a:avLst>
              <a:gd name="adj" fmla="val 48018"/>
            </a:avLst>
          </a:prstGeom>
          <a:solidFill>
            <a:srgbClr val="EF74A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33">
            <a:extLst>
              <a:ext uri="{FF2B5EF4-FFF2-40B4-BE49-F238E27FC236}">
                <a16:creationId xmlns:a16="http://schemas.microsoft.com/office/drawing/2014/main" id="{6BBE5A51-2813-433B-94AF-3C9AC0F6AF99}"/>
              </a:ext>
            </a:extLst>
          </p:cNvPr>
          <p:cNvSpPr/>
          <p:nvPr/>
        </p:nvSpPr>
        <p:spPr>
          <a:xfrm>
            <a:off x="4726389" y="7092973"/>
            <a:ext cx="1240619" cy="52377"/>
          </a:xfrm>
          <a:prstGeom prst="roundRect">
            <a:avLst>
              <a:gd name="adj" fmla="val 48018"/>
            </a:avLst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7AB81F1-10D8-4A1A-929E-4944E8F563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9514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33089">
        <p15:prstTrans prst="pageCurlDouble"/>
      </p:transition>
    </mc:Choice>
    <mc:Fallback>
      <p:transition spd="slow" advClick="0" advTm="330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1611338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0.4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Science Presentation Template.pptx" id="{3E0CB02D-D9B1-4BEA-A461-52EA6641E47D}" vid="{AD876080-6B09-4EB9-B031-D0FB13EDFD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Science PowerPoint Template - eBook Size</Template>
  <TotalTime>3159</TotalTime>
  <Words>186</Words>
  <Application>Microsoft Office PowerPoint</Application>
  <PresentationFormat>Custom</PresentationFormat>
  <Paragraphs>26</Paragraphs>
  <Slides>12</Slides>
  <Notes>0</Notes>
  <HiddenSlides>6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Calibri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Christina Weerasekera</cp:lastModifiedBy>
  <cp:revision>79</cp:revision>
  <dcterms:created xsi:type="dcterms:W3CDTF">2020-04-27T06:52:58Z</dcterms:created>
  <dcterms:modified xsi:type="dcterms:W3CDTF">2021-01-31T14:45:07Z</dcterms:modified>
</cp:coreProperties>
</file>