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3" r:id="rId8"/>
    <p:sldId id="276" r:id="rId9"/>
    <p:sldId id="277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D34D7D-30CD-4AA7-8AFE-B0F9B190C0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9EEA16-C138-4ED1-8DEE-2F2909A594B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D173F49-FCCF-4CC9-8025-41AA148A9ABE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30ED9D-D9F5-441D-8A0E-BB034E7D95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BFFA17-C95A-461A-979E-1CA717C7B6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04C4FBA-F4DE-4534-9BF8-045445F717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DFDC9A4-38F3-4394-BBC2-B8DF2A7557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C2FACC-EBCB-4F79-87EF-18995C991EA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C1A180A-9D23-401B-B370-4814AE5D1367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34E94CC-0B62-479A-8188-2EB4C89FA44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8428599-FF53-4590-BEE2-924CEB5C42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4691A7-76BF-46E2-91F3-C5A76DCF7E3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BBD66-7721-40B4-9A5A-12E864EA80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D608CA7-73ED-4E89-912C-5173EA4951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C23D3B3-431A-42B4-B3AF-82892FC2C7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549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C8C4A06-4866-4146-B3E8-CCA3D871B34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44A3BC3-F03F-45C8-AABD-0AB854BC13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4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48870DD-B5D6-483A-B5D1-D20AE1F7064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952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0565CB0-6C05-464D-849C-62B80C63F98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005F61E-272C-4775-944A-1E02C1D80EC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65E2E0-9FAC-4E9A-8B65-78169EFE865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4B37691-AC71-4DF4-95E0-541C6DE0D33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F4DA97D-4E6F-49AF-8967-6F7FCE30091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401555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7FFBCDA-15D1-46FD-98F9-CE40B6EEB78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259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99EBCE4-9D03-4777-9956-63CF51DBB0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9F0E998-F87A-4238-939F-4C834F2D5D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6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8E92BC3-C2AC-4B33-9AC1-94EB093ABE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46"/>
    </mc:Choice>
    <mc:Fallback xmlns="">
      <p:transition spd="slow" advTm="30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044AAD4-3C17-4342-A674-A4CB1F33F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so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ck</a:t>
            </a:r>
            <a:endParaRPr lang="en-GB" altLang="en-US" sz="3600">
              <a:solidFill>
                <a:schemeClr val="bg1"/>
              </a:solidFill>
              <a:latin typeface="Twinkl SemiBold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7E035A5-3B43-4D59-A89D-D780FA502301}"/>
              </a:ext>
            </a:extLst>
          </p:cNvPr>
          <p:cNvSpPr/>
          <p:nvPr/>
        </p:nvSpPr>
        <p:spPr>
          <a:xfrm>
            <a:off x="3136900" y="3808413"/>
            <a:ext cx="227013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F3FA42C-FD65-47F7-B558-B61F13D46F95}"/>
              </a:ext>
            </a:extLst>
          </p:cNvPr>
          <p:cNvSpPr/>
          <p:nvPr/>
        </p:nvSpPr>
        <p:spPr>
          <a:xfrm>
            <a:off x="3960813" y="3808413"/>
            <a:ext cx="227012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1" name="Picture 3">
            <a:extLst>
              <a:ext uri="{FF2B5EF4-FFF2-40B4-BE49-F238E27FC236}">
                <a16:creationId xmlns:a16="http://schemas.microsoft.com/office/drawing/2014/main" id="{5CDED383-5F99-4EB2-AC3C-9E62DA0E8D6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775" y="3733800"/>
            <a:ext cx="2011363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3D958E85-9EFD-4727-977D-63BA1B2FC0E4}"/>
              </a:ext>
            </a:extLst>
          </p:cNvPr>
          <p:cNvSpPr/>
          <p:nvPr/>
        </p:nvSpPr>
        <p:spPr>
          <a:xfrm>
            <a:off x="5353050" y="3808413"/>
            <a:ext cx="225425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8C823C0-190E-4B56-A4BC-20776D0CE9FF}"/>
              </a:ext>
            </a:extLst>
          </p:cNvPr>
          <p:cNvSpPr/>
          <p:nvPr/>
        </p:nvSpPr>
        <p:spPr>
          <a:xfrm>
            <a:off x="4638675" y="3617913"/>
            <a:ext cx="1654175" cy="115887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F21895-EF09-4AAE-AC3D-018EF5D8AD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84"/>
    </mc:Choice>
    <mc:Fallback xmlns="">
      <p:transition spd="slow" advTm="46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E459D119-5768-45CE-8F51-C150340C7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latin typeface="Twinkl SemiBold"/>
              </a:rPr>
              <a:t>pi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g</a:t>
            </a:r>
            <a:endParaRPr lang="en-GB" altLang="en-US" sz="3600">
              <a:solidFill>
                <a:schemeClr val="bg1"/>
              </a:solidFill>
              <a:latin typeface="Twinkl SemiBold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AF57368-572B-487A-9ABC-6282AAC4CAF2}"/>
              </a:ext>
            </a:extLst>
          </p:cNvPr>
          <p:cNvSpPr/>
          <p:nvPr/>
        </p:nvSpPr>
        <p:spPr>
          <a:xfrm>
            <a:off x="3752850" y="3817938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8706599-55EF-461E-B7B1-8A787EC32948}"/>
              </a:ext>
            </a:extLst>
          </p:cNvPr>
          <p:cNvSpPr/>
          <p:nvPr/>
        </p:nvSpPr>
        <p:spPr>
          <a:xfrm>
            <a:off x="4454525" y="3817938"/>
            <a:ext cx="225425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FB7B35F-C280-4DD5-935F-BA48DDDDF877}"/>
              </a:ext>
            </a:extLst>
          </p:cNvPr>
          <p:cNvSpPr/>
          <p:nvPr/>
        </p:nvSpPr>
        <p:spPr>
          <a:xfrm>
            <a:off x="5154613" y="3817938"/>
            <a:ext cx="227012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6" name="Picture 2">
            <a:extLst>
              <a:ext uri="{FF2B5EF4-FFF2-40B4-BE49-F238E27FC236}">
                <a16:creationId xmlns:a16="http://schemas.microsoft.com/office/drawing/2014/main" id="{C215B903-23EC-4CD2-BD7B-DE3250C95F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4194175"/>
            <a:ext cx="2811462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A54AFAC-85F9-4BA0-97B0-E2A19B018C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55"/>
    </mc:Choice>
    <mc:Fallback xmlns="">
      <p:transition spd="slow" advTm="38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13384CD5-EC7E-41EA-BCD3-EE6D23B0C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latin typeface="Twinkl SemiBold"/>
              </a:rPr>
              <a:t>ma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p</a:t>
            </a:r>
            <a:endParaRPr lang="en-GB" altLang="en-US" sz="3600">
              <a:solidFill>
                <a:schemeClr val="bg1"/>
              </a:solidFill>
              <a:latin typeface="Twinkl SemiBold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4F9AB88-D8E8-4072-8753-DD7F67BCB400}"/>
              </a:ext>
            </a:extLst>
          </p:cNvPr>
          <p:cNvSpPr/>
          <p:nvPr/>
        </p:nvSpPr>
        <p:spPr>
          <a:xfrm>
            <a:off x="3459163" y="3817938"/>
            <a:ext cx="227012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35368DA-8ED3-4094-BF16-7748A6D5A602}"/>
              </a:ext>
            </a:extLst>
          </p:cNvPr>
          <p:cNvSpPr/>
          <p:nvPr/>
        </p:nvSpPr>
        <p:spPr>
          <a:xfrm>
            <a:off x="4705350" y="3817938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4715A95-9EAC-46C3-8D12-EFE217C8238F}"/>
              </a:ext>
            </a:extLst>
          </p:cNvPr>
          <p:cNvSpPr/>
          <p:nvPr/>
        </p:nvSpPr>
        <p:spPr>
          <a:xfrm>
            <a:off x="5657850" y="3810000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1270" name="Picture 2">
            <a:extLst>
              <a:ext uri="{FF2B5EF4-FFF2-40B4-BE49-F238E27FC236}">
                <a16:creationId xmlns:a16="http://schemas.microsoft.com/office/drawing/2014/main" id="{BBB795CB-AAD5-4867-ADA0-B3A9B149C7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4292600"/>
            <a:ext cx="2643188" cy="194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3ED5DB-31A2-44E8-BF2D-0C3FEDF2E4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81"/>
    </mc:Choice>
    <mc:Fallback xmlns="">
      <p:transition spd="slow" advTm="44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73BFEF43-E60D-4DD5-97F3-D38743F63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do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g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D63559F-E794-4D6B-A9C7-6C0C7CE9C5BF}"/>
              </a:ext>
            </a:extLst>
          </p:cNvPr>
          <p:cNvSpPr/>
          <p:nvPr/>
        </p:nvSpPr>
        <p:spPr>
          <a:xfrm>
            <a:off x="3551238" y="3817938"/>
            <a:ext cx="227012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EEEB0E2-9349-414B-B381-CC436E046B4A}"/>
              </a:ext>
            </a:extLst>
          </p:cNvPr>
          <p:cNvSpPr/>
          <p:nvPr/>
        </p:nvSpPr>
        <p:spPr>
          <a:xfrm>
            <a:off x="4454525" y="3817938"/>
            <a:ext cx="225425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5B66064-E9FC-4A53-94F0-26F1824EF561}"/>
              </a:ext>
            </a:extLst>
          </p:cNvPr>
          <p:cNvSpPr/>
          <p:nvPr/>
        </p:nvSpPr>
        <p:spPr>
          <a:xfrm>
            <a:off x="5356225" y="3817938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2294" name="Picture 2">
            <a:extLst>
              <a:ext uri="{FF2B5EF4-FFF2-40B4-BE49-F238E27FC236}">
                <a16:creationId xmlns:a16="http://schemas.microsoft.com/office/drawing/2014/main" id="{2D63FABA-3A97-43C6-9539-9CE78FC5A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3717925"/>
            <a:ext cx="290353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646CA0-5C37-4103-B166-580C677448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78"/>
    </mc:Choice>
    <mc:Fallback xmlns="">
      <p:transition spd="slow" advTm="42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6BDF305B-0935-451E-8D8D-FB20F685D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su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n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B12E4F6-FA2A-4451-9D6A-48A57D1C7DD8}"/>
              </a:ext>
            </a:extLst>
          </p:cNvPr>
          <p:cNvSpPr/>
          <p:nvPr/>
        </p:nvSpPr>
        <p:spPr>
          <a:xfrm>
            <a:off x="3467100" y="3817938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0424356-0135-4FA7-BBB0-DC98B6184345}"/>
              </a:ext>
            </a:extLst>
          </p:cNvPr>
          <p:cNvSpPr/>
          <p:nvPr/>
        </p:nvSpPr>
        <p:spPr>
          <a:xfrm>
            <a:off x="4340225" y="3817938"/>
            <a:ext cx="227013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B1520B2-8E14-4DE2-8C95-88DD7081C28A}"/>
              </a:ext>
            </a:extLst>
          </p:cNvPr>
          <p:cNvSpPr/>
          <p:nvPr/>
        </p:nvSpPr>
        <p:spPr>
          <a:xfrm>
            <a:off x="5273675" y="3817938"/>
            <a:ext cx="225425" cy="22542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3318" name="Picture 2">
            <a:extLst>
              <a:ext uri="{FF2B5EF4-FFF2-40B4-BE49-F238E27FC236}">
                <a16:creationId xmlns:a16="http://schemas.microsoft.com/office/drawing/2014/main" id="{7FAF3D0F-B373-4C6B-ACC5-95F80D0971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3960813"/>
            <a:ext cx="2225675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2E13F1-76E6-450B-B4EF-1C946C9149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15"/>
    </mc:Choice>
    <mc:Fallback xmlns="">
      <p:transition spd="slow" advTm="41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87B9BC8A-B2DC-40EB-943A-15D28EA3C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do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ll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588B61A-DDD0-4CCE-AAAA-1AFEE8E32F84}"/>
              </a:ext>
            </a:extLst>
          </p:cNvPr>
          <p:cNvSpPr/>
          <p:nvPr/>
        </p:nvSpPr>
        <p:spPr>
          <a:xfrm>
            <a:off x="3584575" y="3949700"/>
            <a:ext cx="227013" cy="2270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8EE107D-B0FC-45F4-A490-114579A14D56}"/>
              </a:ext>
            </a:extLst>
          </p:cNvPr>
          <p:cNvSpPr/>
          <p:nvPr/>
        </p:nvSpPr>
        <p:spPr>
          <a:xfrm>
            <a:off x="4454525" y="3949700"/>
            <a:ext cx="225425" cy="2270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9D639F5-0F65-4B39-BEEA-F89F5D3BA270}"/>
              </a:ext>
            </a:extLst>
          </p:cNvPr>
          <p:cNvSpPr/>
          <p:nvPr/>
        </p:nvSpPr>
        <p:spPr>
          <a:xfrm>
            <a:off x="5432425" y="3949700"/>
            <a:ext cx="227013" cy="2270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6620E00-E9EF-4860-9C1B-5D0583A6D15E}"/>
              </a:ext>
            </a:extLst>
          </p:cNvPr>
          <p:cNvSpPr/>
          <p:nvPr/>
        </p:nvSpPr>
        <p:spPr>
          <a:xfrm>
            <a:off x="5133975" y="3757613"/>
            <a:ext cx="896938" cy="84137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7" name="Picture 3">
            <a:extLst>
              <a:ext uri="{FF2B5EF4-FFF2-40B4-BE49-F238E27FC236}">
                <a16:creationId xmlns:a16="http://schemas.microsoft.com/office/drawing/2014/main" id="{5328ED7A-CAF4-4DF1-B74B-30BC58685B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3584575"/>
            <a:ext cx="244951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7FC5E5-E671-4C24-B00C-BC81DD7DEF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77"/>
    </mc:Choice>
    <mc:Fallback xmlns="">
      <p:transition spd="slow" advTm="43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FE64CF1E-877E-4BEA-AC8B-244514A93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han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d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D8327BA-264E-4C18-8BE9-020F93DE0FA2}"/>
              </a:ext>
            </a:extLst>
          </p:cNvPr>
          <p:cNvSpPr/>
          <p:nvPr/>
        </p:nvSpPr>
        <p:spPr>
          <a:xfrm>
            <a:off x="2960688" y="3944938"/>
            <a:ext cx="227012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F10E18B-03BD-49F4-92A1-9ED7E35A5665}"/>
              </a:ext>
            </a:extLst>
          </p:cNvPr>
          <p:cNvSpPr/>
          <p:nvPr/>
        </p:nvSpPr>
        <p:spPr>
          <a:xfrm>
            <a:off x="3973513" y="3949700"/>
            <a:ext cx="227012" cy="2270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1023760-ABA6-48C1-AEF6-8D7875FAD90A}"/>
              </a:ext>
            </a:extLst>
          </p:cNvPr>
          <p:cNvSpPr/>
          <p:nvPr/>
        </p:nvSpPr>
        <p:spPr>
          <a:xfrm>
            <a:off x="4945063" y="3951288"/>
            <a:ext cx="225425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25502D6-7A93-4591-A213-796BF46F7A37}"/>
              </a:ext>
            </a:extLst>
          </p:cNvPr>
          <p:cNvSpPr/>
          <p:nvPr/>
        </p:nvSpPr>
        <p:spPr>
          <a:xfrm>
            <a:off x="5957888" y="3944938"/>
            <a:ext cx="225425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8439" name="Picture 10">
            <a:extLst>
              <a:ext uri="{FF2B5EF4-FFF2-40B4-BE49-F238E27FC236}">
                <a16:creationId xmlns:a16="http://schemas.microsoft.com/office/drawing/2014/main" id="{033852D2-BDA7-4A44-9A1B-F633E41F76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918" b="49844"/>
          <a:stretch>
            <a:fillRect/>
          </a:stretch>
        </p:blipFill>
        <p:spPr bwMode="auto">
          <a:xfrm rot="-1801137">
            <a:off x="1062038" y="3600450"/>
            <a:ext cx="1847850" cy="238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8E3AA3-5A1E-4A66-B492-8628D2440FF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46"/>
    </mc:Choice>
    <mc:Fallback xmlns="">
      <p:transition spd="slow" advTm="43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F62AC307-5948-44B9-8843-BC176020C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03463"/>
            <a:ext cx="8220075" cy="993775"/>
          </a:xfrm>
        </p:spPr>
        <p:txBody>
          <a:bodyPr/>
          <a:lstStyle/>
          <a:p>
            <a:r>
              <a:rPr lang="en-GB" altLang="en-US" sz="13800">
                <a:solidFill>
                  <a:schemeClr val="tx1"/>
                </a:solidFill>
                <a:latin typeface="Twinkl SemiBold"/>
              </a:rPr>
              <a:t>gra</a:t>
            </a:r>
            <a:r>
              <a:rPr lang="en-GB" altLang="en-US" sz="13800">
                <a:solidFill>
                  <a:schemeClr val="bg1"/>
                </a:solidFill>
                <a:latin typeface="Twinkl SemiBold"/>
              </a:rPr>
              <a:t>ss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44F482C-F8B0-4289-88AC-1C7E56485443}"/>
              </a:ext>
            </a:extLst>
          </p:cNvPr>
          <p:cNvSpPr/>
          <p:nvPr/>
        </p:nvSpPr>
        <p:spPr>
          <a:xfrm>
            <a:off x="2868613" y="3944938"/>
            <a:ext cx="227012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F146858-4DE6-4FE4-AA4F-EA73FD626FF8}"/>
              </a:ext>
            </a:extLst>
          </p:cNvPr>
          <p:cNvSpPr/>
          <p:nvPr/>
        </p:nvSpPr>
        <p:spPr>
          <a:xfrm>
            <a:off x="3654425" y="3949700"/>
            <a:ext cx="227013" cy="22701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A8D9FCF-B359-47F1-BBEB-1B4425D8EBBB}"/>
              </a:ext>
            </a:extLst>
          </p:cNvPr>
          <p:cNvSpPr/>
          <p:nvPr/>
        </p:nvSpPr>
        <p:spPr>
          <a:xfrm>
            <a:off x="4454525" y="3951288"/>
            <a:ext cx="225425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5977C52-A96A-4768-9096-162655379C34}"/>
              </a:ext>
            </a:extLst>
          </p:cNvPr>
          <p:cNvSpPr/>
          <p:nvPr/>
        </p:nvSpPr>
        <p:spPr>
          <a:xfrm>
            <a:off x="5811838" y="3951288"/>
            <a:ext cx="227012" cy="22701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32F0A53-742B-43CE-9432-13576587EAE9}"/>
              </a:ext>
            </a:extLst>
          </p:cNvPr>
          <p:cNvSpPr/>
          <p:nvPr/>
        </p:nvSpPr>
        <p:spPr>
          <a:xfrm>
            <a:off x="5253038" y="3757613"/>
            <a:ext cx="1416050" cy="109537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4" name="Picture 3">
            <a:extLst>
              <a:ext uri="{FF2B5EF4-FFF2-40B4-BE49-F238E27FC236}">
                <a16:creationId xmlns:a16="http://schemas.microsoft.com/office/drawing/2014/main" id="{B879D23C-9206-4E78-8EC8-79D53E92B1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4178300"/>
            <a:ext cx="2206625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DF15633-A737-4711-AF69-6B119E6D64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965"/>
    </mc:Choice>
    <mc:Fallback xmlns="">
      <p:transition spd="slow" advTm="46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C77C9ED-1DD7-4DFF-97E2-6A88EF3772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3"/>
    </mc:Choice>
    <mc:Fallback xmlns="">
      <p:transition spd="slow" advTm="11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1335</TotalTime>
  <Words>8</Words>
  <Application>Microsoft Office PowerPoint</Application>
  <PresentationFormat>On-screen Show (4:3)</PresentationFormat>
  <Paragraphs>8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Twinkl SemiBold</vt:lpstr>
      <vt:lpstr>Twinkl</vt:lpstr>
      <vt:lpstr>Sassoon Infant Rg</vt:lpstr>
      <vt:lpstr>Office Theme</vt:lpstr>
      <vt:lpstr>PowerPoint Presentation</vt:lpstr>
      <vt:lpstr>sock</vt:lpstr>
      <vt:lpstr>pig</vt:lpstr>
      <vt:lpstr>map</vt:lpstr>
      <vt:lpstr>dog</vt:lpstr>
      <vt:lpstr>sun</vt:lpstr>
      <vt:lpstr>doll</vt:lpstr>
      <vt:lpstr>hand</vt:lpstr>
      <vt:lpstr>grass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133</cp:revision>
  <dcterms:created xsi:type="dcterms:W3CDTF">2014-10-01T16:09:27Z</dcterms:created>
  <dcterms:modified xsi:type="dcterms:W3CDTF">2021-02-19T07:32:30Z</dcterms:modified>
</cp:coreProperties>
</file>