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0" r:id="rId6"/>
    <p:sldId id="271" r:id="rId7"/>
    <p:sldId id="272" r:id="rId8"/>
    <p:sldId id="273"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Sassoon Infant Rg" panose="02000503030000020003" pitchFamily="50" charset="0"/>
      <p:regular r:id="rId17"/>
      <p:bold r:id="rId18"/>
    </p:embeddedFont>
    <p:embeddedFont>
      <p:font typeface="Twinkl" panose="020B0604020202020204" pitchFamily="2" charset="0"/>
      <p:regular r:id="rId19"/>
      <p:bold r:id="rId20"/>
    </p:embeddedFont>
    <p:embeddedFont>
      <p:font typeface="Twinkl SemiBold" pitchFamily="2" charset="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4660"/>
  </p:normalViewPr>
  <p:slideViewPr>
    <p:cSldViewPr snapToGrid="0">
      <p:cViewPr varScale="1">
        <p:scale>
          <a:sx n="72" d="100"/>
          <a:sy n="72" d="100"/>
        </p:scale>
        <p:origin x="135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C4E530-2391-4707-832B-14D58995523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DE6C0E9-1CB4-4DBC-AA31-19D63A047EA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211153-FF55-4208-A8A4-27966219AD1A}" type="datetimeFigureOut">
              <a:rPr lang="en-GB"/>
              <a:pPr>
                <a:defRPr/>
              </a:pPr>
              <a:t>16/02/2021</a:t>
            </a:fld>
            <a:endParaRPr lang="en-GB"/>
          </a:p>
        </p:txBody>
      </p:sp>
      <p:sp>
        <p:nvSpPr>
          <p:cNvPr id="4" name="Footer Placeholder 3">
            <a:extLst>
              <a:ext uri="{FF2B5EF4-FFF2-40B4-BE49-F238E27FC236}">
                <a16:creationId xmlns:a16="http://schemas.microsoft.com/office/drawing/2014/main" id="{69F499F2-1E4C-433D-B48E-7DB817E9C8E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B7AECC2-2BC0-4D03-AB83-AD7433532F1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0AA8979-C216-4F85-8C0E-73E5AC5147D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985F4B-17FB-4FD7-B064-F44E650D76E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9481E6B-A190-40B3-9B5F-860DE073428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AB6EDD4-3403-4B4F-8BE3-0D3930D65362}" type="datetimeFigureOut">
              <a:rPr lang="en-GB"/>
              <a:pPr>
                <a:defRPr/>
              </a:pPr>
              <a:t>16/02/2021</a:t>
            </a:fld>
            <a:endParaRPr lang="en-GB"/>
          </a:p>
        </p:txBody>
      </p:sp>
      <p:sp>
        <p:nvSpPr>
          <p:cNvPr id="4" name="Slide Image Placeholder 3">
            <a:extLst>
              <a:ext uri="{FF2B5EF4-FFF2-40B4-BE49-F238E27FC236}">
                <a16:creationId xmlns:a16="http://schemas.microsoft.com/office/drawing/2014/main" id="{224E04F1-9D9E-479C-B0A3-8068313A5AE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1023CAA-DBC9-493A-BA65-2B90214500C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8853E69-1229-4DA4-B212-1248596369B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9A6CB8BA-60A6-4396-9668-23B5C4E150C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3DD8E78-DE3E-4F29-9571-6DA9A1102E96}"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872BE96-DCE2-4A46-85AC-E117F3585144}"/>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6092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27F3048-0ADE-41A6-B560-BC17482F2CF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A178BC5-0FBA-48D4-9089-DD6ADD44CB19}"/>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2281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CD549DD2-8048-4B27-855D-C1EFBCF82E3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9388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44CFE24-3335-42CA-866A-1782EDF6489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24EF2E01-F94E-43A4-B9BE-268177B6A3CA}"/>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464B110-8490-403A-833E-4576D9CB686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81D3F832-7C7C-4677-A4E9-D8550848174F}"/>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40119A6-2CDA-400A-B3EB-7B2735D65ECE}"/>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93059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C6FEF68-8F23-4A6A-ACDC-46ED67377659}"/>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8603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8EF69B3-AAA5-4E68-8A38-6B83B4241A8B}"/>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350DA2E-B73A-465C-9A13-0F580F941AD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3.m4a"/><Relationship Id="rId7" Type="http://schemas.openxmlformats.org/officeDocument/2006/relationships/image" Target="../media/image9.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audio" Target="../media/media6.m4a"/><Relationship Id="rId7" Type="http://schemas.openxmlformats.org/officeDocument/2006/relationships/image" Target="../media/image13.png"/><Relationship Id="rId12" Type="http://schemas.openxmlformats.org/officeDocument/2006/relationships/image" Target="../media/image5.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slideLayout" Target="../slideLayouts/slideLayout3.xml"/><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5.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5.png"/><Relationship Id="rId3" Type="http://schemas.openxmlformats.org/officeDocument/2006/relationships/audio" Target="../media/media8.m4a"/><Relationship Id="rId7" Type="http://schemas.openxmlformats.org/officeDocument/2006/relationships/image" Target="../media/image22.png"/><Relationship Id="rId12" Type="http://schemas.openxmlformats.org/officeDocument/2006/relationships/image" Target="../media/image27.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slideLayout" Target="../slideLayouts/slideLayout3.xml"/><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5" Type="http://schemas.openxmlformats.org/officeDocument/2006/relationships/image" Target="../media/image5.png"/><Relationship Id="rId4"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4863D596-5640-45A9-95AD-C519E141022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555"/>
    </mc:Choice>
    <mc:Fallback>
      <p:transition spd="slow" advTm="435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0B2E73-C028-4D8D-BC8E-B1C279D36CA5}"/>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20">
            <a:extLst>
              <a:ext uri="{FF2B5EF4-FFF2-40B4-BE49-F238E27FC236}">
                <a16:creationId xmlns:a16="http://schemas.microsoft.com/office/drawing/2014/main" id="{F6C0C398-AAC8-4851-ABC4-E332A8F954AE}"/>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Pirates</a:t>
            </a:r>
          </a:p>
        </p:txBody>
      </p:sp>
      <p:sp>
        <p:nvSpPr>
          <p:cNvPr id="9220" name="Rectangle 4">
            <a:extLst>
              <a:ext uri="{FF2B5EF4-FFF2-40B4-BE49-F238E27FC236}">
                <a16:creationId xmlns:a16="http://schemas.microsoft.com/office/drawing/2014/main" id="{2C87DD6C-E2E9-4663-86B3-2D9B459E0C86}"/>
              </a:ext>
            </a:extLst>
          </p:cNvPr>
          <p:cNvSpPr>
            <a:spLocks noChangeArrowheads="1"/>
          </p:cNvSpPr>
          <p:nvPr/>
        </p:nvSpPr>
        <p:spPr bwMode="auto">
          <a:xfrm>
            <a:off x="755650" y="1717675"/>
            <a:ext cx="40703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Pirates were people who sailed ships around the world looking for other ships to attack. When they attacked ships, they would try to steal whatever the other ship had, especially treasure. </a:t>
            </a:r>
          </a:p>
        </p:txBody>
      </p:sp>
      <p:sp>
        <p:nvSpPr>
          <p:cNvPr id="4" name="Rectangle 3">
            <a:extLst>
              <a:ext uri="{FF2B5EF4-FFF2-40B4-BE49-F238E27FC236}">
                <a16:creationId xmlns:a16="http://schemas.microsoft.com/office/drawing/2014/main" id="{F5756421-1DCF-4EF4-B507-460B28AE0BAB}"/>
              </a:ext>
            </a:extLst>
          </p:cNvPr>
          <p:cNvSpPr>
            <a:spLocks noChangeArrowheads="1"/>
          </p:cNvSpPr>
          <p:nvPr/>
        </p:nvSpPr>
        <p:spPr bwMode="auto">
          <a:xfrm>
            <a:off x="755650" y="3460750"/>
            <a:ext cx="37830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pirates had unusual nicknames, such as Blackbeard, Calico Jack and Redbeard.</a:t>
            </a:r>
          </a:p>
        </p:txBody>
      </p:sp>
      <p:pic>
        <p:nvPicPr>
          <p:cNvPr id="6" name="Picture 5">
            <a:extLst>
              <a:ext uri="{FF2B5EF4-FFF2-40B4-BE49-F238E27FC236}">
                <a16:creationId xmlns:a16="http://schemas.microsoft.com/office/drawing/2014/main" id="{B45B1D59-0B2B-4625-A9F1-66A544575995}"/>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19675" y="1481138"/>
            <a:ext cx="3998913" cy="567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3A8CB0C8-851D-4D1E-BCCF-0FBADEDDEA7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929"/>
    </mc:Choice>
    <mc:Fallback>
      <p:transition spd="slow" advTm="359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32" presetClass="emph" presetSubtype="0" fill="hold" nodeType="clickEffect">
                                  <p:stCondLst>
                                    <p:cond delay="0"/>
                                  </p:stCondLst>
                                  <p:childTnLst>
                                    <p:animRot by="120000">
                                      <p:cBhvr>
                                        <p:cTn id="10" dur="100" fill="hold">
                                          <p:stCondLst>
                                            <p:cond delay="0"/>
                                          </p:stCondLst>
                                        </p:cTn>
                                        <p:tgtEl>
                                          <p:spTgt spid="6"/>
                                        </p:tgtEl>
                                        <p:attrNameLst>
                                          <p:attrName>r</p:attrName>
                                        </p:attrNameLst>
                                      </p:cBhvr>
                                    </p:animRot>
                                    <p:animRot by="-240000">
                                      <p:cBhvr>
                                        <p:cTn id="11" dur="200" fill="hold">
                                          <p:stCondLst>
                                            <p:cond delay="200"/>
                                          </p:stCondLst>
                                        </p:cTn>
                                        <p:tgtEl>
                                          <p:spTgt spid="6"/>
                                        </p:tgtEl>
                                        <p:attrNameLst>
                                          <p:attrName>r</p:attrName>
                                        </p:attrNameLst>
                                      </p:cBhvr>
                                    </p:animRot>
                                    <p:animRot by="240000">
                                      <p:cBhvr>
                                        <p:cTn id="12" dur="200" fill="hold">
                                          <p:stCondLst>
                                            <p:cond delay="400"/>
                                          </p:stCondLst>
                                        </p:cTn>
                                        <p:tgtEl>
                                          <p:spTgt spid="6"/>
                                        </p:tgtEl>
                                        <p:attrNameLst>
                                          <p:attrName>r</p:attrName>
                                        </p:attrNameLst>
                                      </p:cBhvr>
                                    </p:animRot>
                                    <p:animRot by="-240000">
                                      <p:cBhvr>
                                        <p:cTn id="13" dur="200" fill="hold">
                                          <p:stCondLst>
                                            <p:cond delay="600"/>
                                          </p:stCondLst>
                                        </p:cTn>
                                        <p:tgtEl>
                                          <p:spTgt spid="6"/>
                                        </p:tgtEl>
                                        <p:attrNameLst>
                                          <p:attrName>r</p:attrName>
                                        </p:attrNameLst>
                                      </p:cBhvr>
                                    </p:animRot>
                                    <p:animRot by="120000">
                                      <p:cBhvr>
                                        <p:cTn id="14" dur="200" fill="hold">
                                          <p:stCondLst>
                                            <p:cond delay="800"/>
                                          </p:stCondLst>
                                        </p:cTn>
                                        <p:tgtEl>
                                          <p:spTgt spid="6"/>
                                        </p:tgtEl>
                                        <p:attrNameLst>
                                          <p:attrName>r</p:attrName>
                                        </p:attrNameLst>
                                      </p:cBhvr>
                                    </p:animRo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3"/>
                </p:tgtEl>
              </p:cMediaNode>
            </p:audio>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031DCF-A03B-410E-887A-4735CCAD76B1}"/>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20">
            <a:extLst>
              <a:ext uri="{FF2B5EF4-FFF2-40B4-BE49-F238E27FC236}">
                <a16:creationId xmlns:a16="http://schemas.microsoft.com/office/drawing/2014/main" id="{160E18B5-3594-4640-819B-C5A30FFBCD7B}"/>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All about Pirates</a:t>
            </a:r>
          </a:p>
        </p:txBody>
      </p:sp>
      <p:sp>
        <p:nvSpPr>
          <p:cNvPr id="10244" name="Rectangle 4">
            <a:extLst>
              <a:ext uri="{FF2B5EF4-FFF2-40B4-BE49-F238E27FC236}">
                <a16:creationId xmlns:a16="http://schemas.microsoft.com/office/drawing/2014/main" id="{BA0A363B-2061-44AA-B522-89E967DA3668}"/>
              </a:ext>
            </a:extLst>
          </p:cNvPr>
          <p:cNvSpPr>
            <a:spLocks noChangeArrowheads="1"/>
          </p:cNvSpPr>
          <p:nvPr/>
        </p:nvSpPr>
        <p:spPr bwMode="auto">
          <a:xfrm>
            <a:off x="809625" y="1497013"/>
            <a:ext cx="7515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the picture to find out more about pirates.</a:t>
            </a:r>
          </a:p>
        </p:txBody>
      </p:sp>
      <p:sp>
        <p:nvSpPr>
          <p:cNvPr id="4" name="Rectangle 3">
            <a:extLst>
              <a:ext uri="{FF2B5EF4-FFF2-40B4-BE49-F238E27FC236}">
                <a16:creationId xmlns:a16="http://schemas.microsoft.com/office/drawing/2014/main" id="{51A8B382-9255-4111-86AE-E8A8E774C24D}"/>
              </a:ext>
            </a:extLst>
          </p:cNvPr>
          <p:cNvSpPr>
            <a:spLocks noChangeArrowheads="1"/>
          </p:cNvSpPr>
          <p:nvPr/>
        </p:nvSpPr>
        <p:spPr bwMode="auto">
          <a:xfrm>
            <a:off x="595313" y="4283075"/>
            <a:ext cx="2681287"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This flag is called the </a:t>
            </a:r>
            <a:r>
              <a:rPr lang="en-GB" altLang="en-US" b="1">
                <a:solidFill>
                  <a:schemeClr val="tx1"/>
                </a:solidFill>
              </a:rPr>
              <a:t>Jolly Roger</a:t>
            </a:r>
            <a:r>
              <a:rPr lang="en-GB" altLang="en-US">
                <a:solidFill>
                  <a:schemeClr val="tx1"/>
                </a:solidFill>
              </a:rPr>
              <a:t>. Lots of pirate ships flew this flag. When other ships saw the </a:t>
            </a:r>
            <a:r>
              <a:rPr lang="en-GB" altLang="en-US" b="1">
                <a:solidFill>
                  <a:schemeClr val="tx1"/>
                </a:solidFill>
              </a:rPr>
              <a:t>Jolly Roger</a:t>
            </a:r>
            <a:r>
              <a:rPr lang="en-GB" altLang="en-US">
                <a:solidFill>
                  <a:schemeClr val="tx1"/>
                </a:solidFill>
              </a:rPr>
              <a:t>, they knew there was trouble ahead.</a:t>
            </a:r>
          </a:p>
        </p:txBody>
      </p:sp>
      <p:sp>
        <p:nvSpPr>
          <p:cNvPr id="7" name="Rectangle 6">
            <a:extLst>
              <a:ext uri="{FF2B5EF4-FFF2-40B4-BE49-F238E27FC236}">
                <a16:creationId xmlns:a16="http://schemas.microsoft.com/office/drawing/2014/main" id="{9835E4AA-5358-4FA1-8CB8-D43A0F90ABCD}"/>
              </a:ext>
            </a:extLst>
          </p:cNvPr>
          <p:cNvSpPr>
            <a:spLocks noChangeArrowheads="1"/>
          </p:cNvSpPr>
          <p:nvPr/>
        </p:nvSpPr>
        <p:spPr bwMode="auto">
          <a:xfrm>
            <a:off x="3276600" y="4283075"/>
            <a:ext cx="26812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Lots of pirates wore </a:t>
            </a:r>
            <a:r>
              <a:rPr lang="en-GB" altLang="en-US" b="1">
                <a:solidFill>
                  <a:schemeClr val="tx1"/>
                </a:solidFill>
              </a:rPr>
              <a:t>gold</a:t>
            </a:r>
            <a:r>
              <a:rPr lang="en-GB" altLang="en-US">
                <a:solidFill>
                  <a:schemeClr val="tx1"/>
                </a:solidFill>
              </a:rPr>
              <a:t> and </a:t>
            </a:r>
            <a:r>
              <a:rPr lang="en-GB" altLang="en-US" b="1">
                <a:solidFill>
                  <a:schemeClr val="tx1"/>
                </a:solidFill>
              </a:rPr>
              <a:t>silver jewellery </a:t>
            </a:r>
            <a:r>
              <a:rPr lang="en-GB" altLang="en-US">
                <a:solidFill>
                  <a:schemeClr val="tx1"/>
                </a:solidFill>
              </a:rPr>
              <a:t>because they believed it gave them good eyesight.</a:t>
            </a:r>
          </a:p>
        </p:txBody>
      </p:sp>
      <p:sp>
        <p:nvSpPr>
          <p:cNvPr id="8" name="Rectangle 7">
            <a:extLst>
              <a:ext uri="{FF2B5EF4-FFF2-40B4-BE49-F238E27FC236}">
                <a16:creationId xmlns:a16="http://schemas.microsoft.com/office/drawing/2014/main" id="{3514C95B-5F2E-44A6-AE30-52EFA7C090BF}"/>
              </a:ext>
            </a:extLst>
          </p:cNvPr>
          <p:cNvSpPr>
            <a:spLocks noChangeArrowheads="1"/>
          </p:cNvSpPr>
          <p:nvPr/>
        </p:nvSpPr>
        <p:spPr bwMode="auto">
          <a:xfrm>
            <a:off x="5995988" y="4283075"/>
            <a:ext cx="245427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Some pirates wore an </a:t>
            </a:r>
            <a:r>
              <a:rPr lang="en-GB" altLang="en-US" b="1">
                <a:solidFill>
                  <a:schemeClr val="tx1"/>
                </a:solidFill>
              </a:rPr>
              <a:t>eyepatch</a:t>
            </a:r>
            <a:r>
              <a:rPr lang="en-GB" altLang="en-US">
                <a:solidFill>
                  <a:schemeClr val="tx1"/>
                </a:solidFill>
              </a:rPr>
              <a:t>. It is believed that they did this to make each eye stronger so they could see in the dark. </a:t>
            </a:r>
          </a:p>
        </p:txBody>
      </p:sp>
      <p:grpSp>
        <p:nvGrpSpPr>
          <p:cNvPr id="12" name="1">
            <a:extLst>
              <a:ext uri="{FF2B5EF4-FFF2-40B4-BE49-F238E27FC236}">
                <a16:creationId xmlns:a16="http://schemas.microsoft.com/office/drawing/2014/main" id="{616AA150-45B8-41A6-9786-8D88D8F1E87C}"/>
              </a:ext>
            </a:extLst>
          </p:cNvPr>
          <p:cNvGrpSpPr>
            <a:grpSpLocks/>
          </p:cNvGrpSpPr>
          <p:nvPr/>
        </p:nvGrpSpPr>
        <p:grpSpPr bwMode="auto">
          <a:xfrm>
            <a:off x="898525" y="1990725"/>
            <a:ext cx="2074863" cy="2292350"/>
            <a:chOff x="898525" y="1990946"/>
            <a:chExt cx="2074334" cy="2291755"/>
          </a:xfrm>
        </p:grpSpPr>
        <p:sp>
          <p:nvSpPr>
            <p:cNvPr id="3" name="Oval 2">
              <a:extLst>
                <a:ext uri="{FF2B5EF4-FFF2-40B4-BE49-F238E27FC236}">
                  <a16:creationId xmlns:a16="http://schemas.microsoft.com/office/drawing/2014/main" id="{282A93D7-047A-410B-816C-49CB292495E4}"/>
                </a:ext>
              </a:extLst>
            </p:cNvPr>
            <p:cNvSpPr/>
            <p:nvPr/>
          </p:nvSpPr>
          <p:spPr>
            <a:xfrm>
              <a:off x="898525" y="1990946"/>
              <a:ext cx="2074334" cy="20743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6" name="Picture 8">
              <a:extLst>
                <a:ext uri="{FF2B5EF4-FFF2-40B4-BE49-F238E27FC236}">
                  <a16:creationId xmlns:a16="http://schemas.microsoft.com/office/drawing/2014/main" id="{AA21F0B2-2671-4183-B3DC-E7AD130C67AA}"/>
                </a:ext>
              </a:extLst>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997479" y="2206251"/>
              <a:ext cx="1876425"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2">
            <a:extLst>
              <a:ext uri="{FF2B5EF4-FFF2-40B4-BE49-F238E27FC236}">
                <a16:creationId xmlns:a16="http://schemas.microsoft.com/office/drawing/2014/main" id="{196AC6B0-B831-4D47-B90B-7B68F39F6AF0}"/>
              </a:ext>
            </a:extLst>
          </p:cNvPr>
          <p:cNvGrpSpPr>
            <a:grpSpLocks/>
          </p:cNvGrpSpPr>
          <p:nvPr/>
        </p:nvGrpSpPr>
        <p:grpSpPr bwMode="auto">
          <a:xfrm>
            <a:off x="3636963" y="1990725"/>
            <a:ext cx="2074862" cy="2074863"/>
            <a:chOff x="3636962" y="1990946"/>
            <a:chExt cx="2074334" cy="2074334"/>
          </a:xfrm>
        </p:grpSpPr>
        <p:sp>
          <p:nvSpPr>
            <p:cNvPr id="10" name="Oval 9">
              <a:extLst>
                <a:ext uri="{FF2B5EF4-FFF2-40B4-BE49-F238E27FC236}">
                  <a16:creationId xmlns:a16="http://schemas.microsoft.com/office/drawing/2014/main" id="{5F02E06B-6712-4222-8953-7F6038178E45}"/>
                </a:ext>
              </a:extLst>
            </p:cNvPr>
            <p:cNvSpPr/>
            <p:nvPr/>
          </p:nvSpPr>
          <p:spPr>
            <a:xfrm>
              <a:off x="3636962" y="1990946"/>
              <a:ext cx="2074334" cy="207433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4" name="Picture 12">
              <a:extLst>
                <a:ext uri="{FF2B5EF4-FFF2-40B4-BE49-F238E27FC236}">
                  <a16:creationId xmlns:a16="http://schemas.microsoft.com/office/drawing/2014/main" id="{D0633BC0-CB83-40C4-A61F-05AD5303184A}"/>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741472" y="2205662"/>
              <a:ext cx="1865314" cy="1859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3">
            <a:extLst>
              <a:ext uri="{FF2B5EF4-FFF2-40B4-BE49-F238E27FC236}">
                <a16:creationId xmlns:a16="http://schemas.microsoft.com/office/drawing/2014/main" id="{20A6D287-E2C3-431B-8E33-B2A349D8B541}"/>
              </a:ext>
            </a:extLst>
          </p:cNvPr>
          <p:cNvGrpSpPr>
            <a:grpSpLocks/>
          </p:cNvGrpSpPr>
          <p:nvPr/>
        </p:nvGrpSpPr>
        <p:grpSpPr bwMode="auto">
          <a:xfrm>
            <a:off x="6375400" y="1990725"/>
            <a:ext cx="2074863" cy="2074863"/>
            <a:chOff x="6375399" y="1990946"/>
            <a:chExt cx="2074334" cy="2074334"/>
          </a:xfrm>
        </p:grpSpPr>
        <p:sp>
          <p:nvSpPr>
            <p:cNvPr id="11" name="Oval 10">
              <a:extLst>
                <a:ext uri="{FF2B5EF4-FFF2-40B4-BE49-F238E27FC236}">
                  <a16:creationId xmlns:a16="http://schemas.microsoft.com/office/drawing/2014/main" id="{7E5F5C61-4AFC-4E7C-A7DE-B41DB36B5748}"/>
                </a:ext>
              </a:extLst>
            </p:cNvPr>
            <p:cNvSpPr/>
            <p:nvPr/>
          </p:nvSpPr>
          <p:spPr>
            <a:xfrm>
              <a:off x="6375399" y="1990946"/>
              <a:ext cx="2074334" cy="20743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2" name="Picture 13">
              <a:extLst>
                <a:ext uri="{FF2B5EF4-FFF2-40B4-BE49-F238E27FC236}">
                  <a16:creationId xmlns:a16="http://schemas.microsoft.com/office/drawing/2014/main" id="{A05AC99D-F599-4753-BC44-6AA2830FCE9D}"/>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6472226" y="2205662"/>
              <a:ext cx="1897613" cy="185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Audio 4">
            <a:hlinkClick r:id="" action="ppaction://media"/>
            <a:extLst>
              <a:ext uri="{FF2B5EF4-FFF2-40B4-BE49-F238E27FC236}">
                <a16:creationId xmlns:a16="http://schemas.microsoft.com/office/drawing/2014/main" id="{5E8F6B2E-0A56-4450-9261-93E15420EA9F}"/>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05147"/>
    </mc:Choice>
    <mc:Fallback>
      <p:transition spd="slow" advTm="1051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5"/>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nextCondLst>
                <p:cond evt="onClick" delay="0">
                  <p:tgtEl>
                    <p:spTgt spid="15"/>
                  </p:tgtEl>
                </p:cond>
              </p:nextCondLst>
            </p:seq>
            <p:seq concurrent="1" nextAc="seek">
              <p:cTn id="19" restart="whenNotActive" fill="hold" evtFilter="cancelBubble" nodeType="interactiveSeq">
                <p:stCondLst>
                  <p:cond evt="onClick" delay="0">
                    <p:tgtEl>
                      <p:spTgt spid="16"/>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nextCondLst>
                <p:cond evt="onClick" delay="0">
                  <p:tgtEl>
                    <p:spTgt spid="16"/>
                  </p:tgtEl>
                </p:cond>
              </p:nextCondLst>
            </p:seq>
            <p:audio isNarration="1">
              <p:cMediaNode vol="80000" showWhenStopped="0">
                <p:cTn id="25" fill="hold" display="0">
                  <p:stCondLst>
                    <p:cond delay="indefinite"/>
                  </p:stCondLst>
                  <p:endCondLst>
                    <p:cond evt="onStopAudio" delay="0">
                      <p:tgtEl>
                        <p:sldTgt/>
                      </p:tgtEl>
                    </p:cond>
                  </p:endCondLst>
                </p:cTn>
                <p:tgtEl>
                  <p:spTgt spid="5"/>
                </p:tgtEl>
              </p:cMediaNode>
            </p:audio>
          </p:childTnLst>
        </p:cTn>
      </p:par>
    </p:tnLst>
    <p:bldLst>
      <p:bldP spid="4" grpId="0"/>
      <p:bldP spid="7" grpId="0"/>
      <p:bldP spid="8" grpId="0"/>
    </p:bldLst>
  </p:timing>
  <p:extLst>
    <p:ext uri="{E180D4A7-C9FB-4DFB-919C-405C955672EB}">
      <p14:showEvtLst xmlns:p14="http://schemas.microsoft.com/office/powerpoint/2010/main">
        <p14:triggerEvt type="onClick" time="11608" objId="12"/>
        <p14:triggerEvt type="onClick" time="28568" objId="15"/>
        <p14:triggerEvt type="onClick" time="64653" objId="16"/>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1F6E4D-A1CD-495A-8C6F-4D1CACAB092A}"/>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20">
            <a:extLst>
              <a:ext uri="{FF2B5EF4-FFF2-40B4-BE49-F238E27FC236}">
                <a16:creationId xmlns:a16="http://schemas.microsoft.com/office/drawing/2014/main" id="{716E908B-6039-4A8C-AFAE-906233B94862}"/>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No Girls Allowed</a:t>
            </a:r>
          </a:p>
        </p:txBody>
      </p:sp>
      <p:sp>
        <p:nvSpPr>
          <p:cNvPr id="11268" name="Rectangle 4">
            <a:extLst>
              <a:ext uri="{FF2B5EF4-FFF2-40B4-BE49-F238E27FC236}">
                <a16:creationId xmlns:a16="http://schemas.microsoft.com/office/drawing/2014/main" id="{CFD938DB-7A5C-42B7-B3C8-B3CA7F85F60E}"/>
              </a:ext>
            </a:extLst>
          </p:cNvPr>
          <p:cNvSpPr>
            <a:spLocks noChangeArrowheads="1"/>
          </p:cNvSpPr>
          <p:nvPr/>
        </p:nvSpPr>
        <p:spPr bwMode="auto">
          <a:xfrm>
            <a:off x="809625" y="1404938"/>
            <a:ext cx="75152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pirates believed that it was unlucky to have women on board. However, that didn’t stop these women!</a:t>
            </a:r>
          </a:p>
        </p:txBody>
      </p:sp>
      <p:sp>
        <p:nvSpPr>
          <p:cNvPr id="6" name="Rectangle 5">
            <a:extLst>
              <a:ext uri="{FF2B5EF4-FFF2-40B4-BE49-F238E27FC236}">
                <a16:creationId xmlns:a16="http://schemas.microsoft.com/office/drawing/2014/main" id="{91B8628C-36B3-444A-916F-80AD7974FAC4}"/>
              </a:ext>
            </a:extLst>
          </p:cNvPr>
          <p:cNvSpPr>
            <a:spLocks noChangeArrowheads="1"/>
          </p:cNvSpPr>
          <p:nvPr/>
        </p:nvSpPr>
        <p:spPr bwMode="auto">
          <a:xfrm>
            <a:off x="627063" y="2041525"/>
            <a:ext cx="592613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Grace O’Malley </a:t>
            </a:r>
          </a:p>
          <a:p>
            <a:pPr eaLnBrk="1" hangingPunct="1">
              <a:lnSpc>
                <a:spcPct val="100000"/>
              </a:lnSpc>
              <a:spcBef>
                <a:spcPct val="0"/>
              </a:spcBef>
              <a:buFontTx/>
              <a:buNone/>
            </a:pPr>
            <a:r>
              <a:rPr lang="en-GB" altLang="en-US">
                <a:solidFill>
                  <a:schemeClr val="tx1"/>
                </a:solidFill>
              </a:rPr>
              <a:t>Grace lived nearly 500 years ago and was a leader of the Ó Máille clan in Ireland. Although she had lots of land and people to rule, Grace loved sailing and became known as a fearsome pirate.</a:t>
            </a:r>
          </a:p>
        </p:txBody>
      </p:sp>
      <p:sp>
        <p:nvSpPr>
          <p:cNvPr id="17" name="Rectangle 16">
            <a:extLst>
              <a:ext uri="{FF2B5EF4-FFF2-40B4-BE49-F238E27FC236}">
                <a16:creationId xmlns:a16="http://schemas.microsoft.com/office/drawing/2014/main" id="{5C6BFDDB-7775-46EF-9266-118B29661ACD}"/>
              </a:ext>
            </a:extLst>
          </p:cNvPr>
          <p:cNvSpPr>
            <a:spLocks noChangeArrowheads="1"/>
          </p:cNvSpPr>
          <p:nvPr/>
        </p:nvSpPr>
        <p:spPr bwMode="auto">
          <a:xfrm>
            <a:off x="627063" y="3678238"/>
            <a:ext cx="794067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Anne Bonny </a:t>
            </a: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Over 300 years ago, while sailing to the Caribbean, Anne met a pirate called Jack Rackham. They got married and became a feared pirate couple.</a:t>
            </a:r>
          </a:p>
        </p:txBody>
      </p:sp>
      <p:sp>
        <p:nvSpPr>
          <p:cNvPr id="18" name="Rectangle 17">
            <a:extLst>
              <a:ext uri="{FF2B5EF4-FFF2-40B4-BE49-F238E27FC236}">
                <a16:creationId xmlns:a16="http://schemas.microsoft.com/office/drawing/2014/main" id="{8BA1D1D2-BC7B-4534-885F-EBF4FE7076C7}"/>
              </a:ext>
            </a:extLst>
          </p:cNvPr>
          <p:cNvSpPr>
            <a:spLocks noChangeArrowheads="1"/>
          </p:cNvSpPr>
          <p:nvPr/>
        </p:nvSpPr>
        <p:spPr bwMode="auto">
          <a:xfrm>
            <a:off x="627063" y="4826000"/>
            <a:ext cx="79406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Cheng I Sao </a:t>
            </a: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After Cheng I Sao’s pirate husband died, she took over leading his pirate crew. After years of ruling her fearsome fleet, the government stated that, if she stopped being a pirate, they would offer her a  </a:t>
            </a:r>
            <a:r>
              <a:rPr lang="en-GB" altLang="en-US" b="1">
                <a:solidFill>
                  <a:schemeClr val="tx1"/>
                </a:solidFill>
              </a:rPr>
              <a:t>          </a:t>
            </a:r>
            <a:r>
              <a:rPr lang="en-GB" altLang="en-US">
                <a:solidFill>
                  <a:schemeClr val="tx1"/>
                </a:solidFill>
              </a:rPr>
              <a:t>. Cheng I Sao agreed and even got to keep most of her treasure!</a:t>
            </a:r>
          </a:p>
        </p:txBody>
      </p:sp>
      <p:grpSp>
        <p:nvGrpSpPr>
          <p:cNvPr id="11272" name="Group 21">
            <a:extLst>
              <a:ext uri="{FF2B5EF4-FFF2-40B4-BE49-F238E27FC236}">
                <a16:creationId xmlns:a16="http://schemas.microsoft.com/office/drawing/2014/main" id="{FD9C1ABB-6710-4D17-8323-AA13637CA9B0}"/>
              </a:ext>
            </a:extLst>
          </p:cNvPr>
          <p:cNvGrpSpPr>
            <a:grpSpLocks/>
          </p:cNvGrpSpPr>
          <p:nvPr/>
        </p:nvGrpSpPr>
        <p:grpSpPr bwMode="auto">
          <a:xfrm>
            <a:off x="6669088" y="1912938"/>
            <a:ext cx="1831975" cy="1946275"/>
            <a:chOff x="6668773" y="1912223"/>
            <a:chExt cx="1832551" cy="1947126"/>
          </a:xfrm>
        </p:grpSpPr>
        <p:sp>
          <p:nvSpPr>
            <p:cNvPr id="20" name="Oval 19">
              <a:extLst>
                <a:ext uri="{FF2B5EF4-FFF2-40B4-BE49-F238E27FC236}">
                  <a16:creationId xmlns:a16="http://schemas.microsoft.com/office/drawing/2014/main" id="{562D0CDC-7E4F-4167-9C93-C7EF66027E75}"/>
                </a:ext>
              </a:extLst>
            </p:cNvPr>
            <p:cNvSpPr/>
            <p:nvPr/>
          </p:nvSpPr>
          <p:spPr>
            <a:xfrm>
              <a:off x="6668773" y="1912223"/>
              <a:ext cx="1832551" cy="18327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78" name="Picture 18">
              <a:extLst>
                <a:ext uri="{FF2B5EF4-FFF2-40B4-BE49-F238E27FC236}">
                  <a16:creationId xmlns:a16="http://schemas.microsoft.com/office/drawing/2014/main" id="{68C28456-3F58-4B5F-AAA1-CE3C540F0C6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36416" y="2116932"/>
              <a:ext cx="1697263" cy="1742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EXPLAINATION">
            <a:extLst>
              <a:ext uri="{FF2B5EF4-FFF2-40B4-BE49-F238E27FC236}">
                <a16:creationId xmlns:a16="http://schemas.microsoft.com/office/drawing/2014/main" id="{2BEA15F1-E625-424F-9C84-8E68563E3440}"/>
              </a:ext>
            </a:extLst>
          </p:cNvPr>
          <p:cNvGrpSpPr>
            <a:grpSpLocks/>
          </p:cNvGrpSpPr>
          <p:nvPr/>
        </p:nvGrpSpPr>
        <p:grpSpPr bwMode="auto">
          <a:xfrm>
            <a:off x="7799388" y="361950"/>
            <a:ext cx="1228725" cy="1228725"/>
            <a:chOff x="8425212" y="4349798"/>
            <a:chExt cx="1228727" cy="1228727"/>
          </a:xfrm>
        </p:grpSpPr>
        <p:sp>
          <p:nvSpPr>
            <p:cNvPr id="25" name="Oval 24">
              <a:extLst>
                <a:ext uri="{FF2B5EF4-FFF2-40B4-BE49-F238E27FC236}">
                  <a16:creationId xmlns:a16="http://schemas.microsoft.com/office/drawing/2014/main" id="{00FE8363-9739-40AE-83AC-B92C84FECC46}"/>
                </a:ext>
              </a:extLst>
            </p:cNvPr>
            <p:cNvSpPr/>
            <p:nvPr/>
          </p:nvSpPr>
          <p:spPr>
            <a:xfrm>
              <a:off x="8425212" y="4349798"/>
              <a:ext cx="1228727" cy="1228727"/>
            </a:xfrm>
            <a:prstGeom prst="ellipse">
              <a:avLst/>
            </a:prstGeom>
            <a:solidFill>
              <a:schemeClr val="bg1"/>
            </a:solid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6" name="Rectangle 22">
              <a:extLst>
                <a:ext uri="{FF2B5EF4-FFF2-40B4-BE49-F238E27FC236}">
                  <a16:creationId xmlns:a16="http://schemas.microsoft.com/office/drawing/2014/main" id="{3083EA65-3AC6-40D9-8D3B-863F4A0B026F}"/>
                </a:ext>
              </a:extLst>
            </p:cNvPr>
            <p:cNvSpPr>
              <a:spLocks noChangeArrowheads="1"/>
            </p:cNvSpPr>
            <p:nvPr/>
          </p:nvSpPr>
          <p:spPr bwMode="auto">
            <a:xfrm>
              <a:off x="8433679" y="4600867"/>
              <a:ext cx="11675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pardon</a:t>
              </a:r>
              <a:r>
                <a:rPr lang="en-GB" altLang="en-US">
                  <a:solidFill>
                    <a:schemeClr val="tx1"/>
                  </a:solidFill>
                </a:rPr>
                <a:t> - to forgive </a:t>
              </a:r>
            </a:p>
          </p:txBody>
        </p:sp>
      </p:grpSp>
      <p:sp>
        <p:nvSpPr>
          <p:cNvPr id="24" name="PARDON">
            <a:extLst>
              <a:ext uri="{FF2B5EF4-FFF2-40B4-BE49-F238E27FC236}">
                <a16:creationId xmlns:a16="http://schemas.microsoft.com/office/drawing/2014/main" id="{8665DCFC-9323-44C0-B690-AA8CAADC694A}"/>
              </a:ext>
            </a:extLst>
          </p:cNvPr>
          <p:cNvSpPr>
            <a:spLocks noChangeArrowheads="1"/>
          </p:cNvSpPr>
          <p:nvPr/>
        </p:nvSpPr>
        <p:spPr bwMode="auto">
          <a:xfrm>
            <a:off x="5738813" y="5640388"/>
            <a:ext cx="933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18A0DB"/>
                </a:solidFill>
              </a:rPr>
              <a:t>pardon</a:t>
            </a:r>
            <a:endParaRPr lang="en-GB" altLang="en-US">
              <a:solidFill>
                <a:srgbClr val="18A0DB"/>
              </a:solidFill>
            </a:endParaRPr>
          </a:p>
        </p:txBody>
      </p:sp>
      <p:pic>
        <p:nvPicPr>
          <p:cNvPr id="3" name="Audio 2">
            <a:hlinkClick r:id="" action="ppaction://media"/>
            <a:extLst>
              <a:ext uri="{FF2B5EF4-FFF2-40B4-BE49-F238E27FC236}">
                <a16:creationId xmlns:a16="http://schemas.microsoft.com/office/drawing/2014/main" id="{3BAAEE41-8CDB-4433-B134-361C3064ED7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24"/>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nextCondLst>
                <p:cond evt="onClick" delay="0">
                  <p:tgtEl>
                    <p:spTgt spid="24"/>
                  </p:tgtEl>
                </p:cond>
              </p:nextCondLst>
            </p:seq>
            <p:audio isNarration="1">
              <p:cMediaNode vol="80000" showWhenStopped="0">
                <p:cTn id="31" fill="hold" display="0">
                  <p:stCondLst>
                    <p:cond delay="indefinite"/>
                  </p:stCondLst>
                  <p:endCondLst>
                    <p:cond evt="onStopAudio" delay="0">
                      <p:tgtEl>
                        <p:sldTgt/>
                      </p:tgtEl>
                    </p:cond>
                  </p:endCondLst>
                </p:cTn>
                <p:tgtEl>
                  <p:spTgt spid="3"/>
                </p:tgtEl>
              </p:cMediaNode>
            </p:audio>
          </p:childTnLst>
        </p:cTn>
      </p:par>
    </p:tnLst>
    <p:bldLst>
      <p:bldP spid="6" grpId="0"/>
      <p:bldP spid="17" grpId="0"/>
      <p:bldP spid="18"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5B7FD5-31DD-45C0-BEAB-C0EFC3126B93}"/>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20">
            <a:extLst>
              <a:ext uri="{FF2B5EF4-FFF2-40B4-BE49-F238E27FC236}">
                <a16:creationId xmlns:a16="http://schemas.microsoft.com/office/drawing/2014/main" id="{8C25C087-EC20-4894-A909-F6ACCCC24FDC}"/>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What Is Your Pirate Name?</a:t>
            </a:r>
          </a:p>
        </p:txBody>
      </p:sp>
      <p:sp>
        <p:nvSpPr>
          <p:cNvPr id="12292" name="Rectangle 4">
            <a:extLst>
              <a:ext uri="{FF2B5EF4-FFF2-40B4-BE49-F238E27FC236}">
                <a16:creationId xmlns:a16="http://schemas.microsoft.com/office/drawing/2014/main" id="{B494469F-C919-4BD6-B27B-3AEFB1ED485D}"/>
              </a:ext>
            </a:extLst>
          </p:cNvPr>
          <p:cNvSpPr>
            <a:spLocks noChangeArrowheads="1"/>
          </p:cNvSpPr>
          <p:nvPr/>
        </p:nvSpPr>
        <p:spPr bwMode="auto">
          <a:xfrm>
            <a:off x="809625" y="1404938"/>
            <a:ext cx="7515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Use this </a:t>
            </a:r>
            <a:r>
              <a:rPr lang="en-GB" altLang="en-US" b="1">
                <a:solidFill>
                  <a:schemeClr val="tx1"/>
                </a:solidFill>
              </a:rPr>
              <a:t>pirate name generator </a:t>
            </a:r>
            <a:r>
              <a:rPr lang="en-GB" altLang="en-US">
                <a:solidFill>
                  <a:schemeClr val="tx1"/>
                </a:solidFill>
              </a:rPr>
              <a:t>to make yourself a pirate name.</a:t>
            </a:r>
          </a:p>
        </p:txBody>
      </p:sp>
      <p:graphicFrame>
        <p:nvGraphicFramePr>
          <p:cNvPr id="15" name="Table 14">
            <a:extLst>
              <a:ext uri="{FF2B5EF4-FFF2-40B4-BE49-F238E27FC236}">
                <a16:creationId xmlns:a16="http://schemas.microsoft.com/office/drawing/2014/main" id="{189B4999-D680-4AAA-A40F-8A86646D3148}"/>
              </a:ext>
            </a:extLst>
          </p:cNvPr>
          <p:cNvGraphicFramePr>
            <a:graphicFrameLocks noGrp="1"/>
          </p:cNvGraphicFramePr>
          <p:nvPr/>
        </p:nvGraphicFramePr>
        <p:xfrm>
          <a:off x="809625" y="1790700"/>
          <a:ext cx="3538538" cy="4348164"/>
        </p:xfrm>
        <a:graphic>
          <a:graphicData uri="http://schemas.openxmlformats.org/drawingml/2006/table">
            <a:tbl>
              <a:tblPr firstRow="1" bandRow="1">
                <a:tableStyleId>{5940675A-B579-460E-94D1-54222C63F5DA}</a:tableStyleId>
              </a:tblPr>
              <a:tblGrid>
                <a:gridCol w="1769269">
                  <a:extLst>
                    <a:ext uri="{9D8B030D-6E8A-4147-A177-3AD203B41FA5}">
                      <a16:colId xmlns:a16="http://schemas.microsoft.com/office/drawing/2014/main" val="20000"/>
                    </a:ext>
                  </a:extLst>
                </a:gridCol>
                <a:gridCol w="1769269">
                  <a:extLst>
                    <a:ext uri="{9D8B030D-6E8A-4147-A177-3AD203B41FA5}">
                      <a16:colId xmlns:a16="http://schemas.microsoft.com/office/drawing/2014/main" val="20001"/>
                    </a:ext>
                  </a:extLst>
                </a:gridCol>
              </a:tblGrid>
              <a:tr h="370809">
                <a:tc gridSpan="2">
                  <a:txBody>
                    <a:bodyPr/>
                    <a:lstStyle/>
                    <a:p>
                      <a:pPr algn="ctr"/>
                      <a:r>
                        <a:rPr lang="en-GB" sz="1800" b="1" dirty="0">
                          <a:latin typeface="Twinkl" pitchFamily="50" charset="0"/>
                        </a:rPr>
                        <a:t>First Name</a:t>
                      </a:r>
                    </a:p>
                  </a:txBody>
                  <a:tcPr marL="91445" marR="91445" marT="45717" marB="45717">
                    <a:solidFill>
                      <a:schemeClr val="bg1"/>
                    </a:solidFill>
                  </a:tcPr>
                </a:tc>
                <a:tc hMerge="1">
                  <a:txBody>
                    <a:bodyPr/>
                    <a:lstStyle/>
                    <a:p>
                      <a:endParaRPr lang="en-GB" dirty="0"/>
                    </a:p>
                  </a:txBody>
                  <a:tcPr/>
                </a:tc>
                <a:extLst>
                  <a:ext uri="{0D108BD9-81ED-4DB2-BD59-A6C34878D82A}">
                    <a16:rowId xmlns:a16="http://schemas.microsoft.com/office/drawing/2014/main" val="10000"/>
                  </a:ext>
                </a:extLst>
              </a:tr>
              <a:tr h="640072">
                <a:tc>
                  <a:txBody>
                    <a:bodyPr/>
                    <a:lstStyle/>
                    <a:p>
                      <a:pPr algn="ctr"/>
                      <a:r>
                        <a:rPr lang="en-GB" sz="1800" dirty="0">
                          <a:latin typeface="Twinkl" pitchFamily="50" charset="0"/>
                        </a:rPr>
                        <a:t>Your Favourite Colour</a:t>
                      </a:r>
                    </a:p>
                  </a:txBody>
                  <a:tcPr marL="91445" marR="91445" marT="45717" marB="45717">
                    <a:solidFill>
                      <a:schemeClr val="bg1"/>
                    </a:solidFill>
                  </a:tcPr>
                </a:tc>
                <a:tc>
                  <a:txBody>
                    <a:bodyPr/>
                    <a:lstStyle/>
                    <a:p>
                      <a:pPr algn="ctr"/>
                      <a:r>
                        <a:rPr lang="en-GB" sz="1800" dirty="0">
                          <a:latin typeface="Twinkl" pitchFamily="50" charset="0"/>
                        </a:rPr>
                        <a:t>Your Pirate First Name</a:t>
                      </a:r>
                    </a:p>
                  </a:txBody>
                  <a:tcPr marL="91445" marR="91445" marT="45717" marB="45717">
                    <a:solidFill>
                      <a:schemeClr val="bg1"/>
                    </a:solidFill>
                  </a:tcPr>
                </a:tc>
                <a:extLst>
                  <a:ext uri="{0D108BD9-81ED-4DB2-BD59-A6C34878D82A}">
                    <a16:rowId xmlns:a16="http://schemas.microsoft.com/office/drawing/2014/main" val="10001"/>
                  </a:ext>
                </a:extLst>
              </a:tr>
              <a:tr h="370809">
                <a:tc>
                  <a:txBody>
                    <a:bodyPr/>
                    <a:lstStyle/>
                    <a:p>
                      <a:r>
                        <a:rPr lang="en-GB" sz="1800" dirty="0">
                          <a:latin typeface="Twinkl" pitchFamily="50" charset="0"/>
                        </a:rPr>
                        <a:t>Blue</a:t>
                      </a:r>
                    </a:p>
                  </a:txBody>
                  <a:tcPr marL="91445" marR="91445" marT="45717" marB="45717">
                    <a:solidFill>
                      <a:schemeClr val="bg1"/>
                    </a:solidFill>
                  </a:tcPr>
                </a:tc>
                <a:tc>
                  <a:txBody>
                    <a:bodyPr/>
                    <a:lstStyle/>
                    <a:p>
                      <a:r>
                        <a:rPr lang="en-GB" sz="1800" dirty="0">
                          <a:latin typeface="Twinkl" pitchFamily="50" charset="0"/>
                        </a:rPr>
                        <a:t>Matey</a:t>
                      </a:r>
                    </a:p>
                  </a:txBody>
                  <a:tcPr marL="91445" marR="91445" marT="45717" marB="45717">
                    <a:solidFill>
                      <a:schemeClr val="bg1"/>
                    </a:solidFill>
                  </a:tcPr>
                </a:tc>
                <a:extLst>
                  <a:ext uri="{0D108BD9-81ED-4DB2-BD59-A6C34878D82A}">
                    <a16:rowId xmlns:a16="http://schemas.microsoft.com/office/drawing/2014/main" val="10002"/>
                  </a:ext>
                </a:extLst>
              </a:tr>
              <a:tr h="370809">
                <a:tc>
                  <a:txBody>
                    <a:bodyPr/>
                    <a:lstStyle/>
                    <a:p>
                      <a:r>
                        <a:rPr lang="en-GB" sz="1800" dirty="0">
                          <a:latin typeface="Twinkl" pitchFamily="50" charset="0"/>
                        </a:rPr>
                        <a:t>Red</a:t>
                      </a:r>
                    </a:p>
                  </a:txBody>
                  <a:tcPr marL="91445" marR="91445" marT="45717" marB="45717">
                    <a:solidFill>
                      <a:schemeClr val="bg1"/>
                    </a:solidFill>
                  </a:tcPr>
                </a:tc>
                <a:tc>
                  <a:txBody>
                    <a:bodyPr/>
                    <a:lstStyle/>
                    <a:p>
                      <a:r>
                        <a:rPr lang="en-GB" sz="1800" dirty="0">
                          <a:latin typeface="Twinkl" pitchFamily="50" charset="0"/>
                        </a:rPr>
                        <a:t>Captain</a:t>
                      </a:r>
                    </a:p>
                  </a:txBody>
                  <a:tcPr marL="91445" marR="91445" marT="45717" marB="45717">
                    <a:solidFill>
                      <a:schemeClr val="bg1"/>
                    </a:solidFill>
                  </a:tcPr>
                </a:tc>
                <a:extLst>
                  <a:ext uri="{0D108BD9-81ED-4DB2-BD59-A6C34878D82A}">
                    <a16:rowId xmlns:a16="http://schemas.microsoft.com/office/drawing/2014/main" val="10003"/>
                  </a:ext>
                </a:extLst>
              </a:tr>
              <a:tr h="370809">
                <a:tc>
                  <a:txBody>
                    <a:bodyPr/>
                    <a:lstStyle/>
                    <a:p>
                      <a:r>
                        <a:rPr lang="en-GB" sz="1800" dirty="0">
                          <a:latin typeface="Twinkl" pitchFamily="50" charset="0"/>
                        </a:rPr>
                        <a:t>Pink</a:t>
                      </a:r>
                    </a:p>
                  </a:txBody>
                  <a:tcPr marL="91445" marR="91445" marT="45717" marB="45717">
                    <a:solidFill>
                      <a:schemeClr val="bg1"/>
                    </a:solidFill>
                  </a:tcPr>
                </a:tc>
                <a:tc>
                  <a:txBody>
                    <a:bodyPr/>
                    <a:lstStyle/>
                    <a:p>
                      <a:r>
                        <a:rPr lang="en-GB" sz="1800" dirty="0" err="1">
                          <a:latin typeface="Twinkl" pitchFamily="50" charset="0"/>
                        </a:rPr>
                        <a:t>Pegleg</a:t>
                      </a:r>
                      <a:endParaRPr lang="en-GB" sz="1800" dirty="0">
                        <a:latin typeface="Twinkl" pitchFamily="50" charset="0"/>
                      </a:endParaRPr>
                    </a:p>
                  </a:txBody>
                  <a:tcPr marL="91445" marR="91445" marT="45717" marB="45717">
                    <a:solidFill>
                      <a:schemeClr val="bg1"/>
                    </a:solidFill>
                  </a:tcPr>
                </a:tc>
                <a:extLst>
                  <a:ext uri="{0D108BD9-81ED-4DB2-BD59-A6C34878D82A}">
                    <a16:rowId xmlns:a16="http://schemas.microsoft.com/office/drawing/2014/main" val="10004"/>
                  </a:ext>
                </a:extLst>
              </a:tr>
              <a:tr h="370809">
                <a:tc>
                  <a:txBody>
                    <a:bodyPr/>
                    <a:lstStyle/>
                    <a:p>
                      <a:r>
                        <a:rPr lang="en-GB" sz="1800" dirty="0">
                          <a:latin typeface="Twinkl" pitchFamily="50" charset="0"/>
                        </a:rPr>
                        <a:t>Purple</a:t>
                      </a:r>
                    </a:p>
                  </a:txBody>
                  <a:tcPr marL="91445" marR="91445" marT="45717" marB="45717">
                    <a:solidFill>
                      <a:schemeClr val="bg1"/>
                    </a:solidFill>
                  </a:tcPr>
                </a:tc>
                <a:tc>
                  <a:txBody>
                    <a:bodyPr/>
                    <a:lstStyle/>
                    <a:p>
                      <a:r>
                        <a:rPr lang="en-GB" sz="1800" dirty="0">
                          <a:latin typeface="Twinkl" pitchFamily="50" charset="0"/>
                        </a:rPr>
                        <a:t>One-eyed</a:t>
                      </a:r>
                    </a:p>
                  </a:txBody>
                  <a:tcPr marL="91445" marR="91445" marT="45717" marB="45717">
                    <a:solidFill>
                      <a:schemeClr val="bg1"/>
                    </a:solidFill>
                  </a:tcPr>
                </a:tc>
                <a:extLst>
                  <a:ext uri="{0D108BD9-81ED-4DB2-BD59-A6C34878D82A}">
                    <a16:rowId xmlns:a16="http://schemas.microsoft.com/office/drawing/2014/main" val="10005"/>
                  </a:ext>
                </a:extLst>
              </a:tr>
              <a:tr h="370809">
                <a:tc>
                  <a:txBody>
                    <a:bodyPr/>
                    <a:lstStyle/>
                    <a:p>
                      <a:r>
                        <a:rPr lang="en-GB" sz="1800" dirty="0">
                          <a:latin typeface="Twinkl" pitchFamily="50" charset="0"/>
                        </a:rPr>
                        <a:t>Green</a:t>
                      </a:r>
                    </a:p>
                  </a:txBody>
                  <a:tcPr marL="91445" marR="91445" marT="45717" marB="45717">
                    <a:solidFill>
                      <a:schemeClr val="bg1"/>
                    </a:solidFill>
                  </a:tcPr>
                </a:tc>
                <a:tc>
                  <a:txBody>
                    <a:bodyPr/>
                    <a:lstStyle/>
                    <a:p>
                      <a:r>
                        <a:rPr lang="en-GB" sz="1800" dirty="0">
                          <a:latin typeface="Twinkl" pitchFamily="50" charset="0"/>
                        </a:rPr>
                        <a:t>Scallywag</a:t>
                      </a:r>
                    </a:p>
                  </a:txBody>
                  <a:tcPr marL="91445" marR="91445" marT="45717" marB="45717">
                    <a:solidFill>
                      <a:schemeClr val="bg1"/>
                    </a:solidFill>
                  </a:tcPr>
                </a:tc>
                <a:extLst>
                  <a:ext uri="{0D108BD9-81ED-4DB2-BD59-A6C34878D82A}">
                    <a16:rowId xmlns:a16="http://schemas.microsoft.com/office/drawing/2014/main" val="10006"/>
                  </a:ext>
                </a:extLst>
              </a:tr>
              <a:tr h="370809">
                <a:tc>
                  <a:txBody>
                    <a:bodyPr/>
                    <a:lstStyle/>
                    <a:p>
                      <a:r>
                        <a:rPr lang="en-GB" sz="1800" dirty="0">
                          <a:latin typeface="Twinkl" pitchFamily="50" charset="0"/>
                        </a:rPr>
                        <a:t>Orange</a:t>
                      </a:r>
                    </a:p>
                  </a:txBody>
                  <a:tcPr marL="91445" marR="91445" marT="45717" marB="45717">
                    <a:solidFill>
                      <a:schemeClr val="bg1"/>
                    </a:solidFill>
                  </a:tcPr>
                </a:tc>
                <a:tc>
                  <a:txBody>
                    <a:bodyPr/>
                    <a:lstStyle/>
                    <a:p>
                      <a:r>
                        <a:rPr lang="en-GB" sz="1800" dirty="0">
                          <a:latin typeface="Twinkl" pitchFamily="50" charset="0"/>
                        </a:rPr>
                        <a:t>Buccaneer</a:t>
                      </a:r>
                    </a:p>
                  </a:txBody>
                  <a:tcPr marL="91445" marR="91445" marT="45717" marB="45717">
                    <a:solidFill>
                      <a:schemeClr val="bg1"/>
                    </a:solidFill>
                  </a:tcPr>
                </a:tc>
                <a:extLst>
                  <a:ext uri="{0D108BD9-81ED-4DB2-BD59-A6C34878D82A}">
                    <a16:rowId xmlns:a16="http://schemas.microsoft.com/office/drawing/2014/main" val="10007"/>
                  </a:ext>
                </a:extLst>
              </a:tr>
              <a:tr h="370809">
                <a:tc>
                  <a:txBody>
                    <a:bodyPr/>
                    <a:lstStyle/>
                    <a:p>
                      <a:r>
                        <a:rPr lang="en-GB" sz="1800" dirty="0">
                          <a:latin typeface="Twinkl" pitchFamily="50" charset="0"/>
                        </a:rPr>
                        <a:t>Yellow</a:t>
                      </a:r>
                    </a:p>
                  </a:txBody>
                  <a:tcPr marL="91445" marR="91445" marT="45717" marB="45717">
                    <a:solidFill>
                      <a:schemeClr val="bg1"/>
                    </a:solidFill>
                  </a:tcPr>
                </a:tc>
                <a:tc>
                  <a:txBody>
                    <a:bodyPr/>
                    <a:lstStyle/>
                    <a:p>
                      <a:r>
                        <a:rPr lang="en-GB" sz="1800" dirty="0">
                          <a:latin typeface="Twinkl" pitchFamily="50" charset="0"/>
                        </a:rPr>
                        <a:t>Master</a:t>
                      </a:r>
                    </a:p>
                  </a:txBody>
                  <a:tcPr marL="91445" marR="91445" marT="45717" marB="45717">
                    <a:solidFill>
                      <a:schemeClr val="bg1"/>
                    </a:solidFill>
                  </a:tcPr>
                </a:tc>
                <a:extLst>
                  <a:ext uri="{0D108BD9-81ED-4DB2-BD59-A6C34878D82A}">
                    <a16:rowId xmlns:a16="http://schemas.microsoft.com/office/drawing/2014/main" val="10008"/>
                  </a:ext>
                </a:extLst>
              </a:tr>
              <a:tr h="370809">
                <a:tc>
                  <a:txBody>
                    <a:bodyPr/>
                    <a:lstStyle/>
                    <a:p>
                      <a:r>
                        <a:rPr lang="en-GB" sz="1800" dirty="0">
                          <a:latin typeface="Twinkl" pitchFamily="50" charset="0"/>
                        </a:rPr>
                        <a:t>Black</a:t>
                      </a:r>
                    </a:p>
                  </a:txBody>
                  <a:tcPr marL="91445" marR="91445" marT="45717" marB="45717">
                    <a:solidFill>
                      <a:schemeClr val="bg1"/>
                    </a:solidFill>
                  </a:tcPr>
                </a:tc>
                <a:tc>
                  <a:txBody>
                    <a:bodyPr/>
                    <a:lstStyle/>
                    <a:p>
                      <a:r>
                        <a:rPr lang="en-GB" sz="1800" dirty="0">
                          <a:latin typeface="Twinkl" pitchFamily="50" charset="0"/>
                        </a:rPr>
                        <a:t>Skipper</a:t>
                      </a:r>
                    </a:p>
                  </a:txBody>
                  <a:tcPr marL="91445" marR="91445" marT="45717" marB="45717">
                    <a:solidFill>
                      <a:schemeClr val="bg1"/>
                    </a:solidFill>
                  </a:tcPr>
                </a:tc>
                <a:extLst>
                  <a:ext uri="{0D108BD9-81ED-4DB2-BD59-A6C34878D82A}">
                    <a16:rowId xmlns:a16="http://schemas.microsoft.com/office/drawing/2014/main" val="10009"/>
                  </a:ext>
                </a:extLst>
              </a:tr>
              <a:tr h="370809">
                <a:tc>
                  <a:txBody>
                    <a:bodyPr/>
                    <a:lstStyle/>
                    <a:p>
                      <a:r>
                        <a:rPr lang="en-GB" sz="1800" dirty="0">
                          <a:latin typeface="Twinkl" pitchFamily="50" charset="0"/>
                        </a:rPr>
                        <a:t>White</a:t>
                      </a:r>
                    </a:p>
                  </a:txBody>
                  <a:tcPr marL="91445" marR="91445" marT="45717" marB="45717">
                    <a:solidFill>
                      <a:schemeClr val="bg1"/>
                    </a:solidFill>
                  </a:tcPr>
                </a:tc>
                <a:tc>
                  <a:txBody>
                    <a:bodyPr/>
                    <a:lstStyle/>
                    <a:p>
                      <a:r>
                        <a:rPr lang="en-GB" sz="1800" dirty="0">
                          <a:latin typeface="Twinkl" pitchFamily="50" charset="0"/>
                        </a:rPr>
                        <a:t>Shipmate</a:t>
                      </a:r>
                    </a:p>
                  </a:txBody>
                  <a:tcPr marL="91445" marR="91445" marT="45717" marB="45717">
                    <a:solidFill>
                      <a:schemeClr val="bg1"/>
                    </a:solidFill>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96BFBCAA-CFB3-4330-BF4A-BA8636DDEF43}"/>
              </a:ext>
            </a:extLst>
          </p:cNvPr>
          <p:cNvGraphicFramePr>
            <a:graphicFrameLocks noGrp="1"/>
          </p:cNvGraphicFramePr>
          <p:nvPr/>
        </p:nvGraphicFramePr>
        <p:xfrm>
          <a:off x="4567238" y="1790700"/>
          <a:ext cx="4051300" cy="3235331"/>
        </p:xfrm>
        <a:graphic>
          <a:graphicData uri="http://schemas.openxmlformats.org/drawingml/2006/table">
            <a:tbl>
              <a:tblPr firstRow="1" bandRow="1">
                <a:tableStyleId>{5940675A-B579-460E-94D1-54222C63F5DA}</a:tableStyleId>
              </a:tblPr>
              <a:tblGrid>
                <a:gridCol w="2025650">
                  <a:extLst>
                    <a:ext uri="{9D8B030D-6E8A-4147-A177-3AD203B41FA5}">
                      <a16:colId xmlns:a16="http://schemas.microsoft.com/office/drawing/2014/main" val="20000"/>
                    </a:ext>
                  </a:extLst>
                </a:gridCol>
                <a:gridCol w="2025650">
                  <a:extLst>
                    <a:ext uri="{9D8B030D-6E8A-4147-A177-3AD203B41FA5}">
                      <a16:colId xmlns:a16="http://schemas.microsoft.com/office/drawing/2014/main" val="20001"/>
                    </a:ext>
                  </a:extLst>
                </a:gridCol>
              </a:tblGrid>
              <a:tr h="370753">
                <a:tc gridSpan="2">
                  <a:txBody>
                    <a:bodyPr/>
                    <a:lstStyle/>
                    <a:p>
                      <a:pPr algn="ctr"/>
                      <a:r>
                        <a:rPr lang="en-GB" sz="1800" b="1" dirty="0">
                          <a:latin typeface="Twinkl" pitchFamily="50" charset="0"/>
                        </a:rPr>
                        <a:t>Second Name</a:t>
                      </a:r>
                    </a:p>
                  </a:txBody>
                  <a:tcPr marL="91452" marR="91452" marT="45710" marB="45710">
                    <a:solidFill>
                      <a:schemeClr val="bg1"/>
                    </a:solidFill>
                  </a:tcPr>
                </a:tc>
                <a:tc hMerge="1">
                  <a:txBody>
                    <a:bodyPr/>
                    <a:lstStyle/>
                    <a:p>
                      <a:endParaRPr lang="en-GB" dirty="0"/>
                    </a:p>
                  </a:txBody>
                  <a:tcPr/>
                </a:tc>
                <a:extLst>
                  <a:ext uri="{0D108BD9-81ED-4DB2-BD59-A6C34878D82A}">
                    <a16:rowId xmlns:a16="http://schemas.microsoft.com/office/drawing/2014/main" val="10000"/>
                  </a:ext>
                </a:extLst>
              </a:tr>
              <a:tr h="640056">
                <a:tc>
                  <a:txBody>
                    <a:bodyPr/>
                    <a:lstStyle/>
                    <a:p>
                      <a:pPr algn="ctr"/>
                      <a:r>
                        <a:rPr lang="en-GB" sz="1800" dirty="0">
                          <a:latin typeface="Twinkl" pitchFamily="50" charset="0"/>
                        </a:rPr>
                        <a:t>Your Favourite Animal</a:t>
                      </a:r>
                    </a:p>
                  </a:txBody>
                  <a:tcPr marL="91452" marR="91452" marT="45710" marB="45710">
                    <a:solidFill>
                      <a:schemeClr val="bg1"/>
                    </a:solidFill>
                  </a:tcPr>
                </a:tc>
                <a:tc>
                  <a:txBody>
                    <a:bodyPr/>
                    <a:lstStyle/>
                    <a:p>
                      <a:pPr algn="ctr"/>
                      <a:r>
                        <a:rPr lang="en-GB" sz="1800" dirty="0">
                          <a:latin typeface="Twinkl" pitchFamily="50" charset="0"/>
                        </a:rPr>
                        <a:t>Your Pirate Second Name</a:t>
                      </a:r>
                    </a:p>
                  </a:txBody>
                  <a:tcPr marL="91452" marR="91452" marT="45710" marB="45710">
                    <a:solidFill>
                      <a:schemeClr val="bg1"/>
                    </a:solidFill>
                  </a:tcPr>
                </a:tc>
                <a:extLst>
                  <a:ext uri="{0D108BD9-81ED-4DB2-BD59-A6C34878D82A}">
                    <a16:rowId xmlns:a16="http://schemas.microsoft.com/office/drawing/2014/main" val="10001"/>
                  </a:ext>
                </a:extLst>
              </a:tr>
              <a:tr h="370753">
                <a:tc>
                  <a:txBody>
                    <a:bodyPr/>
                    <a:lstStyle/>
                    <a:p>
                      <a:r>
                        <a:rPr lang="en-GB" sz="1800" dirty="0">
                          <a:latin typeface="Twinkl" pitchFamily="50" charset="0"/>
                        </a:rPr>
                        <a:t>Cat</a:t>
                      </a:r>
                    </a:p>
                  </a:txBody>
                  <a:tcPr marL="91452" marR="91452" marT="45710" marB="45710">
                    <a:solidFill>
                      <a:schemeClr val="bg1"/>
                    </a:solidFill>
                  </a:tcPr>
                </a:tc>
                <a:tc>
                  <a:txBody>
                    <a:bodyPr/>
                    <a:lstStyle/>
                    <a:p>
                      <a:r>
                        <a:rPr lang="en-GB" sz="1800" dirty="0">
                          <a:latin typeface="Twinkl" pitchFamily="50" charset="0"/>
                        </a:rPr>
                        <a:t>Blackbeard</a:t>
                      </a:r>
                    </a:p>
                  </a:txBody>
                  <a:tcPr marL="91452" marR="91452" marT="45710" marB="45710">
                    <a:solidFill>
                      <a:schemeClr val="bg1"/>
                    </a:solidFill>
                  </a:tcPr>
                </a:tc>
                <a:extLst>
                  <a:ext uri="{0D108BD9-81ED-4DB2-BD59-A6C34878D82A}">
                    <a16:rowId xmlns:a16="http://schemas.microsoft.com/office/drawing/2014/main" val="10002"/>
                  </a:ext>
                </a:extLst>
              </a:tr>
              <a:tr h="370753">
                <a:tc>
                  <a:txBody>
                    <a:bodyPr/>
                    <a:lstStyle/>
                    <a:p>
                      <a:r>
                        <a:rPr lang="en-GB" sz="1800" dirty="0">
                          <a:latin typeface="Twinkl" pitchFamily="50" charset="0"/>
                        </a:rPr>
                        <a:t>Dog</a:t>
                      </a:r>
                    </a:p>
                  </a:txBody>
                  <a:tcPr marL="91452" marR="91452" marT="45710" marB="45710">
                    <a:solidFill>
                      <a:schemeClr val="bg1"/>
                    </a:solidFill>
                  </a:tcPr>
                </a:tc>
                <a:tc>
                  <a:txBody>
                    <a:bodyPr/>
                    <a:lstStyle/>
                    <a:p>
                      <a:r>
                        <a:rPr lang="en-GB" sz="1800" dirty="0">
                          <a:latin typeface="Twinkl" pitchFamily="50" charset="0"/>
                        </a:rPr>
                        <a:t>Sparrow</a:t>
                      </a:r>
                    </a:p>
                  </a:txBody>
                  <a:tcPr marL="91452" marR="91452" marT="45710" marB="45710">
                    <a:solidFill>
                      <a:schemeClr val="bg1"/>
                    </a:solidFill>
                  </a:tcPr>
                </a:tc>
                <a:extLst>
                  <a:ext uri="{0D108BD9-81ED-4DB2-BD59-A6C34878D82A}">
                    <a16:rowId xmlns:a16="http://schemas.microsoft.com/office/drawing/2014/main" val="10003"/>
                  </a:ext>
                </a:extLst>
              </a:tr>
              <a:tr h="370753">
                <a:tc>
                  <a:txBody>
                    <a:bodyPr/>
                    <a:lstStyle/>
                    <a:p>
                      <a:r>
                        <a:rPr lang="en-GB" sz="1800" dirty="0">
                          <a:latin typeface="Twinkl" pitchFamily="50" charset="0"/>
                        </a:rPr>
                        <a:t>Bird</a:t>
                      </a:r>
                    </a:p>
                  </a:txBody>
                  <a:tcPr marL="91452" marR="91452" marT="45710" marB="45710">
                    <a:solidFill>
                      <a:schemeClr val="bg1"/>
                    </a:solidFill>
                  </a:tcPr>
                </a:tc>
                <a:tc>
                  <a:txBody>
                    <a:bodyPr/>
                    <a:lstStyle/>
                    <a:p>
                      <a:r>
                        <a:rPr lang="en-GB" sz="1800" dirty="0">
                          <a:latin typeface="Twinkl" pitchFamily="50" charset="0"/>
                        </a:rPr>
                        <a:t>Hornswoggle</a:t>
                      </a:r>
                    </a:p>
                  </a:txBody>
                  <a:tcPr marL="91452" marR="91452" marT="45710" marB="45710">
                    <a:solidFill>
                      <a:schemeClr val="bg1"/>
                    </a:solidFill>
                  </a:tcPr>
                </a:tc>
                <a:extLst>
                  <a:ext uri="{0D108BD9-81ED-4DB2-BD59-A6C34878D82A}">
                    <a16:rowId xmlns:a16="http://schemas.microsoft.com/office/drawing/2014/main" val="10004"/>
                  </a:ext>
                </a:extLst>
              </a:tr>
              <a:tr h="370753">
                <a:tc>
                  <a:txBody>
                    <a:bodyPr/>
                    <a:lstStyle/>
                    <a:p>
                      <a:r>
                        <a:rPr lang="en-GB" sz="1800" dirty="0">
                          <a:latin typeface="Twinkl" pitchFamily="50" charset="0"/>
                        </a:rPr>
                        <a:t>Hamster</a:t>
                      </a:r>
                    </a:p>
                  </a:txBody>
                  <a:tcPr marL="91452" marR="91452" marT="45710" marB="45710">
                    <a:solidFill>
                      <a:schemeClr val="bg1"/>
                    </a:solidFill>
                  </a:tcPr>
                </a:tc>
                <a:tc>
                  <a:txBody>
                    <a:bodyPr/>
                    <a:lstStyle/>
                    <a:p>
                      <a:r>
                        <a:rPr lang="en-GB" sz="1800" dirty="0">
                          <a:latin typeface="Twinkl" pitchFamily="50" charset="0"/>
                        </a:rPr>
                        <a:t>Swashbuckler</a:t>
                      </a:r>
                    </a:p>
                  </a:txBody>
                  <a:tcPr marL="91452" marR="91452" marT="45710" marB="45710">
                    <a:solidFill>
                      <a:schemeClr val="bg1"/>
                    </a:solidFill>
                  </a:tcPr>
                </a:tc>
                <a:extLst>
                  <a:ext uri="{0D108BD9-81ED-4DB2-BD59-A6C34878D82A}">
                    <a16:rowId xmlns:a16="http://schemas.microsoft.com/office/drawing/2014/main" val="10005"/>
                  </a:ext>
                </a:extLst>
              </a:tr>
              <a:tr h="370753">
                <a:tc>
                  <a:txBody>
                    <a:bodyPr/>
                    <a:lstStyle/>
                    <a:p>
                      <a:r>
                        <a:rPr lang="en-GB" sz="1800" dirty="0">
                          <a:latin typeface="Twinkl" pitchFamily="50" charset="0"/>
                        </a:rPr>
                        <a:t>Horse</a:t>
                      </a:r>
                    </a:p>
                  </a:txBody>
                  <a:tcPr marL="91452" marR="91452" marT="45710" marB="45710">
                    <a:solidFill>
                      <a:schemeClr val="bg1"/>
                    </a:solidFill>
                  </a:tcPr>
                </a:tc>
                <a:tc>
                  <a:txBody>
                    <a:bodyPr/>
                    <a:lstStyle/>
                    <a:p>
                      <a:r>
                        <a:rPr lang="en-GB" sz="1800" dirty="0">
                          <a:latin typeface="Twinkl" pitchFamily="50" charset="0"/>
                        </a:rPr>
                        <a:t>Lubber</a:t>
                      </a:r>
                    </a:p>
                  </a:txBody>
                  <a:tcPr marL="91452" marR="91452" marT="45710" marB="45710">
                    <a:solidFill>
                      <a:schemeClr val="bg1"/>
                    </a:solidFill>
                  </a:tcPr>
                </a:tc>
                <a:extLst>
                  <a:ext uri="{0D108BD9-81ED-4DB2-BD59-A6C34878D82A}">
                    <a16:rowId xmlns:a16="http://schemas.microsoft.com/office/drawing/2014/main" val="10006"/>
                  </a:ext>
                </a:extLst>
              </a:tr>
              <a:tr h="370753">
                <a:tc>
                  <a:txBody>
                    <a:bodyPr/>
                    <a:lstStyle/>
                    <a:p>
                      <a:r>
                        <a:rPr lang="en-GB" sz="1800" dirty="0">
                          <a:latin typeface="Twinkl" pitchFamily="50" charset="0"/>
                        </a:rPr>
                        <a:t>Something else</a:t>
                      </a:r>
                    </a:p>
                  </a:txBody>
                  <a:tcPr marL="91452" marR="91452" marT="45710" marB="45710">
                    <a:solidFill>
                      <a:schemeClr val="bg1"/>
                    </a:solidFill>
                  </a:tcPr>
                </a:tc>
                <a:tc>
                  <a:txBody>
                    <a:bodyPr/>
                    <a:lstStyle/>
                    <a:p>
                      <a:r>
                        <a:rPr lang="en-GB" sz="1800" dirty="0" err="1">
                          <a:latin typeface="Twinkl" pitchFamily="50" charset="0"/>
                        </a:rPr>
                        <a:t>McBoatface</a:t>
                      </a:r>
                      <a:endParaRPr lang="en-GB" sz="1800" dirty="0">
                        <a:latin typeface="Twinkl" pitchFamily="50" charset="0"/>
                      </a:endParaRPr>
                    </a:p>
                  </a:txBody>
                  <a:tcPr marL="91452" marR="91452" marT="45710" marB="45710">
                    <a:solidFill>
                      <a:schemeClr val="bg1"/>
                    </a:solidFill>
                  </a:tcPr>
                </a:tc>
                <a:extLst>
                  <a:ext uri="{0D108BD9-81ED-4DB2-BD59-A6C34878D82A}">
                    <a16:rowId xmlns:a16="http://schemas.microsoft.com/office/drawing/2014/main" val="10007"/>
                  </a:ext>
                </a:extLst>
              </a:tr>
            </a:tbl>
          </a:graphicData>
        </a:graphic>
      </p:graphicFrame>
      <p:pic>
        <p:nvPicPr>
          <p:cNvPr id="3" name="Audio 2">
            <a:hlinkClick r:id="" action="ppaction://media"/>
            <a:extLst>
              <a:ext uri="{FF2B5EF4-FFF2-40B4-BE49-F238E27FC236}">
                <a16:creationId xmlns:a16="http://schemas.microsoft.com/office/drawing/2014/main" id="{66EA715A-0E38-4A2C-A1FF-7CB63FA9F7D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9179"/>
    </mc:Choice>
    <mc:Fallback>
      <p:transition spd="slow" advTm="491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3C3805-61BD-4DAD-8D09-B2E2DE47869B}"/>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20">
            <a:extLst>
              <a:ext uri="{FF2B5EF4-FFF2-40B4-BE49-F238E27FC236}">
                <a16:creationId xmlns:a16="http://schemas.microsoft.com/office/drawing/2014/main" id="{9362E513-C467-4525-A16A-45D96FC53E0B}"/>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Talk like a Pirate</a:t>
            </a:r>
          </a:p>
        </p:txBody>
      </p:sp>
      <p:sp>
        <p:nvSpPr>
          <p:cNvPr id="13316" name="Rectangle 4">
            <a:extLst>
              <a:ext uri="{FF2B5EF4-FFF2-40B4-BE49-F238E27FC236}">
                <a16:creationId xmlns:a16="http://schemas.microsoft.com/office/drawing/2014/main" id="{A88686AA-3EB2-447B-A7A1-ED3CD32F93F2}"/>
              </a:ext>
            </a:extLst>
          </p:cNvPr>
          <p:cNvSpPr>
            <a:spLocks noChangeArrowheads="1"/>
          </p:cNvSpPr>
          <p:nvPr/>
        </p:nvSpPr>
        <p:spPr bwMode="auto">
          <a:xfrm>
            <a:off x="809625" y="1404938"/>
            <a:ext cx="75152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Pirates had special words for lots of different things.                                      Can you guess what these words and phrases mean?</a:t>
            </a:r>
          </a:p>
        </p:txBody>
      </p:sp>
      <p:grpSp>
        <p:nvGrpSpPr>
          <p:cNvPr id="6" name="ahoy">
            <a:extLst>
              <a:ext uri="{FF2B5EF4-FFF2-40B4-BE49-F238E27FC236}">
                <a16:creationId xmlns:a16="http://schemas.microsoft.com/office/drawing/2014/main" id="{FE86B933-10BB-4D08-93A4-58AA43F5C73D}"/>
              </a:ext>
            </a:extLst>
          </p:cNvPr>
          <p:cNvGrpSpPr>
            <a:grpSpLocks/>
          </p:cNvGrpSpPr>
          <p:nvPr/>
        </p:nvGrpSpPr>
        <p:grpSpPr bwMode="auto">
          <a:xfrm>
            <a:off x="809625" y="2333625"/>
            <a:ext cx="1066800" cy="1057275"/>
            <a:chOff x="2277533" y="2926028"/>
            <a:chExt cx="1066800" cy="1056745"/>
          </a:xfrm>
        </p:grpSpPr>
        <p:pic>
          <p:nvPicPr>
            <p:cNvPr id="13360" name="Picture 2">
              <a:extLst>
                <a:ext uri="{FF2B5EF4-FFF2-40B4-BE49-F238E27FC236}">
                  <a16:creationId xmlns:a16="http://schemas.microsoft.com/office/drawing/2014/main" id="{24897F87-8B03-4F15-AABD-97A755504BB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86000" y="2926028"/>
              <a:ext cx="1056745" cy="105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61" name="ahoy">
              <a:extLst>
                <a:ext uri="{FF2B5EF4-FFF2-40B4-BE49-F238E27FC236}">
                  <a16:creationId xmlns:a16="http://schemas.microsoft.com/office/drawing/2014/main" id="{9984221B-7015-4000-A34C-EB16FFD58BBA}"/>
                </a:ext>
              </a:extLst>
            </p:cNvPr>
            <p:cNvSpPr>
              <a:spLocks noChangeArrowheads="1"/>
            </p:cNvSpPr>
            <p:nvPr/>
          </p:nvSpPr>
          <p:spPr bwMode="auto">
            <a:xfrm>
              <a:off x="2277533" y="3105835"/>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Ahoy! </a:t>
              </a:r>
            </a:p>
          </p:txBody>
        </p:sp>
      </p:grpSp>
      <p:sp>
        <p:nvSpPr>
          <p:cNvPr id="8" name="Rectangle 7">
            <a:extLst>
              <a:ext uri="{FF2B5EF4-FFF2-40B4-BE49-F238E27FC236}">
                <a16:creationId xmlns:a16="http://schemas.microsoft.com/office/drawing/2014/main" id="{349ED36E-D640-4431-BCAD-B45AF5789A45}"/>
              </a:ext>
            </a:extLst>
          </p:cNvPr>
          <p:cNvSpPr>
            <a:spLocks noChangeArrowheads="1"/>
          </p:cNvSpPr>
          <p:nvPr/>
        </p:nvSpPr>
        <p:spPr bwMode="auto">
          <a:xfrm>
            <a:off x="954088" y="2847975"/>
            <a:ext cx="777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Hello!</a:t>
            </a:r>
          </a:p>
        </p:txBody>
      </p:sp>
      <p:grpSp>
        <p:nvGrpSpPr>
          <p:cNvPr id="12" name="friend">
            <a:extLst>
              <a:ext uri="{FF2B5EF4-FFF2-40B4-BE49-F238E27FC236}">
                <a16:creationId xmlns:a16="http://schemas.microsoft.com/office/drawing/2014/main" id="{C9E7D950-CBDC-4111-9A6B-035F218EFB0D}"/>
              </a:ext>
            </a:extLst>
          </p:cNvPr>
          <p:cNvGrpSpPr>
            <a:grpSpLocks/>
          </p:cNvGrpSpPr>
          <p:nvPr/>
        </p:nvGrpSpPr>
        <p:grpSpPr bwMode="auto">
          <a:xfrm>
            <a:off x="1709738" y="3390900"/>
            <a:ext cx="1066800" cy="1055688"/>
            <a:chOff x="2277533" y="2926028"/>
            <a:chExt cx="1066800" cy="1056745"/>
          </a:xfrm>
        </p:grpSpPr>
        <p:pic>
          <p:nvPicPr>
            <p:cNvPr id="13358" name="Picture 12">
              <a:extLst>
                <a:ext uri="{FF2B5EF4-FFF2-40B4-BE49-F238E27FC236}">
                  <a16:creationId xmlns:a16="http://schemas.microsoft.com/office/drawing/2014/main" id="{91EE85A3-45FB-41C6-8070-B8A20E791EA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86000" y="2926028"/>
              <a:ext cx="1056745" cy="105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59" name="Rectangle 13">
              <a:extLst>
                <a:ext uri="{FF2B5EF4-FFF2-40B4-BE49-F238E27FC236}">
                  <a16:creationId xmlns:a16="http://schemas.microsoft.com/office/drawing/2014/main" id="{40E13FB2-00B7-477B-A25C-9073169D1524}"/>
                </a:ext>
              </a:extLst>
            </p:cNvPr>
            <p:cNvSpPr>
              <a:spLocks noChangeArrowheads="1"/>
            </p:cNvSpPr>
            <p:nvPr/>
          </p:nvSpPr>
          <p:spPr bwMode="auto">
            <a:xfrm>
              <a:off x="2277533" y="3105835"/>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matey </a:t>
              </a:r>
            </a:p>
          </p:txBody>
        </p:sp>
      </p:grpSp>
      <p:sp>
        <p:nvSpPr>
          <p:cNvPr id="17" name="Rectangle 16">
            <a:extLst>
              <a:ext uri="{FF2B5EF4-FFF2-40B4-BE49-F238E27FC236}">
                <a16:creationId xmlns:a16="http://schemas.microsoft.com/office/drawing/2014/main" id="{FAF31655-2D46-4B54-B739-8C2CC9AFA34F}"/>
              </a:ext>
            </a:extLst>
          </p:cNvPr>
          <p:cNvSpPr>
            <a:spLocks noChangeArrowheads="1"/>
          </p:cNvSpPr>
          <p:nvPr/>
        </p:nvSpPr>
        <p:spPr bwMode="auto">
          <a:xfrm>
            <a:off x="1854200" y="3897313"/>
            <a:ext cx="777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friend</a:t>
            </a:r>
          </a:p>
        </p:txBody>
      </p:sp>
      <p:grpSp>
        <p:nvGrpSpPr>
          <p:cNvPr id="18" name="avast">
            <a:extLst>
              <a:ext uri="{FF2B5EF4-FFF2-40B4-BE49-F238E27FC236}">
                <a16:creationId xmlns:a16="http://schemas.microsoft.com/office/drawing/2014/main" id="{E709161B-B7C4-4FCC-9ED3-C240B0FCC7D5}"/>
              </a:ext>
            </a:extLst>
          </p:cNvPr>
          <p:cNvGrpSpPr>
            <a:grpSpLocks/>
          </p:cNvGrpSpPr>
          <p:nvPr/>
        </p:nvGrpSpPr>
        <p:grpSpPr bwMode="auto">
          <a:xfrm>
            <a:off x="2662238" y="2351088"/>
            <a:ext cx="1316037" cy="1314450"/>
            <a:chOff x="2307330" y="2888174"/>
            <a:chExt cx="1315771" cy="1315771"/>
          </a:xfrm>
        </p:grpSpPr>
        <p:pic>
          <p:nvPicPr>
            <p:cNvPr id="13356" name="Picture 18">
              <a:extLst>
                <a:ext uri="{FF2B5EF4-FFF2-40B4-BE49-F238E27FC236}">
                  <a16:creationId xmlns:a16="http://schemas.microsoft.com/office/drawing/2014/main" id="{6E9CF08B-2633-41E2-B682-F968CF4C3B8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07330" y="2888174"/>
              <a:ext cx="1315771" cy="1315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57" name="Rectangle 19">
              <a:extLst>
                <a:ext uri="{FF2B5EF4-FFF2-40B4-BE49-F238E27FC236}">
                  <a16:creationId xmlns:a16="http://schemas.microsoft.com/office/drawing/2014/main" id="{3CD560D2-EA3A-405A-88D8-FA8474E39A77}"/>
                </a:ext>
              </a:extLst>
            </p:cNvPr>
            <p:cNvSpPr>
              <a:spLocks noChangeArrowheads="1"/>
            </p:cNvSpPr>
            <p:nvPr/>
          </p:nvSpPr>
          <p:spPr bwMode="auto">
            <a:xfrm>
              <a:off x="2332565" y="3093226"/>
              <a:ext cx="12622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Avast ye!</a:t>
              </a:r>
            </a:p>
          </p:txBody>
        </p:sp>
      </p:grpSp>
      <p:sp>
        <p:nvSpPr>
          <p:cNvPr id="22" name="Rectangle 21">
            <a:extLst>
              <a:ext uri="{FF2B5EF4-FFF2-40B4-BE49-F238E27FC236}">
                <a16:creationId xmlns:a16="http://schemas.microsoft.com/office/drawing/2014/main" id="{726326C6-9D70-4B5A-991E-C4D64B66119E}"/>
              </a:ext>
            </a:extLst>
          </p:cNvPr>
          <p:cNvSpPr>
            <a:spLocks noChangeArrowheads="1"/>
          </p:cNvSpPr>
          <p:nvPr/>
        </p:nvSpPr>
        <p:spPr bwMode="auto">
          <a:xfrm>
            <a:off x="2700338" y="2789238"/>
            <a:ext cx="12112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Pay attention!</a:t>
            </a:r>
          </a:p>
        </p:txBody>
      </p:sp>
      <p:grpSp>
        <p:nvGrpSpPr>
          <p:cNvPr id="24" name="i can see land">
            <a:extLst>
              <a:ext uri="{FF2B5EF4-FFF2-40B4-BE49-F238E27FC236}">
                <a16:creationId xmlns:a16="http://schemas.microsoft.com/office/drawing/2014/main" id="{B1AD18E8-DA6D-49B9-B316-AAC667815493}"/>
              </a:ext>
            </a:extLst>
          </p:cNvPr>
          <p:cNvGrpSpPr>
            <a:grpSpLocks/>
          </p:cNvGrpSpPr>
          <p:nvPr/>
        </p:nvGrpSpPr>
        <p:grpSpPr bwMode="auto">
          <a:xfrm>
            <a:off x="809625" y="4632325"/>
            <a:ext cx="1589088" cy="1590675"/>
            <a:chOff x="2204186" y="3046377"/>
            <a:chExt cx="1589562" cy="1589562"/>
          </a:xfrm>
        </p:grpSpPr>
        <p:pic>
          <p:nvPicPr>
            <p:cNvPr id="13354" name="Picture 24">
              <a:extLst>
                <a:ext uri="{FF2B5EF4-FFF2-40B4-BE49-F238E27FC236}">
                  <a16:creationId xmlns:a16="http://schemas.microsoft.com/office/drawing/2014/main" id="{4B4D6F14-2D06-4E83-80AE-854B5E7797E8}"/>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2204186" y="3046377"/>
              <a:ext cx="1589562" cy="158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55" name="Rectangle 25">
              <a:extLst>
                <a:ext uri="{FF2B5EF4-FFF2-40B4-BE49-F238E27FC236}">
                  <a16:creationId xmlns:a16="http://schemas.microsoft.com/office/drawing/2014/main" id="{BC2F58C0-E4DF-4821-9842-0452CE4E2BEA}"/>
                </a:ext>
              </a:extLst>
            </p:cNvPr>
            <p:cNvSpPr>
              <a:spLocks noChangeArrowheads="1"/>
            </p:cNvSpPr>
            <p:nvPr/>
          </p:nvSpPr>
          <p:spPr bwMode="auto">
            <a:xfrm>
              <a:off x="2366433" y="3228692"/>
              <a:ext cx="12622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Land ahoy!</a:t>
              </a:r>
            </a:p>
          </p:txBody>
        </p:sp>
      </p:grpSp>
      <p:sp>
        <p:nvSpPr>
          <p:cNvPr id="27" name="Rectangle 26">
            <a:extLst>
              <a:ext uri="{FF2B5EF4-FFF2-40B4-BE49-F238E27FC236}">
                <a16:creationId xmlns:a16="http://schemas.microsoft.com/office/drawing/2014/main" id="{FE0A3526-01D0-45C0-AC35-96D16CBD7E3E}"/>
              </a:ext>
            </a:extLst>
          </p:cNvPr>
          <p:cNvSpPr>
            <a:spLocks noChangeArrowheads="1"/>
          </p:cNvSpPr>
          <p:nvPr/>
        </p:nvSpPr>
        <p:spPr bwMode="auto">
          <a:xfrm>
            <a:off x="779463" y="5362575"/>
            <a:ext cx="16779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 can see land up ahead.</a:t>
            </a:r>
          </a:p>
        </p:txBody>
      </p:sp>
      <p:grpSp>
        <p:nvGrpSpPr>
          <p:cNvPr id="28" name="aye">
            <a:extLst>
              <a:ext uri="{FF2B5EF4-FFF2-40B4-BE49-F238E27FC236}">
                <a16:creationId xmlns:a16="http://schemas.microsoft.com/office/drawing/2014/main" id="{A5B8C4D3-ACF7-415D-AF68-861DF0F2A50E}"/>
              </a:ext>
            </a:extLst>
          </p:cNvPr>
          <p:cNvGrpSpPr>
            <a:grpSpLocks/>
          </p:cNvGrpSpPr>
          <p:nvPr/>
        </p:nvGrpSpPr>
        <p:grpSpPr bwMode="auto">
          <a:xfrm>
            <a:off x="2844800" y="4405313"/>
            <a:ext cx="1066800" cy="1055687"/>
            <a:chOff x="2277533" y="2926028"/>
            <a:chExt cx="1066800" cy="1056745"/>
          </a:xfrm>
        </p:grpSpPr>
        <p:pic>
          <p:nvPicPr>
            <p:cNvPr id="13352" name="Picture 28">
              <a:extLst>
                <a:ext uri="{FF2B5EF4-FFF2-40B4-BE49-F238E27FC236}">
                  <a16:creationId xmlns:a16="http://schemas.microsoft.com/office/drawing/2014/main" id="{6B07DE8B-5E00-4D62-BF37-A1015D2235EF}"/>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86000" y="2926028"/>
              <a:ext cx="1056745" cy="105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53" name="Rectangle 29">
              <a:extLst>
                <a:ext uri="{FF2B5EF4-FFF2-40B4-BE49-F238E27FC236}">
                  <a16:creationId xmlns:a16="http://schemas.microsoft.com/office/drawing/2014/main" id="{BF55A784-E07B-4131-8358-5E6DA88497A9}"/>
                </a:ext>
              </a:extLst>
            </p:cNvPr>
            <p:cNvSpPr>
              <a:spLocks noChangeArrowheads="1"/>
            </p:cNvSpPr>
            <p:nvPr/>
          </p:nvSpPr>
          <p:spPr bwMode="auto">
            <a:xfrm>
              <a:off x="2277533" y="3105835"/>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aye </a:t>
              </a:r>
            </a:p>
          </p:txBody>
        </p:sp>
      </p:grpSp>
      <p:sp>
        <p:nvSpPr>
          <p:cNvPr id="31" name="Rectangle 30">
            <a:extLst>
              <a:ext uri="{FF2B5EF4-FFF2-40B4-BE49-F238E27FC236}">
                <a16:creationId xmlns:a16="http://schemas.microsoft.com/office/drawing/2014/main" id="{EA476BD2-4EE4-4566-BB2B-678820E25C8D}"/>
              </a:ext>
            </a:extLst>
          </p:cNvPr>
          <p:cNvSpPr>
            <a:spLocks noChangeArrowheads="1"/>
          </p:cNvSpPr>
          <p:nvPr/>
        </p:nvSpPr>
        <p:spPr bwMode="auto">
          <a:xfrm>
            <a:off x="3114675" y="4903788"/>
            <a:ext cx="511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yes</a:t>
            </a:r>
          </a:p>
        </p:txBody>
      </p:sp>
      <p:grpSp>
        <p:nvGrpSpPr>
          <p:cNvPr id="32" name="booty">
            <a:extLst>
              <a:ext uri="{FF2B5EF4-FFF2-40B4-BE49-F238E27FC236}">
                <a16:creationId xmlns:a16="http://schemas.microsoft.com/office/drawing/2014/main" id="{4434E688-5207-45FE-B9A2-5030B9D2235D}"/>
              </a:ext>
            </a:extLst>
          </p:cNvPr>
          <p:cNvGrpSpPr>
            <a:grpSpLocks/>
          </p:cNvGrpSpPr>
          <p:nvPr/>
        </p:nvGrpSpPr>
        <p:grpSpPr bwMode="auto">
          <a:xfrm>
            <a:off x="3948113" y="3411538"/>
            <a:ext cx="1066800" cy="1055687"/>
            <a:chOff x="2277533" y="2926028"/>
            <a:chExt cx="1066800" cy="1056745"/>
          </a:xfrm>
        </p:grpSpPr>
        <p:pic>
          <p:nvPicPr>
            <p:cNvPr id="13350" name="Picture 32">
              <a:extLst>
                <a:ext uri="{FF2B5EF4-FFF2-40B4-BE49-F238E27FC236}">
                  <a16:creationId xmlns:a16="http://schemas.microsoft.com/office/drawing/2014/main" id="{3E5B09C6-397C-4B9C-8B55-9606F93F76DC}"/>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86000" y="2926028"/>
              <a:ext cx="1056745" cy="105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51" name="Rectangle 33">
              <a:extLst>
                <a:ext uri="{FF2B5EF4-FFF2-40B4-BE49-F238E27FC236}">
                  <a16:creationId xmlns:a16="http://schemas.microsoft.com/office/drawing/2014/main" id="{0F6BBB27-48C7-4DD5-83DB-8AD5EC64DDF4}"/>
                </a:ext>
              </a:extLst>
            </p:cNvPr>
            <p:cNvSpPr>
              <a:spLocks noChangeArrowheads="1"/>
            </p:cNvSpPr>
            <p:nvPr/>
          </p:nvSpPr>
          <p:spPr bwMode="auto">
            <a:xfrm>
              <a:off x="2277533" y="3105835"/>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booty</a:t>
              </a:r>
            </a:p>
          </p:txBody>
        </p:sp>
      </p:grpSp>
      <p:sp>
        <p:nvSpPr>
          <p:cNvPr id="35" name="treaure">
            <a:extLst>
              <a:ext uri="{FF2B5EF4-FFF2-40B4-BE49-F238E27FC236}">
                <a16:creationId xmlns:a16="http://schemas.microsoft.com/office/drawing/2014/main" id="{776D3F28-0407-43A6-A0F6-8A1BD7D0CA41}"/>
              </a:ext>
            </a:extLst>
          </p:cNvPr>
          <p:cNvSpPr>
            <a:spLocks noChangeArrowheads="1"/>
          </p:cNvSpPr>
          <p:nvPr/>
        </p:nvSpPr>
        <p:spPr bwMode="auto">
          <a:xfrm>
            <a:off x="3973513" y="3867150"/>
            <a:ext cx="1016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treasure</a:t>
            </a:r>
          </a:p>
        </p:txBody>
      </p:sp>
      <p:grpSp>
        <p:nvGrpSpPr>
          <p:cNvPr id="36" name="landlubber">
            <a:extLst>
              <a:ext uri="{FF2B5EF4-FFF2-40B4-BE49-F238E27FC236}">
                <a16:creationId xmlns:a16="http://schemas.microsoft.com/office/drawing/2014/main" id="{67FC18A6-BBD1-4D83-BBF3-BA5E5EECB85C}"/>
              </a:ext>
            </a:extLst>
          </p:cNvPr>
          <p:cNvGrpSpPr>
            <a:grpSpLocks/>
          </p:cNvGrpSpPr>
          <p:nvPr/>
        </p:nvGrpSpPr>
        <p:grpSpPr bwMode="auto">
          <a:xfrm>
            <a:off x="4711700" y="2208213"/>
            <a:ext cx="1419225" cy="1419225"/>
            <a:chOff x="2224998" y="2831827"/>
            <a:chExt cx="1419760" cy="1419760"/>
          </a:xfrm>
        </p:grpSpPr>
        <p:pic>
          <p:nvPicPr>
            <p:cNvPr id="13348" name="Picture 36">
              <a:extLst>
                <a:ext uri="{FF2B5EF4-FFF2-40B4-BE49-F238E27FC236}">
                  <a16:creationId xmlns:a16="http://schemas.microsoft.com/office/drawing/2014/main" id="{33B61BE9-86D0-4713-AB03-1E25799359AA}"/>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2224998" y="2831827"/>
              <a:ext cx="1419760" cy="141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9" name="Rectangle 37">
              <a:extLst>
                <a:ext uri="{FF2B5EF4-FFF2-40B4-BE49-F238E27FC236}">
                  <a16:creationId xmlns:a16="http://schemas.microsoft.com/office/drawing/2014/main" id="{1DFF5809-BD08-43F5-900B-EC107D2C6862}"/>
                </a:ext>
              </a:extLst>
            </p:cNvPr>
            <p:cNvSpPr>
              <a:spLocks noChangeArrowheads="1"/>
            </p:cNvSpPr>
            <p:nvPr/>
          </p:nvSpPr>
          <p:spPr bwMode="auto">
            <a:xfrm>
              <a:off x="2277532" y="3224373"/>
              <a:ext cx="13485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landlubber</a:t>
              </a:r>
            </a:p>
          </p:txBody>
        </p:sp>
      </p:grpSp>
      <p:sp>
        <p:nvSpPr>
          <p:cNvPr id="39" name="non-pirate">
            <a:extLst>
              <a:ext uri="{FF2B5EF4-FFF2-40B4-BE49-F238E27FC236}">
                <a16:creationId xmlns:a16="http://schemas.microsoft.com/office/drawing/2014/main" id="{4916DF3D-AA79-42B2-9509-B4112872F6F3}"/>
              </a:ext>
            </a:extLst>
          </p:cNvPr>
          <p:cNvSpPr>
            <a:spLocks noChangeArrowheads="1"/>
          </p:cNvSpPr>
          <p:nvPr/>
        </p:nvSpPr>
        <p:spPr bwMode="auto">
          <a:xfrm>
            <a:off x="4713288" y="2851150"/>
            <a:ext cx="14525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non-pirate</a:t>
            </a:r>
          </a:p>
        </p:txBody>
      </p:sp>
      <p:grpSp>
        <p:nvGrpSpPr>
          <p:cNvPr id="40" name="shiver timbers">
            <a:extLst>
              <a:ext uri="{FF2B5EF4-FFF2-40B4-BE49-F238E27FC236}">
                <a16:creationId xmlns:a16="http://schemas.microsoft.com/office/drawing/2014/main" id="{A45F6534-1422-464F-AF5F-18BB146B2A50}"/>
              </a:ext>
            </a:extLst>
          </p:cNvPr>
          <p:cNvGrpSpPr>
            <a:grpSpLocks/>
          </p:cNvGrpSpPr>
          <p:nvPr/>
        </p:nvGrpSpPr>
        <p:grpSpPr bwMode="auto">
          <a:xfrm>
            <a:off x="3973513" y="4868863"/>
            <a:ext cx="1419225" cy="1419225"/>
            <a:chOff x="2224998" y="2831827"/>
            <a:chExt cx="1419760" cy="1419760"/>
          </a:xfrm>
        </p:grpSpPr>
        <p:pic>
          <p:nvPicPr>
            <p:cNvPr id="13346" name="Picture 40">
              <a:extLst>
                <a:ext uri="{FF2B5EF4-FFF2-40B4-BE49-F238E27FC236}">
                  <a16:creationId xmlns:a16="http://schemas.microsoft.com/office/drawing/2014/main" id="{4DFAA22F-AF38-4A37-8E1D-A6BC52F64331}"/>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2224998" y="2831827"/>
              <a:ext cx="1419760" cy="141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7" name="Rectangle 41">
              <a:extLst>
                <a:ext uri="{FF2B5EF4-FFF2-40B4-BE49-F238E27FC236}">
                  <a16:creationId xmlns:a16="http://schemas.microsoft.com/office/drawing/2014/main" id="{DF2C8FC9-FE4F-48D3-BAC5-E2ADF2B2BD19}"/>
                </a:ext>
              </a:extLst>
            </p:cNvPr>
            <p:cNvSpPr>
              <a:spLocks noChangeArrowheads="1"/>
            </p:cNvSpPr>
            <p:nvPr/>
          </p:nvSpPr>
          <p:spPr bwMode="auto">
            <a:xfrm>
              <a:off x="2265069" y="2968800"/>
              <a:ext cx="13485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Shiver me timbers!</a:t>
              </a:r>
            </a:p>
          </p:txBody>
        </p:sp>
      </p:grpSp>
      <p:sp>
        <p:nvSpPr>
          <p:cNvPr id="43" name="Rectangle 42">
            <a:extLst>
              <a:ext uri="{FF2B5EF4-FFF2-40B4-BE49-F238E27FC236}">
                <a16:creationId xmlns:a16="http://schemas.microsoft.com/office/drawing/2014/main" id="{9D7688B5-5F5B-42CE-BBA0-D27ABE214209}"/>
              </a:ext>
            </a:extLst>
          </p:cNvPr>
          <p:cNvSpPr>
            <a:spLocks noChangeArrowheads="1"/>
          </p:cNvSpPr>
          <p:nvPr/>
        </p:nvSpPr>
        <p:spPr bwMode="auto">
          <a:xfrm>
            <a:off x="4051300" y="5503863"/>
            <a:ext cx="12906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Oh my goodness!</a:t>
            </a:r>
          </a:p>
        </p:txBody>
      </p:sp>
      <p:pic>
        <p:nvPicPr>
          <p:cNvPr id="13333" name="Picture 8">
            <a:extLst>
              <a:ext uri="{FF2B5EF4-FFF2-40B4-BE49-F238E27FC236}">
                <a16:creationId xmlns:a16="http://schemas.microsoft.com/office/drawing/2014/main" id="{A4C8C3FB-990A-44D0-8F5C-5506BCD12BD4}"/>
              </a:ext>
            </a:extLst>
          </p:cNvPr>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6543675" y="4900613"/>
            <a:ext cx="2600325"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4" name="yo hohohoo">
            <a:extLst>
              <a:ext uri="{FF2B5EF4-FFF2-40B4-BE49-F238E27FC236}">
                <a16:creationId xmlns:a16="http://schemas.microsoft.com/office/drawing/2014/main" id="{F1AA7E22-F195-45AC-8D44-0B87215EB745}"/>
              </a:ext>
            </a:extLst>
          </p:cNvPr>
          <p:cNvGrpSpPr>
            <a:grpSpLocks/>
          </p:cNvGrpSpPr>
          <p:nvPr/>
        </p:nvGrpSpPr>
        <p:grpSpPr bwMode="auto">
          <a:xfrm>
            <a:off x="5432425" y="4041775"/>
            <a:ext cx="1420813" cy="1419225"/>
            <a:chOff x="2216531" y="2831827"/>
            <a:chExt cx="1419760" cy="1419760"/>
          </a:xfrm>
        </p:grpSpPr>
        <p:pic>
          <p:nvPicPr>
            <p:cNvPr id="13344" name="Picture 44">
              <a:extLst>
                <a:ext uri="{FF2B5EF4-FFF2-40B4-BE49-F238E27FC236}">
                  <a16:creationId xmlns:a16="http://schemas.microsoft.com/office/drawing/2014/main" id="{168677D9-E466-4C9C-AC99-AF3E29593C07}"/>
                </a:ext>
              </a:extLst>
            </p:cNvPr>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216531" y="2831827"/>
              <a:ext cx="1419760" cy="141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5" name="Rectangle 45">
              <a:extLst>
                <a:ext uri="{FF2B5EF4-FFF2-40B4-BE49-F238E27FC236}">
                  <a16:creationId xmlns:a16="http://schemas.microsoft.com/office/drawing/2014/main" id="{2776AD9B-A056-486A-80A5-AE92EF2781A8}"/>
                </a:ext>
              </a:extLst>
            </p:cNvPr>
            <p:cNvSpPr>
              <a:spLocks noChangeArrowheads="1"/>
            </p:cNvSpPr>
            <p:nvPr/>
          </p:nvSpPr>
          <p:spPr bwMode="auto">
            <a:xfrm>
              <a:off x="2270235" y="2969176"/>
              <a:ext cx="13485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yo ho ho</a:t>
              </a:r>
            </a:p>
          </p:txBody>
        </p:sp>
      </p:grpSp>
      <p:sp>
        <p:nvSpPr>
          <p:cNvPr id="47" name="Rectangle 46">
            <a:extLst>
              <a:ext uri="{FF2B5EF4-FFF2-40B4-BE49-F238E27FC236}">
                <a16:creationId xmlns:a16="http://schemas.microsoft.com/office/drawing/2014/main" id="{C957F38F-7431-414F-9F89-F4E84E0C54CA}"/>
              </a:ext>
            </a:extLst>
          </p:cNvPr>
          <p:cNvSpPr>
            <a:spLocks noChangeArrowheads="1"/>
          </p:cNvSpPr>
          <p:nvPr/>
        </p:nvSpPr>
        <p:spPr bwMode="auto">
          <a:xfrm>
            <a:off x="5459413" y="4481513"/>
            <a:ext cx="1419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Something you say when you’re happy.</a:t>
            </a:r>
          </a:p>
        </p:txBody>
      </p:sp>
      <p:grpSp>
        <p:nvGrpSpPr>
          <p:cNvPr id="48" name="doubloons">
            <a:extLst>
              <a:ext uri="{FF2B5EF4-FFF2-40B4-BE49-F238E27FC236}">
                <a16:creationId xmlns:a16="http://schemas.microsoft.com/office/drawing/2014/main" id="{3900C937-2877-4FDD-A3D9-6A05F49B971F}"/>
              </a:ext>
            </a:extLst>
          </p:cNvPr>
          <p:cNvGrpSpPr>
            <a:grpSpLocks/>
          </p:cNvGrpSpPr>
          <p:nvPr/>
        </p:nvGrpSpPr>
        <p:grpSpPr bwMode="auto">
          <a:xfrm>
            <a:off x="6543675" y="2149475"/>
            <a:ext cx="1316038" cy="1316038"/>
            <a:chOff x="2307330" y="2888174"/>
            <a:chExt cx="1315771" cy="1315771"/>
          </a:xfrm>
        </p:grpSpPr>
        <p:pic>
          <p:nvPicPr>
            <p:cNvPr id="13342" name="Picture 48">
              <a:extLst>
                <a:ext uri="{FF2B5EF4-FFF2-40B4-BE49-F238E27FC236}">
                  <a16:creationId xmlns:a16="http://schemas.microsoft.com/office/drawing/2014/main" id="{AD881750-C87A-4EB1-BE41-FA09F4088AE7}"/>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07330" y="2888174"/>
              <a:ext cx="1315771" cy="1315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3" name="Rectangle 49">
              <a:extLst>
                <a:ext uri="{FF2B5EF4-FFF2-40B4-BE49-F238E27FC236}">
                  <a16:creationId xmlns:a16="http://schemas.microsoft.com/office/drawing/2014/main" id="{CB53BC5D-8529-4936-9B2F-00932BEF8F96}"/>
                </a:ext>
              </a:extLst>
            </p:cNvPr>
            <p:cNvSpPr>
              <a:spLocks noChangeArrowheads="1"/>
            </p:cNvSpPr>
            <p:nvPr/>
          </p:nvSpPr>
          <p:spPr bwMode="auto">
            <a:xfrm>
              <a:off x="2349499" y="3211758"/>
              <a:ext cx="12622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doubloons</a:t>
              </a:r>
            </a:p>
          </p:txBody>
        </p:sp>
      </p:grpSp>
      <p:sp>
        <p:nvSpPr>
          <p:cNvPr id="51" name="Rectangle 50">
            <a:extLst>
              <a:ext uri="{FF2B5EF4-FFF2-40B4-BE49-F238E27FC236}">
                <a16:creationId xmlns:a16="http://schemas.microsoft.com/office/drawing/2014/main" id="{65C0ED2B-AAB5-4CA6-A6B9-193EC8292E68}"/>
              </a:ext>
            </a:extLst>
          </p:cNvPr>
          <p:cNvSpPr>
            <a:spLocks noChangeArrowheads="1"/>
          </p:cNvSpPr>
          <p:nvPr/>
        </p:nvSpPr>
        <p:spPr bwMode="auto">
          <a:xfrm>
            <a:off x="6616700" y="2798763"/>
            <a:ext cx="12112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gold coins</a:t>
            </a:r>
          </a:p>
        </p:txBody>
      </p:sp>
      <p:grpSp>
        <p:nvGrpSpPr>
          <p:cNvPr id="52" name="sea shanty">
            <a:extLst>
              <a:ext uri="{FF2B5EF4-FFF2-40B4-BE49-F238E27FC236}">
                <a16:creationId xmlns:a16="http://schemas.microsoft.com/office/drawing/2014/main" id="{3FF6028D-DE0F-47C6-BFF3-DAA9A654B2F2}"/>
              </a:ext>
            </a:extLst>
          </p:cNvPr>
          <p:cNvGrpSpPr>
            <a:grpSpLocks/>
          </p:cNvGrpSpPr>
          <p:nvPr/>
        </p:nvGrpSpPr>
        <p:grpSpPr bwMode="auto">
          <a:xfrm>
            <a:off x="7405688" y="3582988"/>
            <a:ext cx="1143000" cy="1143000"/>
            <a:chOff x="2389683" y="2919541"/>
            <a:chExt cx="1142791" cy="1142791"/>
          </a:xfrm>
        </p:grpSpPr>
        <p:pic>
          <p:nvPicPr>
            <p:cNvPr id="13340" name="Picture 52">
              <a:extLst>
                <a:ext uri="{FF2B5EF4-FFF2-40B4-BE49-F238E27FC236}">
                  <a16:creationId xmlns:a16="http://schemas.microsoft.com/office/drawing/2014/main" id="{8FD8F696-DC4E-4D7B-BB3B-2668410605E6}"/>
                </a:ext>
              </a:extLst>
            </p:cNvPr>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389683" y="2919541"/>
              <a:ext cx="1142791" cy="11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1" name="Rectangle 53">
              <a:extLst>
                <a:ext uri="{FF2B5EF4-FFF2-40B4-BE49-F238E27FC236}">
                  <a16:creationId xmlns:a16="http://schemas.microsoft.com/office/drawing/2014/main" id="{3912A4C7-C564-4C78-93EE-5FC331CD498C}"/>
                </a:ext>
              </a:extLst>
            </p:cNvPr>
            <p:cNvSpPr>
              <a:spLocks noChangeArrowheads="1"/>
            </p:cNvSpPr>
            <p:nvPr/>
          </p:nvSpPr>
          <p:spPr bwMode="auto">
            <a:xfrm>
              <a:off x="2422380" y="2959501"/>
              <a:ext cx="11016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sea shanty</a:t>
              </a:r>
            </a:p>
          </p:txBody>
        </p:sp>
      </p:grpSp>
      <p:sp>
        <p:nvSpPr>
          <p:cNvPr id="55" name="Rectangle 54">
            <a:extLst>
              <a:ext uri="{FF2B5EF4-FFF2-40B4-BE49-F238E27FC236}">
                <a16:creationId xmlns:a16="http://schemas.microsoft.com/office/drawing/2014/main" id="{A3948DC9-E235-4A75-B866-DC756F0B8EFC}"/>
              </a:ext>
            </a:extLst>
          </p:cNvPr>
          <p:cNvSpPr>
            <a:spLocks noChangeArrowheads="1"/>
          </p:cNvSpPr>
          <p:nvPr/>
        </p:nvSpPr>
        <p:spPr bwMode="auto">
          <a:xfrm>
            <a:off x="7386638" y="4151313"/>
            <a:ext cx="1211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song</a:t>
            </a:r>
          </a:p>
        </p:txBody>
      </p:sp>
      <p:pic>
        <p:nvPicPr>
          <p:cNvPr id="4" name="Audio 3">
            <a:hlinkClick r:id="" action="ppaction://media"/>
            <a:extLst>
              <a:ext uri="{FF2B5EF4-FFF2-40B4-BE49-F238E27FC236}">
                <a16:creationId xmlns:a16="http://schemas.microsoft.com/office/drawing/2014/main" id="{6E66BF60-BC1C-4CEC-BD99-CFDD2E340E69}"/>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7784"/>
    </mc:Choice>
    <mc:Fallback>
      <p:transition spd="slow" advTm="187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nextCondLst>
                <p:cond evt="onClick" delay="0">
                  <p:tgtEl>
                    <p:spTgt spid="6"/>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childTnLst>
              </p:cTn>
              <p:nextCondLst>
                <p:cond evt="onClick" delay="0">
                  <p:tgtEl>
                    <p:spTgt spid="12"/>
                  </p:tgtEl>
                </p:cond>
              </p:nextCondLst>
            </p:seq>
            <p:seq concurrent="1" nextAc="seek">
              <p:cTn id="19" restart="whenNotActive" fill="hold" evtFilter="cancelBubble" nodeType="interactiveSeq">
                <p:stCondLst>
                  <p:cond evt="onClick" delay="0">
                    <p:tgtEl>
                      <p:spTgt spid="24"/>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childTnLst>
              </p:cTn>
              <p:nextCondLst>
                <p:cond evt="onClick" delay="0">
                  <p:tgtEl>
                    <p:spTgt spid="24"/>
                  </p:tgtEl>
                </p:cond>
              </p:nextCondLst>
            </p:seq>
            <p:seq concurrent="1" nextAc="seek">
              <p:cTn id="25" restart="whenNotActive" fill="hold" evtFilter="cancelBubble" nodeType="interactiveSeq">
                <p:stCondLst>
                  <p:cond evt="onClick" delay="0">
                    <p:tgtEl>
                      <p:spTgt spid="28"/>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childTnLst>
                          </p:cTn>
                        </p:par>
                      </p:childTnLst>
                    </p:cTn>
                  </p:par>
                </p:childTnLst>
              </p:cTn>
              <p:nextCondLst>
                <p:cond evt="onClick" delay="0">
                  <p:tgtEl>
                    <p:spTgt spid="28"/>
                  </p:tgtEl>
                </p:cond>
              </p:nextCondLst>
            </p:seq>
            <p:seq concurrent="1" nextAc="seek">
              <p:cTn id="31" restart="whenNotActive" fill="hold" evtFilter="cancelBubble" nodeType="interactiveSeq">
                <p:stCondLst>
                  <p:cond evt="onClick" delay="0">
                    <p:tgtEl>
                      <p:spTgt spid="18"/>
                    </p:tgtEl>
                  </p:cond>
                </p:stCondLst>
                <p:endSync evt="end" delay="0">
                  <p:rtn val="all"/>
                </p:endSync>
                <p:childTnLst>
                  <p:par>
                    <p:cTn id="32" fill="hold" nodeType="clickPar">
                      <p:stCondLst>
                        <p:cond delay="0"/>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childTnLst>
                    </p:cTn>
                  </p:par>
                </p:childTnLst>
              </p:cTn>
              <p:nextCondLst>
                <p:cond evt="onClick" delay="0">
                  <p:tgtEl>
                    <p:spTgt spid="18"/>
                  </p:tgtEl>
                </p:cond>
              </p:nextCondLst>
            </p:seq>
            <p:seq concurrent="1" nextAc="seek">
              <p:cTn id="37" restart="whenNotActive" fill="hold" evtFilter="cancelBubble" nodeType="interactiveSeq">
                <p:stCondLst>
                  <p:cond evt="onClick" delay="0">
                    <p:tgtEl>
                      <p:spTgt spid="48"/>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childTnLst>
              </p:cTn>
              <p:nextCondLst>
                <p:cond evt="onClick" delay="0">
                  <p:tgtEl>
                    <p:spTgt spid="48"/>
                  </p:tgtEl>
                </p:cond>
              </p:nextCondLst>
            </p:seq>
            <p:seq concurrent="1" nextAc="seek">
              <p:cTn id="43" restart="whenNotActive" fill="hold" evtFilter="cancelBubble" nodeType="interactiveSeq">
                <p:stCondLst>
                  <p:cond evt="onClick" delay="0">
                    <p:tgtEl>
                      <p:spTgt spid="36"/>
                    </p:tgtEl>
                  </p:cond>
                </p:stCondLst>
                <p:endSync evt="end" delay="0">
                  <p:rtn val="all"/>
                </p:endSync>
                <p:childTnLst>
                  <p:par>
                    <p:cTn id="44" fill="hold" nodeType="clickPar">
                      <p:stCondLst>
                        <p:cond delay="0"/>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fade">
                                      <p:cBhvr>
                                        <p:cTn id="48" dur="500"/>
                                        <p:tgtEl>
                                          <p:spTgt spid="39"/>
                                        </p:tgtEl>
                                      </p:cBhvr>
                                    </p:animEffect>
                                  </p:childTnLst>
                                </p:cTn>
                              </p:par>
                            </p:childTnLst>
                          </p:cTn>
                        </p:par>
                      </p:childTnLst>
                    </p:cTn>
                  </p:par>
                </p:childTnLst>
              </p:cTn>
              <p:nextCondLst>
                <p:cond evt="onClick" delay="0">
                  <p:tgtEl>
                    <p:spTgt spid="36"/>
                  </p:tgtEl>
                </p:cond>
              </p:nextCondLst>
            </p:seq>
            <p:seq concurrent="1" nextAc="seek">
              <p:cTn id="49" restart="whenNotActive" fill="hold" evtFilter="cancelBubble" nodeType="interactiveSeq">
                <p:stCondLst>
                  <p:cond evt="onClick" delay="0">
                    <p:tgtEl>
                      <p:spTgt spid="32"/>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fade">
                                      <p:cBhvr>
                                        <p:cTn id="54" dur="500"/>
                                        <p:tgtEl>
                                          <p:spTgt spid="35"/>
                                        </p:tgtEl>
                                      </p:cBhvr>
                                    </p:animEffect>
                                  </p:childTnLst>
                                </p:cTn>
                              </p:par>
                            </p:childTnLst>
                          </p:cTn>
                        </p:par>
                      </p:childTnLst>
                    </p:cTn>
                  </p:par>
                </p:childTnLst>
              </p:cTn>
              <p:nextCondLst>
                <p:cond evt="onClick" delay="0">
                  <p:tgtEl>
                    <p:spTgt spid="32"/>
                  </p:tgtEl>
                </p:cond>
              </p:nextCondLst>
            </p:seq>
            <p:seq concurrent="1" nextAc="seek">
              <p:cTn id="55" restart="whenNotActive" fill="hold" evtFilter="cancelBubble" nodeType="interactiveSeq">
                <p:stCondLst>
                  <p:cond evt="onClick" delay="0">
                    <p:tgtEl>
                      <p:spTgt spid="44"/>
                    </p:tgtEl>
                  </p:cond>
                </p:stCondLst>
                <p:endSync evt="end" delay="0">
                  <p:rtn val="all"/>
                </p:endSync>
                <p:childTnLst>
                  <p:par>
                    <p:cTn id="56" fill="hold" nodeType="clickPar">
                      <p:stCondLst>
                        <p:cond delay="0"/>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500"/>
                                        <p:tgtEl>
                                          <p:spTgt spid="47"/>
                                        </p:tgtEl>
                                      </p:cBhvr>
                                    </p:animEffect>
                                  </p:childTnLst>
                                </p:cTn>
                              </p:par>
                            </p:childTnLst>
                          </p:cTn>
                        </p:par>
                      </p:childTnLst>
                    </p:cTn>
                  </p:par>
                </p:childTnLst>
              </p:cTn>
              <p:nextCondLst>
                <p:cond evt="onClick" delay="0">
                  <p:tgtEl>
                    <p:spTgt spid="44"/>
                  </p:tgtEl>
                </p:cond>
              </p:nextCondLst>
            </p:seq>
            <p:seq concurrent="1" nextAc="seek">
              <p:cTn id="61" restart="whenNotActive" fill="hold" evtFilter="cancelBubble" nodeType="interactiveSeq">
                <p:stCondLst>
                  <p:cond evt="onClick" delay="0">
                    <p:tgtEl>
                      <p:spTgt spid="40"/>
                    </p:tgtEl>
                  </p:cond>
                </p:stCondLst>
                <p:endSync evt="end" delay="0">
                  <p:rtn val="all"/>
                </p:endSync>
                <p:childTnLst>
                  <p:par>
                    <p:cTn id="62" fill="hold" nodeType="clickPar">
                      <p:stCondLst>
                        <p:cond delay="0"/>
                      </p:stCondLst>
                      <p:childTnLst>
                        <p:par>
                          <p:cTn id="63" fill="hold" nodeType="withGroup">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nextCondLst>
                <p:cond evt="onClick" delay="0">
                  <p:tgtEl>
                    <p:spTgt spid="40"/>
                  </p:tgtEl>
                </p:cond>
              </p:nextCondLst>
            </p:seq>
            <p:seq concurrent="1" nextAc="seek">
              <p:cTn id="67" restart="whenNotActive" fill="hold" evtFilter="cancelBubble" nodeType="interactiveSeq">
                <p:stCondLst>
                  <p:cond evt="onClick" delay="0">
                    <p:tgtEl>
                      <p:spTgt spid="52"/>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childTnLst>
                          </p:cTn>
                        </p:par>
                      </p:childTnLst>
                    </p:cTn>
                  </p:par>
                </p:childTnLst>
              </p:cTn>
              <p:nextCondLst>
                <p:cond evt="onClick" delay="0">
                  <p:tgtEl>
                    <p:spTgt spid="52"/>
                  </p:tgtEl>
                </p:cond>
              </p:nextCondLst>
            </p:seq>
            <p:audio isNarration="1">
              <p:cMediaNode vol="80000" showWhenStopped="0">
                <p:cTn id="73" fill="hold" display="0">
                  <p:stCondLst>
                    <p:cond delay="indefinite"/>
                  </p:stCondLst>
                  <p:endCondLst>
                    <p:cond evt="onStopAudio" delay="0">
                      <p:tgtEl>
                        <p:sldTgt/>
                      </p:tgtEl>
                    </p:cond>
                  </p:endCondLst>
                </p:cTn>
                <p:tgtEl>
                  <p:spTgt spid="4"/>
                </p:tgtEl>
              </p:cMediaNode>
            </p:audio>
          </p:childTnLst>
        </p:cTn>
      </p:par>
    </p:tnLst>
    <p:bldLst>
      <p:bldP spid="8" grpId="0"/>
      <p:bldP spid="17" grpId="0"/>
      <p:bldP spid="22" grpId="0"/>
      <p:bldP spid="27" grpId="0"/>
      <p:bldP spid="31" grpId="0"/>
      <p:bldP spid="35" grpId="0"/>
      <p:bldP spid="39" grpId="0"/>
      <p:bldP spid="43" grpId="0"/>
      <p:bldP spid="47" grpId="0"/>
      <p:bldP spid="51" grpId="0"/>
      <p:bldP spid="55" grpId="0"/>
    </p:bldLst>
  </p:timing>
  <p:extLst>
    <p:ext uri="{E180D4A7-C9FB-4DFB-919C-405C955672EB}">
      <p14:showEvtLst xmlns:p14="http://schemas.microsoft.com/office/powerpoint/2010/main">
        <p14:triggerEvt type="onClick" time="18356" objId="6"/>
        <p14:triggerEvt type="onClick" time="33045" objId="12"/>
        <p14:triggerEvt type="onClick" time="48418" objId="24"/>
        <p14:triggerEvt type="onClick" time="61058" objId="18"/>
        <p14:triggerEvt type="onClick" time="81612" objId="28"/>
        <p14:triggerEvt type="onClick" time="96338" objId="32"/>
        <p14:triggerEvt type="onClick" time="108563" objId="40"/>
        <p14:triggerEvt type="onClick" time="122153" objId="36"/>
        <p14:triggerEvt type="onClick" time="142968" objId="44"/>
        <p14:triggerEvt type="onClick" time="165730" objId="48"/>
        <p14:triggerEvt type="onClick" time="178804" objId="52"/>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5388CE-8576-4CF1-AE4D-6C2524D0D610}"/>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20">
            <a:extLst>
              <a:ext uri="{FF2B5EF4-FFF2-40B4-BE49-F238E27FC236}">
                <a16:creationId xmlns:a16="http://schemas.microsoft.com/office/drawing/2014/main" id="{0F5C9075-35A5-424F-BE85-55CB8E005C47}"/>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Talk like a Pirate</a:t>
            </a:r>
          </a:p>
        </p:txBody>
      </p:sp>
      <p:grpSp>
        <p:nvGrpSpPr>
          <p:cNvPr id="9" name="Group 8">
            <a:extLst>
              <a:ext uri="{FF2B5EF4-FFF2-40B4-BE49-F238E27FC236}">
                <a16:creationId xmlns:a16="http://schemas.microsoft.com/office/drawing/2014/main" id="{97FA1CE3-2EF9-43C6-AB9D-2CBF236DCA1A}"/>
              </a:ext>
            </a:extLst>
          </p:cNvPr>
          <p:cNvGrpSpPr>
            <a:grpSpLocks/>
          </p:cNvGrpSpPr>
          <p:nvPr/>
        </p:nvGrpSpPr>
        <p:grpSpPr bwMode="auto">
          <a:xfrm flipH="1">
            <a:off x="142875" y="1125538"/>
            <a:ext cx="3095625" cy="5732462"/>
            <a:chOff x="6048899" y="1124965"/>
            <a:chExt cx="3095102" cy="5733035"/>
          </a:xfrm>
        </p:grpSpPr>
        <p:grpSp>
          <p:nvGrpSpPr>
            <p:cNvPr id="14345" name="Group 5">
              <a:extLst>
                <a:ext uri="{FF2B5EF4-FFF2-40B4-BE49-F238E27FC236}">
                  <a16:creationId xmlns:a16="http://schemas.microsoft.com/office/drawing/2014/main" id="{C4E1A9A9-D6CA-48F1-BF0C-0BAE68AA0238}"/>
                </a:ext>
              </a:extLst>
            </p:cNvPr>
            <p:cNvGrpSpPr>
              <a:grpSpLocks/>
            </p:cNvGrpSpPr>
            <p:nvPr/>
          </p:nvGrpSpPr>
          <p:grpSpPr bwMode="auto">
            <a:xfrm>
              <a:off x="6048899" y="1124965"/>
              <a:ext cx="2628374" cy="1873338"/>
              <a:chOff x="2245828" y="1373628"/>
              <a:chExt cx="2628374" cy="1873338"/>
            </a:xfrm>
          </p:grpSpPr>
          <p:pic>
            <p:nvPicPr>
              <p:cNvPr id="14347" name="Picture 3">
                <a:extLst>
                  <a:ext uri="{FF2B5EF4-FFF2-40B4-BE49-F238E27FC236}">
                    <a16:creationId xmlns:a16="http://schemas.microsoft.com/office/drawing/2014/main" id="{A84A8C8F-BB69-4CEC-B86D-EF65B87CC02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57566" y="1373628"/>
                <a:ext cx="2616636" cy="187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Rectangle 4">
                <a:extLst>
                  <a:ext uri="{FF2B5EF4-FFF2-40B4-BE49-F238E27FC236}">
                    <a16:creationId xmlns:a16="http://schemas.microsoft.com/office/drawing/2014/main" id="{9C7EA763-E23B-4700-894F-13CB57ECC66C}"/>
                  </a:ext>
                </a:extLst>
              </p:cNvPr>
              <p:cNvSpPr>
                <a:spLocks noChangeArrowheads="1"/>
              </p:cNvSpPr>
              <p:nvPr/>
            </p:nvSpPr>
            <p:spPr bwMode="auto">
              <a:xfrm>
                <a:off x="2245828" y="1946231"/>
                <a:ext cx="262837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Here are some tips for talking like a pirate.</a:t>
                </a:r>
              </a:p>
            </p:txBody>
          </p:sp>
        </p:grpSp>
        <p:pic>
          <p:nvPicPr>
            <p:cNvPr id="14346" name="Picture 10">
              <a:extLst>
                <a:ext uri="{FF2B5EF4-FFF2-40B4-BE49-F238E27FC236}">
                  <a16:creationId xmlns:a16="http://schemas.microsoft.com/office/drawing/2014/main" id="{8E9933D3-61D5-4A10-A658-95288590FC0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051582" y="2472551"/>
              <a:ext cx="3092419" cy="4385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tangle 7">
            <a:extLst>
              <a:ext uri="{FF2B5EF4-FFF2-40B4-BE49-F238E27FC236}">
                <a16:creationId xmlns:a16="http://schemas.microsoft.com/office/drawing/2014/main" id="{702E6277-F1F9-4F6D-91A4-E09D875B1525}"/>
              </a:ext>
            </a:extLst>
          </p:cNvPr>
          <p:cNvSpPr>
            <a:spLocks noChangeArrowheads="1"/>
          </p:cNvSpPr>
          <p:nvPr/>
        </p:nvSpPr>
        <p:spPr bwMode="auto">
          <a:xfrm>
            <a:off x="3433763" y="1825625"/>
            <a:ext cx="4572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Have a go at making your voice sound like a growl.</a:t>
            </a:r>
          </a:p>
        </p:txBody>
      </p:sp>
      <p:sp>
        <p:nvSpPr>
          <p:cNvPr id="10" name="Rectangle 9">
            <a:extLst>
              <a:ext uri="{FF2B5EF4-FFF2-40B4-BE49-F238E27FC236}">
                <a16:creationId xmlns:a16="http://schemas.microsoft.com/office/drawing/2014/main" id="{579C773A-4167-412F-9B32-88A8BB3D4544}"/>
              </a:ext>
            </a:extLst>
          </p:cNvPr>
          <p:cNvSpPr>
            <a:spLocks noChangeArrowheads="1"/>
          </p:cNvSpPr>
          <p:nvPr/>
        </p:nvSpPr>
        <p:spPr bwMode="auto">
          <a:xfrm>
            <a:off x="3433763" y="2874963"/>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Try to emphasise the ‘r’ sound in all of your words.</a:t>
            </a:r>
          </a:p>
        </p:txBody>
      </p:sp>
      <p:sp>
        <p:nvSpPr>
          <p:cNvPr id="12" name="Rectangle 11">
            <a:extLst>
              <a:ext uri="{FF2B5EF4-FFF2-40B4-BE49-F238E27FC236}">
                <a16:creationId xmlns:a16="http://schemas.microsoft.com/office/drawing/2014/main" id="{13E46D12-C0EF-4652-BE23-7EDF14272DED}"/>
              </a:ext>
            </a:extLst>
          </p:cNvPr>
          <p:cNvSpPr>
            <a:spLocks noChangeArrowheads="1"/>
          </p:cNvSpPr>
          <p:nvPr/>
        </p:nvSpPr>
        <p:spPr bwMode="auto">
          <a:xfrm>
            <a:off x="3433763" y="3922713"/>
            <a:ext cx="5054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Don’t say the letter ‘h’ in any words, for example ‘me hearties’ would be ‘me arties’.</a:t>
            </a:r>
          </a:p>
        </p:txBody>
      </p:sp>
      <p:sp>
        <p:nvSpPr>
          <p:cNvPr id="13" name="Rectangle 12">
            <a:extLst>
              <a:ext uri="{FF2B5EF4-FFF2-40B4-BE49-F238E27FC236}">
                <a16:creationId xmlns:a16="http://schemas.microsoft.com/office/drawing/2014/main" id="{E9029489-8969-4D10-8604-9B1A8AD9674D}"/>
              </a:ext>
            </a:extLst>
          </p:cNvPr>
          <p:cNvSpPr>
            <a:spLocks noChangeArrowheads="1"/>
          </p:cNvSpPr>
          <p:nvPr/>
        </p:nvSpPr>
        <p:spPr bwMode="auto">
          <a:xfrm>
            <a:off x="3433763" y="5248275"/>
            <a:ext cx="5054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Don’t say the letter ‘g’ at the end of words, for example ‘sailing’ would be ‘sailin’.</a:t>
            </a:r>
          </a:p>
        </p:txBody>
      </p:sp>
      <p:pic>
        <p:nvPicPr>
          <p:cNvPr id="4" name="Audio 3">
            <a:hlinkClick r:id="" action="ppaction://media"/>
            <a:extLst>
              <a:ext uri="{FF2B5EF4-FFF2-40B4-BE49-F238E27FC236}">
                <a16:creationId xmlns:a16="http://schemas.microsoft.com/office/drawing/2014/main" id="{CDDDF7C2-8473-47D7-AA31-2D79B3EA65F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4414"/>
    </mc:Choice>
    <mc:Fallback>
      <p:transition spd="slow" advTm="94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2"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4"/>
                </p:tgtEl>
              </p:cMediaNode>
            </p:audio>
          </p:childTnLst>
        </p:cTn>
      </p:par>
    </p:tnLst>
    <p:bldLst>
      <p:bldP spid="8" grpId="0"/>
      <p:bldP spid="10"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D711EE-636F-481C-82C4-877D63029E2A}"/>
              </a:ext>
            </a:extLst>
          </p:cNvPr>
          <p:cNvSpPr/>
          <p:nvPr/>
        </p:nvSpPr>
        <p:spPr>
          <a:xfrm>
            <a:off x="0" y="619125"/>
            <a:ext cx="9144000" cy="6762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a:extLst>
              <a:ext uri="{FF2B5EF4-FFF2-40B4-BE49-F238E27FC236}">
                <a16:creationId xmlns:a16="http://schemas.microsoft.com/office/drawing/2014/main" id="{D588D0F8-B99B-455E-9E97-46843FD456B8}"/>
              </a:ext>
            </a:extLst>
          </p:cNvPr>
          <p:cNvSpPr>
            <a:spLocks noGrp="1"/>
          </p:cNvSpPr>
          <p:nvPr>
            <p:ph type="title"/>
          </p:nvPr>
        </p:nvSpPr>
        <p:spPr>
          <a:xfrm>
            <a:off x="457200" y="479425"/>
            <a:ext cx="8220075" cy="993775"/>
          </a:xfrm>
        </p:spPr>
        <p:txBody>
          <a:bodyPr/>
          <a:lstStyle/>
          <a:p>
            <a:pPr eaLnBrk="1" hangingPunct="1"/>
            <a:r>
              <a:rPr lang="en-GB" altLang="en-US" sz="3600">
                <a:solidFill>
                  <a:schemeClr val="bg1"/>
                </a:solidFill>
              </a:rPr>
              <a:t>Talk like a Pirate</a:t>
            </a:r>
          </a:p>
        </p:txBody>
      </p:sp>
      <p:grpSp>
        <p:nvGrpSpPr>
          <p:cNvPr id="14" name="Group 13">
            <a:extLst>
              <a:ext uri="{FF2B5EF4-FFF2-40B4-BE49-F238E27FC236}">
                <a16:creationId xmlns:a16="http://schemas.microsoft.com/office/drawing/2014/main" id="{B35D5ECD-A67A-417C-8271-05FD57520908}"/>
              </a:ext>
            </a:extLst>
          </p:cNvPr>
          <p:cNvGrpSpPr>
            <a:grpSpLocks/>
          </p:cNvGrpSpPr>
          <p:nvPr/>
        </p:nvGrpSpPr>
        <p:grpSpPr bwMode="auto">
          <a:xfrm>
            <a:off x="4194175" y="3860800"/>
            <a:ext cx="4325938" cy="2552700"/>
            <a:chOff x="3846661" y="3708400"/>
            <a:chExt cx="4326557" cy="2552457"/>
          </a:xfrm>
        </p:grpSpPr>
        <p:grpSp>
          <p:nvGrpSpPr>
            <p:cNvPr id="15386" name="Group 5">
              <a:extLst>
                <a:ext uri="{FF2B5EF4-FFF2-40B4-BE49-F238E27FC236}">
                  <a16:creationId xmlns:a16="http://schemas.microsoft.com/office/drawing/2014/main" id="{4BDDF422-FE26-4505-8130-4EECE1BAF56C}"/>
                </a:ext>
              </a:extLst>
            </p:cNvPr>
            <p:cNvGrpSpPr>
              <a:grpSpLocks/>
            </p:cNvGrpSpPr>
            <p:nvPr/>
          </p:nvGrpSpPr>
          <p:grpSpPr bwMode="auto">
            <a:xfrm>
              <a:off x="3846661" y="3708400"/>
              <a:ext cx="2341559" cy="1676401"/>
              <a:chOff x="2290710" y="1428173"/>
              <a:chExt cx="2341559" cy="1676401"/>
            </a:xfrm>
          </p:grpSpPr>
          <p:pic>
            <p:nvPicPr>
              <p:cNvPr id="15390" name="Picture 3">
                <a:extLst>
                  <a:ext uri="{FF2B5EF4-FFF2-40B4-BE49-F238E27FC236}">
                    <a16:creationId xmlns:a16="http://schemas.microsoft.com/office/drawing/2014/main" id="{737A6C7F-C1E1-4C46-BF4D-539471DF688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90710" y="1428173"/>
                <a:ext cx="2341559" cy="1676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1" name="Rectangle 4">
                <a:extLst>
                  <a:ext uri="{FF2B5EF4-FFF2-40B4-BE49-F238E27FC236}">
                    <a16:creationId xmlns:a16="http://schemas.microsoft.com/office/drawing/2014/main" id="{B058D077-226D-4218-81C1-C7A433559B24}"/>
                  </a:ext>
                </a:extLst>
              </p:cNvPr>
              <p:cNvSpPr>
                <a:spLocks noChangeArrowheads="1"/>
              </p:cNvSpPr>
              <p:nvPr/>
            </p:nvSpPr>
            <p:spPr bwMode="auto">
              <a:xfrm>
                <a:off x="2375708" y="1801463"/>
                <a:ext cx="216376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‘Arrgh, me matey, lets go sailin’ and get some booty!’</a:t>
                </a:r>
              </a:p>
            </p:txBody>
          </p:sp>
        </p:grpSp>
        <p:grpSp>
          <p:nvGrpSpPr>
            <p:cNvPr id="15387" name="Group 6">
              <a:extLst>
                <a:ext uri="{FF2B5EF4-FFF2-40B4-BE49-F238E27FC236}">
                  <a16:creationId xmlns:a16="http://schemas.microsoft.com/office/drawing/2014/main" id="{29BC19D4-E09F-4E6C-A6B7-05D3DA3A66EA}"/>
                </a:ext>
              </a:extLst>
            </p:cNvPr>
            <p:cNvGrpSpPr>
              <a:grpSpLocks/>
            </p:cNvGrpSpPr>
            <p:nvPr/>
          </p:nvGrpSpPr>
          <p:grpSpPr bwMode="auto">
            <a:xfrm>
              <a:off x="5942879" y="4266390"/>
              <a:ext cx="2230339" cy="1994467"/>
              <a:chOff x="4459522" y="2217456"/>
              <a:chExt cx="2230339" cy="1994467"/>
            </a:xfrm>
          </p:grpSpPr>
          <p:sp>
            <p:nvSpPr>
              <p:cNvPr id="3" name="Oval 2">
                <a:extLst>
                  <a:ext uri="{FF2B5EF4-FFF2-40B4-BE49-F238E27FC236}">
                    <a16:creationId xmlns:a16="http://schemas.microsoft.com/office/drawing/2014/main" id="{0A463290-B0F5-4820-A549-07A04DEFB494}"/>
                  </a:ext>
                </a:extLst>
              </p:cNvPr>
              <p:cNvSpPr/>
              <p:nvPr/>
            </p:nvSpPr>
            <p:spPr>
              <a:xfrm>
                <a:off x="4949712" y="2472189"/>
                <a:ext cx="1740149" cy="1739734"/>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89" name="Picture 10">
                <a:extLst>
                  <a:ext uri="{FF2B5EF4-FFF2-40B4-BE49-F238E27FC236}">
                    <a16:creationId xmlns:a16="http://schemas.microsoft.com/office/drawing/2014/main" id="{6E0D26CB-EF08-47F9-9F9A-74F298D56128}"/>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59522" y="2217456"/>
                <a:ext cx="2125429" cy="1994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6" name="Group 35">
            <a:extLst>
              <a:ext uri="{FF2B5EF4-FFF2-40B4-BE49-F238E27FC236}">
                <a16:creationId xmlns:a16="http://schemas.microsoft.com/office/drawing/2014/main" id="{235D9196-86B1-4C2E-B63B-44C1F0E31E74}"/>
              </a:ext>
            </a:extLst>
          </p:cNvPr>
          <p:cNvGrpSpPr>
            <a:grpSpLocks/>
          </p:cNvGrpSpPr>
          <p:nvPr/>
        </p:nvGrpSpPr>
        <p:grpSpPr bwMode="auto">
          <a:xfrm>
            <a:off x="4851400" y="1657350"/>
            <a:ext cx="3563938" cy="1984375"/>
            <a:chOff x="5035406" y="1402481"/>
            <a:chExt cx="3563823" cy="1983434"/>
          </a:xfrm>
        </p:grpSpPr>
        <p:grpSp>
          <p:nvGrpSpPr>
            <p:cNvPr id="15380" name="Group 15">
              <a:extLst>
                <a:ext uri="{FF2B5EF4-FFF2-40B4-BE49-F238E27FC236}">
                  <a16:creationId xmlns:a16="http://schemas.microsoft.com/office/drawing/2014/main" id="{F66FD72D-D38B-469F-9702-4D66DE41F772}"/>
                </a:ext>
              </a:extLst>
            </p:cNvPr>
            <p:cNvGrpSpPr>
              <a:grpSpLocks/>
            </p:cNvGrpSpPr>
            <p:nvPr/>
          </p:nvGrpSpPr>
          <p:grpSpPr bwMode="auto">
            <a:xfrm>
              <a:off x="5127748" y="1402481"/>
              <a:ext cx="3471481" cy="1983434"/>
              <a:chOff x="5114225" y="3600075"/>
              <a:chExt cx="3471481" cy="1983434"/>
            </a:xfrm>
          </p:grpSpPr>
          <p:sp>
            <p:nvSpPr>
              <p:cNvPr id="19" name="Oval 18">
                <a:extLst>
                  <a:ext uri="{FF2B5EF4-FFF2-40B4-BE49-F238E27FC236}">
                    <a16:creationId xmlns:a16="http://schemas.microsoft.com/office/drawing/2014/main" id="{7B7BA0F7-EE25-40F9-9561-E5C0A5E6B8A7}"/>
                  </a:ext>
                </a:extLst>
              </p:cNvPr>
              <p:cNvSpPr/>
              <p:nvPr/>
            </p:nvSpPr>
            <p:spPr>
              <a:xfrm>
                <a:off x="5113955" y="3844434"/>
                <a:ext cx="1739844" cy="173907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383" name="Group 16">
                <a:extLst>
                  <a:ext uri="{FF2B5EF4-FFF2-40B4-BE49-F238E27FC236}">
                    <a16:creationId xmlns:a16="http://schemas.microsoft.com/office/drawing/2014/main" id="{7CCE0D78-E475-4E34-8B3D-BFBF23C6F5C4}"/>
                  </a:ext>
                </a:extLst>
              </p:cNvPr>
              <p:cNvGrpSpPr>
                <a:grpSpLocks/>
              </p:cNvGrpSpPr>
              <p:nvPr/>
            </p:nvGrpSpPr>
            <p:grpSpPr bwMode="auto">
              <a:xfrm>
                <a:off x="6511747" y="3600075"/>
                <a:ext cx="2073959" cy="1484817"/>
                <a:chOff x="4955796" y="1319848"/>
                <a:chExt cx="2073959" cy="1484817"/>
              </a:xfrm>
            </p:grpSpPr>
            <p:pic>
              <p:nvPicPr>
                <p:cNvPr id="15384" name="Picture 21">
                  <a:extLst>
                    <a:ext uri="{FF2B5EF4-FFF2-40B4-BE49-F238E27FC236}">
                      <a16:creationId xmlns:a16="http://schemas.microsoft.com/office/drawing/2014/main" id="{5FCD65BC-74DC-49D7-9514-361EA880AEB3}"/>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flipH="1">
                  <a:off x="4955796" y="1319848"/>
                  <a:ext cx="2073959" cy="1484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5" name="Rectangle 22">
                  <a:extLst>
                    <a:ext uri="{FF2B5EF4-FFF2-40B4-BE49-F238E27FC236}">
                      <a16:creationId xmlns:a16="http://schemas.microsoft.com/office/drawing/2014/main" id="{7CE84C4D-6A21-4A41-8B23-F3794453DE5C}"/>
                    </a:ext>
                  </a:extLst>
                </p:cNvPr>
                <p:cNvSpPr>
                  <a:spLocks noChangeArrowheads="1"/>
                </p:cNvSpPr>
                <p:nvPr/>
              </p:nvSpPr>
              <p:spPr bwMode="auto">
                <a:xfrm>
                  <a:off x="5381806" y="1573850"/>
                  <a:ext cx="1221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‘Shiver me timbers, land ahoy!’</a:t>
                  </a:r>
                </a:p>
              </p:txBody>
            </p:sp>
          </p:grpSp>
        </p:grpSp>
        <p:pic>
          <p:nvPicPr>
            <p:cNvPr id="15381" name="Picture 14">
              <a:extLst>
                <a:ext uri="{FF2B5EF4-FFF2-40B4-BE49-F238E27FC236}">
                  <a16:creationId xmlns:a16="http://schemas.microsoft.com/office/drawing/2014/main" id="{33F4E069-FEF2-464B-A443-74CAE7CE63FA}"/>
                </a:ext>
              </a:extLst>
            </p:cNvPr>
            <p:cNvPicPr>
              <a:picLocks noChangeAspect="1"/>
            </p:cNvPicPr>
            <p:nvPr/>
          </p:nvPicPr>
          <p:blipFill>
            <a:blip r:embed="rId8" cstate="email">
              <a:extLst>
                <a:ext uri="{28A0092B-C50C-407E-A947-70E740481C1C}">
                  <a14:useLocalDpi xmlns:a14="http://schemas.microsoft.com/office/drawing/2010/main"/>
                </a:ext>
              </a:extLst>
            </a:blip>
            <a:srcRect t="-1082"/>
            <a:stretch>
              <a:fillRect/>
            </a:stretch>
          </p:blipFill>
          <p:spPr bwMode="auto">
            <a:xfrm>
              <a:off x="5035406" y="1798730"/>
              <a:ext cx="1599106" cy="158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a:extLst>
              <a:ext uri="{FF2B5EF4-FFF2-40B4-BE49-F238E27FC236}">
                <a16:creationId xmlns:a16="http://schemas.microsoft.com/office/drawing/2014/main" id="{B00F489C-833D-4D4C-9430-874B50D1012C}"/>
              </a:ext>
            </a:extLst>
          </p:cNvPr>
          <p:cNvGrpSpPr>
            <a:grpSpLocks/>
          </p:cNvGrpSpPr>
          <p:nvPr/>
        </p:nvGrpSpPr>
        <p:grpSpPr bwMode="auto">
          <a:xfrm>
            <a:off x="809625" y="1868488"/>
            <a:ext cx="3786188" cy="2381250"/>
            <a:chOff x="781189" y="1489529"/>
            <a:chExt cx="3786046" cy="2380944"/>
          </a:xfrm>
        </p:grpSpPr>
        <p:grpSp>
          <p:nvGrpSpPr>
            <p:cNvPr id="15374" name="Group 28">
              <a:extLst>
                <a:ext uri="{FF2B5EF4-FFF2-40B4-BE49-F238E27FC236}">
                  <a16:creationId xmlns:a16="http://schemas.microsoft.com/office/drawing/2014/main" id="{1F8DB655-169C-49B5-891A-789E1867621D}"/>
                </a:ext>
              </a:extLst>
            </p:cNvPr>
            <p:cNvGrpSpPr>
              <a:grpSpLocks/>
            </p:cNvGrpSpPr>
            <p:nvPr/>
          </p:nvGrpSpPr>
          <p:grpSpPr bwMode="auto">
            <a:xfrm flipH="1">
              <a:off x="807884" y="1489529"/>
              <a:ext cx="3759351" cy="2380944"/>
              <a:chOff x="3846661" y="3708400"/>
              <a:chExt cx="3735124" cy="2365600"/>
            </a:xfrm>
          </p:grpSpPr>
          <p:sp>
            <p:nvSpPr>
              <p:cNvPr id="32" name="Oval 31">
                <a:extLst>
                  <a:ext uri="{FF2B5EF4-FFF2-40B4-BE49-F238E27FC236}">
                    <a16:creationId xmlns:a16="http://schemas.microsoft.com/office/drawing/2014/main" id="{AAD11BA2-512D-4385-94D8-BDAB9DB05F29}"/>
                  </a:ext>
                </a:extLst>
              </p:cNvPr>
              <p:cNvSpPr/>
              <p:nvPr/>
            </p:nvSpPr>
            <p:spPr>
              <a:xfrm>
                <a:off x="5841832" y="4334495"/>
                <a:ext cx="1739662" cy="17395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377" name="Group 29">
                <a:extLst>
                  <a:ext uri="{FF2B5EF4-FFF2-40B4-BE49-F238E27FC236}">
                    <a16:creationId xmlns:a16="http://schemas.microsoft.com/office/drawing/2014/main" id="{83BDA451-7384-4708-B5F5-3B0776BFF1E0}"/>
                  </a:ext>
                </a:extLst>
              </p:cNvPr>
              <p:cNvGrpSpPr>
                <a:grpSpLocks/>
              </p:cNvGrpSpPr>
              <p:nvPr/>
            </p:nvGrpSpPr>
            <p:grpSpPr bwMode="auto">
              <a:xfrm>
                <a:off x="3846661" y="3708400"/>
                <a:ext cx="2341559" cy="1676401"/>
                <a:chOff x="2290710" y="1428173"/>
                <a:chExt cx="2341559" cy="1676401"/>
              </a:xfrm>
            </p:grpSpPr>
            <p:pic>
              <p:nvPicPr>
                <p:cNvPr id="15378" name="Picture 33">
                  <a:extLst>
                    <a:ext uri="{FF2B5EF4-FFF2-40B4-BE49-F238E27FC236}">
                      <a16:creationId xmlns:a16="http://schemas.microsoft.com/office/drawing/2014/main" id="{BEE7BD3F-93C0-4C23-8E3B-5F5846486D58}"/>
                    </a:ext>
                  </a:extLst>
                </p:cNvPr>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2290710" y="1428173"/>
                  <a:ext cx="2341559" cy="1676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9" name="Rectangle 34">
                  <a:extLst>
                    <a:ext uri="{FF2B5EF4-FFF2-40B4-BE49-F238E27FC236}">
                      <a16:creationId xmlns:a16="http://schemas.microsoft.com/office/drawing/2014/main" id="{9CD736E2-BD5F-4221-BEE6-67109263A8C0}"/>
                    </a:ext>
                  </a:extLst>
                </p:cNvPr>
                <p:cNvSpPr>
                  <a:spLocks noChangeArrowheads="1"/>
                </p:cNvSpPr>
                <p:nvPr/>
              </p:nvSpPr>
              <p:spPr bwMode="auto">
                <a:xfrm>
                  <a:off x="2480069" y="1851937"/>
                  <a:ext cx="1941633" cy="82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‘Yo ho ho, there be lots of doubloons for us.’</a:t>
                  </a:r>
                </a:p>
              </p:txBody>
            </p:sp>
          </p:grpSp>
        </p:grpSp>
        <p:pic>
          <p:nvPicPr>
            <p:cNvPr id="15375" name="Picture 36">
              <a:extLst>
                <a:ext uri="{FF2B5EF4-FFF2-40B4-BE49-F238E27FC236}">
                  <a16:creationId xmlns:a16="http://schemas.microsoft.com/office/drawing/2014/main" id="{879834AA-ECBA-48CE-898C-73D5788D40A2}"/>
                </a:ext>
              </a:extLst>
            </p:cNvPr>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81189" y="2137672"/>
              <a:ext cx="1595061" cy="1732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Group 39">
            <a:extLst>
              <a:ext uri="{FF2B5EF4-FFF2-40B4-BE49-F238E27FC236}">
                <a16:creationId xmlns:a16="http://schemas.microsoft.com/office/drawing/2014/main" id="{777EC7C3-EAE0-4EC6-8CF6-BF969ABC1D4B}"/>
              </a:ext>
            </a:extLst>
          </p:cNvPr>
          <p:cNvGrpSpPr>
            <a:grpSpLocks/>
          </p:cNvGrpSpPr>
          <p:nvPr/>
        </p:nvGrpSpPr>
        <p:grpSpPr bwMode="auto">
          <a:xfrm>
            <a:off x="849313" y="4554538"/>
            <a:ext cx="3563937" cy="1863725"/>
            <a:chOff x="622625" y="4418789"/>
            <a:chExt cx="3563374" cy="1864521"/>
          </a:xfrm>
        </p:grpSpPr>
        <p:grpSp>
          <p:nvGrpSpPr>
            <p:cNvPr id="15368" name="Group 23">
              <a:extLst>
                <a:ext uri="{FF2B5EF4-FFF2-40B4-BE49-F238E27FC236}">
                  <a16:creationId xmlns:a16="http://schemas.microsoft.com/office/drawing/2014/main" id="{1ED823D6-D728-4F35-AF06-43F680EE44B1}"/>
                </a:ext>
              </a:extLst>
            </p:cNvPr>
            <p:cNvGrpSpPr>
              <a:grpSpLocks/>
            </p:cNvGrpSpPr>
            <p:nvPr/>
          </p:nvGrpSpPr>
          <p:grpSpPr bwMode="auto">
            <a:xfrm flipH="1">
              <a:off x="622625" y="4418789"/>
              <a:ext cx="3215842" cy="1837374"/>
              <a:chOff x="5114225" y="3600075"/>
              <a:chExt cx="3471481" cy="1983434"/>
            </a:xfrm>
          </p:grpSpPr>
          <p:sp>
            <p:nvSpPr>
              <p:cNvPr id="25" name="Oval 24">
                <a:extLst>
                  <a:ext uri="{FF2B5EF4-FFF2-40B4-BE49-F238E27FC236}">
                    <a16:creationId xmlns:a16="http://schemas.microsoft.com/office/drawing/2014/main" id="{CE2AF9CE-D188-4032-8F69-4F645D66587F}"/>
                  </a:ext>
                </a:extLst>
              </p:cNvPr>
              <p:cNvSpPr/>
              <p:nvPr/>
            </p:nvSpPr>
            <p:spPr>
              <a:xfrm>
                <a:off x="5114306" y="3843524"/>
                <a:ext cx="1739127" cy="174014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371" name="Group 25">
                <a:extLst>
                  <a:ext uri="{FF2B5EF4-FFF2-40B4-BE49-F238E27FC236}">
                    <a16:creationId xmlns:a16="http://schemas.microsoft.com/office/drawing/2014/main" id="{F84DBA5B-C8A4-451D-95F2-A636F7799908}"/>
                  </a:ext>
                </a:extLst>
              </p:cNvPr>
              <p:cNvGrpSpPr>
                <a:grpSpLocks/>
              </p:cNvGrpSpPr>
              <p:nvPr/>
            </p:nvGrpSpPr>
            <p:grpSpPr bwMode="auto">
              <a:xfrm>
                <a:off x="6511747" y="3600075"/>
                <a:ext cx="2073959" cy="1484817"/>
                <a:chOff x="4955796" y="1319848"/>
                <a:chExt cx="2073959" cy="1484817"/>
              </a:xfrm>
            </p:grpSpPr>
            <p:pic>
              <p:nvPicPr>
                <p:cNvPr id="15372" name="Picture 26">
                  <a:extLst>
                    <a:ext uri="{FF2B5EF4-FFF2-40B4-BE49-F238E27FC236}">
                      <a16:creationId xmlns:a16="http://schemas.microsoft.com/office/drawing/2014/main" id="{C318C500-68B4-4B3B-A2BC-CDEEBD479616}"/>
                    </a:ext>
                  </a:extLst>
                </p:cNvPr>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bwMode="auto">
                <a:xfrm flipH="1">
                  <a:off x="4955796" y="1319848"/>
                  <a:ext cx="2073959" cy="1484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Rectangle 27">
                  <a:extLst>
                    <a:ext uri="{FF2B5EF4-FFF2-40B4-BE49-F238E27FC236}">
                      <a16:creationId xmlns:a16="http://schemas.microsoft.com/office/drawing/2014/main" id="{F72497DB-3207-494F-8569-A0C7E4381543}"/>
                    </a:ext>
                  </a:extLst>
                </p:cNvPr>
                <p:cNvSpPr>
                  <a:spLocks noChangeArrowheads="1"/>
                </p:cNvSpPr>
                <p:nvPr/>
              </p:nvSpPr>
              <p:spPr bwMode="auto">
                <a:xfrm>
                  <a:off x="5297931" y="1673641"/>
                  <a:ext cx="1471947" cy="59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‘Avast, ye scurvy dog!’</a:t>
                  </a:r>
                </a:p>
              </p:txBody>
            </p:sp>
          </p:grpSp>
        </p:grpSp>
        <p:pic>
          <p:nvPicPr>
            <p:cNvPr id="15369" name="Picture 38">
              <a:extLst>
                <a:ext uri="{FF2B5EF4-FFF2-40B4-BE49-F238E27FC236}">
                  <a16:creationId xmlns:a16="http://schemas.microsoft.com/office/drawing/2014/main" id="{76382781-3311-4183-B803-2F4B18D51226}"/>
                </a:ext>
              </a:extLst>
            </p:cNvPr>
            <p:cNvPicPr>
              <a:picLocks noChangeAspect="1"/>
            </p:cNvPicPr>
            <p:nvPr/>
          </p:nvPicPr>
          <p:blipFill>
            <a:blip r:embed="rId12" cstate="email">
              <a:extLst>
                <a:ext uri="{28A0092B-C50C-407E-A947-70E740481C1C}">
                  <a14:useLocalDpi xmlns:a14="http://schemas.microsoft.com/office/drawing/2010/main"/>
                </a:ext>
              </a:extLst>
            </a:blip>
            <a:srcRect/>
            <a:stretch>
              <a:fillRect/>
            </a:stretch>
          </p:blipFill>
          <p:spPr bwMode="auto">
            <a:xfrm>
              <a:off x="2352663" y="4671454"/>
              <a:ext cx="1833336" cy="161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Audio 4">
            <a:hlinkClick r:id="" action="ppaction://media"/>
            <a:extLst>
              <a:ext uri="{FF2B5EF4-FFF2-40B4-BE49-F238E27FC236}">
                <a16:creationId xmlns:a16="http://schemas.microsoft.com/office/drawing/2014/main" id="{16426374-2E35-44F7-B20A-1072FB175B62}"/>
              </a:ext>
            </a:extLst>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8263"/>
    </mc:Choice>
    <mc:Fallback>
      <p:transition spd="slow" advTm="582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AB2932A6-2FF6-4944-AF01-B695D05D99A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5030"/>
    </mc:Choice>
    <mc:Fallback>
      <p:transition spd="slow" advTm="650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 name="TIMING" val="|22.3|1.6"/>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 name="TIMING" val="|13.3|20|16"/>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 name="TIMING" val="|2.7|8.7|14.9|19.3|23.1"/>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 name="TIMING" val="|6.7|17|10|11"/>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1023</TotalTime>
  <Words>577</Words>
  <Application>Microsoft Office PowerPoint</Application>
  <PresentationFormat>On-screen Show (4:3)</PresentationFormat>
  <Paragraphs>91</Paragraphs>
  <Slides>9</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Sassoon Infant Rg</vt:lpstr>
      <vt:lpstr>Calibri</vt:lpstr>
      <vt:lpstr>Arial</vt:lpstr>
      <vt:lpstr>Twinkl SemiBold</vt:lpstr>
      <vt:lpstr>Twinkl</vt:lpstr>
      <vt:lpstr>Office Theme</vt:lpstr>
      <vt:lpstr>PowerPoint Presentation</vt:lpstr>
      <vt:lpstr>Pirates</vt:lpstr>
      <vt:lpstr>All about Pirates</vt:lpstr>
      <vt:lpstr>No Girls Allowed</vt:lpstr>
      <vt:lpstr>What Is Your Pirate Name?</vt:lpstr>
      <vt:lpstr>Talk like a Pirate</vt:lpstr>
      <vt:lpstr>Talk like a Pirate</vt:lpstr>
      <vt:lpstr>Talk like a Pirate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Amelia Mcevoy</cp:lastModifiedBy>
  <cp:revision>17</cp:revision>
  <dcterms:created xsi:type="dcterms:W3CDTF">2018-07-17T07:35:52Z</dcterms:created>
  <dcterms:modified xsi:type="dcterms:W3CDTF">2021-02-17T07:12:07Z</dcterms:modified>
</cp:coreProperties>
</file>