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4" r:id="rId2"/>
    <p:sldId id="276" r:id="rId3"/>
  </p:sldIdLst>
  <p:sldSz cx="10160000" cy="155956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641227-2374-40A3-9FDC-92731A86A403}" v="4" dt="2021-02-09T16:59:17.2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7" d="100"/>
          <a:sy n="47" d="100"/>
        </p:scale>
        <p:origin x="16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68641227-2374-40A3-9FDC-92731A86A403}"/>
    <pc:docChg chg="custSel delSld modSld">
      <pc:chgData name="Suzanne Phillips" userId="2ebb4245-c1bb-4f5a-9396-757d13a1d94d" providerId="ADAL" clId="{68641227-2374-40A3-9FDC-92731A86A403}" dt="2021-02-09T16:59:49.884" v="208" actId="47"/>
      <pc:docMkLst>
        <pc:docMk/>
      </pc:docMkLst>
      <pc:sldChg chg="del">
        <pc:chgData name="Suzanne Phillips" userId="2ebb4245-c1bb-4f5a-9396-757d13a1d94d" providerId="ADAL" clId="{68641227-2374-40A3-9FDC-92731A86A403}" dt="2021-02-09T16:59:49.261" v="207" actId="47"/>
        <pc:sldMkLst>
          <pc:docMk/>
          <pc:sldMk cId="1104859584" sldId="258"/>
        </pc:sldMkLst>
      </pc:sldChg>
      <pc:sldChg chg="addSp delSp modSp">
        <pc:chgData name="Suzanne Phillips" userId="2ebb4245-c1bb-4f5a-9396-757d13a1d94d" providerId="ADAL" clId="{68641227-2374-40A3-9FDC-92731A86A403}" dt="2021-02-09T16:56:50.686" v="202"/>
        <pc:sldMkLst>
          <pc:docMk/>
          <pc:sldMk cId="2889588759" sldId="274"/>
        </pc:sldMkLst>
        <pc:picChg chg="del">
          <ac:chgData name="Suzanne Phillips" userId="2ebb4245-c1bb-4f5a-9396-757d13a1d94d" providerId="ADAL" clId="{68641227-2374-40A3-9FDC-92731A86A403}" dt="2021-02-09T16:56:29.889" v="200"/>
          <ac:picMkLst>
            <pc:docMk/>
            <pc:sldMk cId="2889588759" sldId="274"/>
            <ac:picMk id="4" creationId="{3CAFBB3F-7771-4D9C-92AF-DBD38C2DFE56}"/>
          </ac:picMkLst>
        </pc:picChg>
        <pc:picChg chg="add del mod">
          <ac:chgData name="Suzanne Phillips" userId="2ebb4245-c1bb-4f5a-9396-757d13a1d94d" providerId="ADAL" clId="{68641227-2374-40A3-9FDC-92731A86A403}" dt="2021-02-09T16:56:37.131" v="201"/>
          <ac:picMkLst>
            <pc:docMk/>
            <pc:sldMk cId="2889588759" sldId="274"/>
            <ac:picMk id="5" creationId="{0E067366-4DDE-4B16-AB79-00C0F8D8C5B7}"/>
          </ac:picMkLst>
        </pc:picChg>
        <pc:picChg chg="add del mod">
          <ac:chgData name="Suzanne Phillips" userId="2ebb4245-c1bb-4f5a-9396-757d13a1d94d" providerId="ADAL" clId="{68641227-2374-40A3-9FDC-92731A86A403}" dt="2021-02-09T16:56:50.686" v="202"/>
          <ac:picMkLst>
            <pc:docMk/>
            <pc:sldMk cId="2889588759" sldId="274"/>
            <ac:picMk id="6" creationId="{AB6E83DD-8C14-4DEA-9146-A3BF80D50EC0}"/>
          </ac:picMkLst>
        </pc:picChg>
        <pc:picChg chg="add mod">
          <ac:chgData name="Suzanne Phillips" userId="2ebb4245-c1bb-4f5a-9396-757d13a1d94d" providerId="ADAL" clId="{68641227-2374-40A3-9FDC-92731A86A403}" dt="2021-02-09T16:56:50.686" v="202"/>
          <ac:picMkLst>
            <pc:docMk/>
            <pc:sldMk cId="2889588759" sldId="274"/>
            <ac:picMk id="7" creationId="{75DB6FDC-BCA6-494D-81EF-FA3AAC9FD5C8}"/>
          </ac:picMkLst>
        </pc:picChg>
      </pc:sldChg>
      <pc:sldChg chg="addSp delSp modSp mod">
        <pc:chgData name="Suzanne Phillips" userId="2ebb4245-c1bb-4f5a-9396-757d13a1d94d" providerId="ADAL" clId="{68641227-2374-40A3-9FDC-92731A86A403}" dt="2021-02-09T16:59:42.505" v="204" actId="255"/>
        <pc:sldMkLst>
          <pc:docMk/>
          <pc:sldMk cId="2798492463" sldId="276"/>
        </pc:sldMkLst>
        <pc:spChg chg="del mod">
          <ac:chgData name="Suzanne Phillips" userId="2ebb4245-c1bb-4f5a-9396-757d13a1d94d" providerId="ADAL" clId="{68641227-2374-40A3-9FDC-92731A86A403}" dt="2021-02-09T16:50:08.373" v="36"/>
          <ac:spMkLst>
            <pc:docMk/>
            <pc:sldMk cId="2798492463" sldId="276"/>
            <ac:spMk id="2" creationId="{E3B221B4-5041-4ADA-B468-45520E82C6C2}"/>
          </ac:spMkLst>
        </pc:spChg>
        <pc:spChg chg="mod">
          <ac:chgData name="Suzanne Phillips" userId="2ebb4245-c1bb-4f5a-9396-757d13a1d94d" providerId="ADAL" clId="{68641227-2374-40A3-9FDC-92731A86A403}" dt="2021-02-09T16:59:42.505" v="204" actId="255"/>
          <ac:spMkLst>
            <pc:docMk/>
            <pc:sldMk cId="2798492463" sldId="276"/>
            <ac:spMk id="4" creationId="{D10164EE-59FC-442E-9BAF-C362875B1D2B}"/>
          </ac:spMkLst>
        </pc:spChg>
        <pc:spChg chg="add mod">
          <ac:chgData name="Suzanne Phillips" userId="2ebb4245-c1bb-4f5a-9396-757d13a1d94d" providerId="ADAL" clId="{68641227-2374-40A3-9FDC-92731A86A403}" dt="2021-02-09T16:55:53.203" v="199" actId="20577"/>
          <ac:spMkLst>
            <pc:docMk/>
            <pc:sldMk cId="2798492463" sldId="276"/>
            <ac:spMk id="7" creationId="{13DB7B2C-DC3C-4346-900D-DEBE7E1A787F}"/>
          </ac:spMkLst>
        </pc:spChg>
        <pc:picChg chg="del">
          <ac:chgData name="Suzanne Phillips" userId="2ebb4245-c1bb-4f5a-9396-757d13a1d94d" providerId="ADAL" clId="{68641227-2374-40A3-9FDC-92731A86A403}" dt="2021-02-09T16:59:17.215" v="203"/>
          <ac:picMkLst>
            <pc:docMk/>
            <pc:sldMk cId="2798492463" sldId="276"/>
            <ac:picMk id="3" creationId="{6A378A76-5D09-480C-9B1E-C597E3111894}"/>
          </ac:picMkLst>
        </pc:picChg>
        <pc:picChg chg="add mod">
          <ac:chgData name="Suzanne Phillips" userId="2ebb4245-c1bb-4f5a-9396-757d13a1d94d" providerId="ADAL" clId="{68641227-2374-40A3-9FDC-92731A86A403}" dt="2021-02-09T16:59:17.215" v="203"/>
          <ac:picMkLst>
            <pc:docMk/>
            <pc:sldMk cId="2798492463" sldId="276"/>
            <ac:picMk id="8" creationId="{E614AC39-873D-4985-9146-2AE8922525FC}"/>
          </ac:picMkLst>
        </pc:picChg>
      </pc:sldChg>
      <pc:sldChg chg="delSp del mod">
        <pc:chgData name="Suzanne Phillips" userId="2ebb4245-c1bb-4f5a-9396-757d13a1d94d" providerId="ADAL" clId="{68641227-2374-40A3-9FDC-92731A86A403}" dt="2021-02-09T16:59:47.646" v="205" actId="47"/>
        <pc:sldMkLst>
          <pc:docMk/>
          <pc:sldMk cId="38536233" sldId="277"/>
        </pc:sldMkLst>
        <pc:picChg chg="del">
          <ac:chgData name="Suzanne Phillips" userId="2ebb4245-c1bb-4f5a-9396-757d13a1d94d" providerId="ADAL" clId="{68641227-2374-40A3-9FDC-92731A86A403}" dt="2021-02-09T16:50:12.746" v="37" actId="478"/>
          <ac:picMkLst>
            <pc:docMk/>
            <pc:sldMk cId="38536233" sldId="277"/>
            <ac:picMk id="4" creationId="{35D73041-4465-462B-B1F0-3896EBC185B1}"/>
          </ac:picMkLst>
        </pc:picChg>
      </pc:sldChg>
      <pc:sldChg chg="del">
        <pc:chgData name="Suzanne Phillips" userId="2ebb4245-c1bb-4f5a-9396-757d13a1d94d" providerId="ADAL" clId="{68641227-2374-40A3-9FDC-92731A86A403}" dt="2021-02-09T16:59:49.884" v="208" actId="47"/>
        <pc:sldMkLst>
          <pc:docMk/>
          <pc:sldMk cId="1028236431" sldId="278"/>
        </pc:sldMkLst>
      </pc:sldChg>
      <pc:sldChg chg="delSp del mod">
        <pc:chgData name="Suzanne Phillips" userId="2ebb4245-c1bb-4f5a-9396-757d13a1d94d" providerId="ADAL" clId="{68641227-2374-40A3-9FDC-92731A86A403}" dt="2021-02-09T16:59:48.458" v="206" actId="47"/>
        <pc:sldMkLst>
          <pc:docMk/>
          <pc:sldMk cId="289924399" sldId="279"/>
        </pc:sldMkLst>
        <pc:picChg chg="del">
          <ac:chgData name="Suzanne Phillips" userId="2ebb4245-c1bb-4f5a-9396-757d13a1d94d" providerId="ADAL" clId="{68641227-2374-40A3-9FDC-92731A86A403}" dt="2021-02-09T16:50:15.523" v="38" actId="478"/>
          <ac:picMkLst>
            <pc:docMk/>
            <pc:sldMk cId="289924399" sldId="279"/>
            <ac:picMk id="7" creationId="{009CC2A2-EE2A-4222-9631-DC3871D681E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1CB40-A3BE-4311-864D-347A6161C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2552337"/>
            <a:ext cx="7620000" cy="542957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5E8C18-3E16-490C-BE3F-933EA6163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8191301"/>
            <a:ext cx="7620000" cy="376532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3EE3C6-BFC8-477B-9C96-9FED1CBA5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2597F-6319-4853-8510-4A49C7792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5440C-2673-4541-BA1C-302079C4F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414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2388D-8FDE-4FF6-A93B-A45D33B4B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BBE13-677C-4DC5-A325-3C2C2DBB12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0CBAC6-A079-4D47-9747-1364834FA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27EC4D-CE7F-413D-8F60-F8B536A2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27251-8CBE-4F60-8367-D2BD92EA6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468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DE30B-B1AD-4C6E-83CD-A187B34226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3888074"/>
            <a:ext cx="8763000" cy="6487335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F43EA-9AC1-434B-AC73-81B78608B3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10436782"/>
            <a:ext cx="8763000" cy="3411536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84AAE5-8141-4D55-A6D6-7F0B4C056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6FD956-ED53-48B6-8949-4EDC83B09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513BF-4242-4FF5-ACD6-F8EF5EA70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171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DE3F5-3D6C-48B1-8412-38F54C7C3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7DCE0-E02F-4C08-8344-474E2F3D91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4151606"/>
            <a:ext cx="4318000" cy="98952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FB437-E17E-4851-A9DE-88B786BE22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4151606"/>
            <a:ext cx="4318000" cy="98952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D4D5B2-170D-411A-A951-D7C30A444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79B273-7B3D-4A86-AA4A-0C9921057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B1DB8-6880-49DB-AFFC-634AECE53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101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389DD-60FD-4CFE-9B03-648CE13DA4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830325"/>
            <a:ext cx="8763000" cy="301442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F0FDE5-D244-4E9D-B32A-B1B23AF2A8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3823089"/>
            <a:ext cx="4298156" cy="187363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8F1983-64E6-4706-B209-D343CA56A5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5696726"/>
            <a:ext cx="4298156" cy="83790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9E16C1-A287-49DE-9B68-8A889352A5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3823089"/>
            <a:ext cx="4319323" cy="1873637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6D82F6-1F1C-41F0-B275-852D180545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5696726"/>
            <a:ext cx="4319323" cy="837902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2E56E3-764D-48E8-B50E-649E2E766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A4ABF4-1316-4CDD-8BD8-D8F0BB7CF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62B185-0E27-41A1-B379-552057980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294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B85F0-8987-4784-93ED-A924558BE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1C0CEF-B358-471B-9445-A4346CE0F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D4ABEA-A7BD-4FD7-A299-40C9161C3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F9036-4F41-4FBD-9DF6-4FB0BF85C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669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2F1D20-2919-40D2-9A53-C6201C655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343D03-0A49-4FF7-BF0B-E5FAB3757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32CA60-C0B6-40E0-86F1-0723CEB10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70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140F4-5585-4367-93E3-8DD44F43D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39707"/>
            <a:ext cx="3276864" cy="363897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839BF-44DC-42AD-92D0-5AAED1FE9C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2245481"/>
            <a:ext cx="5143500" cy="1108298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821508-6A35-4898-874E-95FEA90D48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678680"/>
            <a:ext cx="3276864" cy="866783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330DE7-1EA0-4904-A97E-2DC6AF0BE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E4535-D102-48F9-AB70-305FBE755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748619-D3A6-4B7C-A993-FE6C8512A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1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6ABF7-7E6E-409C-885B-AA3BC1F59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1039707"/>
            <a:ext cx="3276864" cy="363897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C2BEA7-D3DA-4CE1-A9C7-BA346408A2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2245481"/>
            <a:ext cx="5143500" cy="1108298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CB3E50-74D6-4385-A9BA-1B06F2557B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678680"/>
            <a:ext cx="3276864" cy="866783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16B3A0-2FDE-4B54-9925-B85D3B6C8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E7D33-3AF6-4B43-9EE3-950D2C1FF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7D7CB7-40D3-425F-BE5B-60133E839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206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434AD-BC92-41D6-86F4-AD234B9CD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6E371D-2FFB-4DBE-AC67-92690943E2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1BF0DA-FD72-4C7D-8677-B3C61269B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FDBFC-EE15-4933-9177-D13F6EB2D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E34DA6-F91F-438A-AFEB-4ACCF3C71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210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DA4835-1F41-471A-8C91-73424B026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830321"/>
            <a:ext cx="2190750" cy="132165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14AAE0-E9EE-4285-9F07-ABA78FAEB7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830321"/>
            <a:ext cx="6445250" cy="132165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BF8E95-AC99-4825-B887-C010F008F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99B970-627C-47DA-9C1A-23BE688DB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14070-E54A-49E6-ACF0-87D3D257E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426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74E252-5440-4641-8929-3D316F9648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830325"/>
            <a:ext cx="8763000" cy="301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CFEE34-97E4-4F39-9042-138EEB810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4151606"/>
            <a:ext cx="8763000" cy="9895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F5981-E1AD-4D5E-85DC-9BEDA7EB75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4454814"/>
            <a:ext cx="2286000" cy="830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160F3-44F7-4D19-97EB-C9FCC94AAB0C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466C4-ECC4-41C0-90EF-303B319DFE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4454814"/>
            <a:ext cx="3429000" cy="830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ACFB97-DDCB-4659-9EAA-5AB128BA8F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4454814"/>
            <a:ext cx="2286000" cy="8303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01B64-8BD8-4397-A61E-E5C8665942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80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lose up of glass chess pieces">
            <a:extLst>
              <a:ext uri="{FF2B5EF4-FFF2-40B4-BE49-F238E27FC236}">
                <a16:creationId xmlns:a16="http://schemas.microsoft.com/office/drawing/2014/main" id="{A6C02352-4369-41D7-A40A-B49DDB923C6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3" r="14253" b="-1"/>
          <a:stretch/>
        </p:blipFill>
        <p:spPr>
          <a:xfrm>
            <a:off x="20" y="355610"/>
            <a:ext cx="10159980" cy="144144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73AB936-32F8-4058-B19F-741600E715E5}"/>
              </a:ext>
            </a:extLst>
          </p:cNvPr>
          <p:cNvSpPr txBox="1"/>
          <p:nvPr/>
        </p:nvSpPr>
        <p:spPr>
          <a:xfrm>
            <a:off x="5445583" y="10523885"/>
            <a:ext cx="4280489" cy="25320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dirty="0">
                <a:latin typeface="+mj-lt"/>
                <a:ea typeface="+mj-ea"/>
                <a:cs typeface="+mj-cs"/>
              </a:rPr>
              <a:t>Suspense Story Writing Day 5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5DB6FDC-BCA6-494D-81EF-FA3AAC9FD5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958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07"/>
    </mc:Choice>
    <mc:Fallback>
      <p:transition spd="slow" advTm="46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10164EE-59FC-442E-9BAF-C362875B1D2B}"/>
              </a:ext>
            </a:extLst>
          </p:cNvPr>
          <p:cNvSpPr txBox="1"/>
          <p:nvPr/>
        </p:nvSpPr>
        <p:spPr>
          <a:xfrm>
            <a:off x="446026" y="386080"/>
            <a:ext cx="8982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LO I can edit to improve my suspense story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DB7B2C-DC3C-4346-900D-DEBE7E1A787F}"/>
              </a:ext>
            </a:extLst>
          </p:cNvPr>
          <p:cNvSpPr txBox="1"/>
          <p:nvPr/>
        </p:nvSpPr>
        <p:spPr>
          <a:xfrm>
            <a:off x="446026" y="3210560"/>
            <a:ext cx="9498074" cy="72943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000000"/>
                </a:solidFill>
              </a:rPr>
              <a:t>1. </a:t>
            </a:r>
            <a:r>
              <a:rPr lang="en-GB" sz="3600" dirty="0">
                <a:solidFill>
                  <a:srgbClr val="000000"/>
                </a:solidFill>
              </a:rPr>
              <a:t>Read over your own work to make sure it makes sense. (Check verbs agree - we were, we are, I was, they were). </a:t>
            </a:r>
          </a:p>
          <a:p>
            <a:r>
              <a:rPr lang="en-GB" sz="3600" dirty="0">
                <a:solidFill>
                  <a:srgbClr val="000000"/>
                </a:solidFill>
              </a:rPr>
              <a:t>2. Read for punctuation.</a:t>
            </a:r>
          </a:p>
          <a:p>
            <a:r>
              <a:rPr lang="en-GB" sz="3600" dirty="0">
                <a:solidFill>
                  <a:srgbClr val="000000"/>
                </a:solidFill>
              </a:rPr>
              <a:t>3. Read for spellings.</a:t>
            </a:r>
          </a:p>
          <a:p>
            <a:r>
              <a:rPr lang="en-GB" sz="3600" dirty="0">
                <a:solidFill>
                  <a:srgbClr val="000000"/>
                </a:solidFill>
              </a:rPr>
              <a:t>4. Improve with adjectives/adverbs/ complex sentences. (Similes, personification)</a:t>
            </a:r>
          </a:p>
          <a:p>
            <a:r>
              <a:rPr lang="en-GB" sz="3600" dirty="0">
                <a:solidFill>
                  <a:srgbClr val="000000"/>
                </a:solidFill>
              </a:rPr>
              <a:t>5. Use the checklist. (Make sure you have used the suspense techniques: …, rhetorical questions, short sentences). </a:t>
            </a:r>
          </a:p>
          <a:p>
            <a:r>
              <a:rPr lang="en-GB" sz="3600" dirty="0">
                <a:solidFill>
                  <a:srgbClr val="000000"/>
                </a:solidFill>
              </a:rPr>
              <a:t>6. Underline in pink any words or phrases that you have </a:t>
            </a:r>
            <a:r>
              <a:rPr lang="en-GB" sz="3600" dirty="0" err="1">
                <a:solidFill>
                  <a:srgbClr val="000000"/>
                </a:solidFill>
              </a:rPr>
              <a:t>magpied</a:t>
            </a:r>
            <a:r>
              <a:rPr lang="en-GB" sz="3600" dirty="0">
                <a:solidFill>
                  <a:srgbClr val="000000"/>
                </a:solidFill>
              </a:rPr>
              <a:t>. </a:t>
            </a:r>
          </a:p>
          <a:p>
            <a:r>
              <a:rPr lang="en-GB" sz="3600" dirty="0">
                <a:solidFill>
                  <a:srgbClr val="000000"/>
                </a:solidFill>
              </a:rPr>
              <a:t>7. Improve what you have not already done. 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614AC39-873D-4985-9146-2AE8922525F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147701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849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278"/>
    </mc:Choice>
    <mc:Fallback>
      <p:transition spd="slow" advTm="140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</Words>
  <Application>Microsoft Office PowerPoint</Application>
  <PresentationFormat>Custom</PresentationFormat>
  <Paragraphs>9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Calibri</vt:lpstr>
      <vt:lpstr>Arial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3</cp:revision>
  <dcterms:created xsi:type="dcterms:W3CDTF">2021-02-04T10:25:24Z</dcterms:created>
  <dcterms:modified xsi:type="dcterms:W3CDTF">2021-02-09T17:00:16Z</dcterms:modified>
</cp:coreProperties>
</file>