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56" r:id="rId7"/>
    <p:sldId id="272" r:id="rId8"/>
    <p:sldId id="275" r:id="rId9"/>
    <p:sldId id="276" r:id="rId10"/>
    <p:sldId id="271" r:id="rId11"/>
    <p:sldId id="288" r:id="rId12"/>
    <p:sldId id="286" r:id="rId13"/>
    <p:sldId id="289" r:id="rId14"/>
    <p:sldId id="287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7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5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11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4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morning, we are learning about the split ‘u’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u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6B1F852-C7FC-410A-A7C4-D592F6D8D7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99"/>
    </mc:Choice>
    <mc:Fallback xmlns="">
      <p:transition spd="slow" advTm="9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 dirty="0">
                <a:latin typeface="CCW Cursive Writing 1" panose="03050602040000000000" pitchFamily="66" charset="0"/>
              </a:rPr>
              <a:t>The blue arrow shows us that a single letter belongs in the space between the ‘u’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latin typeface="CCW Cursive Writing 1" panose="03050602040000000000" pitchFamily="66" charset="0"/>
              </a:rPr>
              <a:t>		  </a:t>
            </a:r>
            <a:r>
              <a:rPr lang="en-GB" altLang="en-US" sz="7200" dirty="0">
                <a:latin typeface="CCW Cursive Writing 1" panose="03050602040000000000" pitchFamily="66" charset="0"/>
              </a:rPr>
              <a:t>u   e</a:t>
            </a: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563888" y="3717032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5175CD3-E48D-410E-A4C9-666E7BE922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22"/>
    </mc:Choice>
    <mc:Fallback xmlns="">
      <p:transition spd="slow" advTm="9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It turns the ‘u’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u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 dirty="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500437" y="414908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B1A5AD-7872-4496-804A-8205D577F4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03"/>
    </mc:Choice>
    <mc:Fallback xmlns="">
      <p:transition spd="slow" advTm="318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On the next few pages are words that contain the split ‘u’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u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500437" y="3863181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8FD31B5-9400-4980-850A-D17AB1F1CF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01"/>
    </mc:Choice>
    <mc:Fallback xmlns="">
      <p:transition spd="slow" advTm="10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>
            <a:extLst>
              <a:ext uri="{FF2B5EF4-FFF2-40B4-BE49-F238E27FC236}">
                <a16:creationId xmlns:a16="http://schemas.microsoft.com/office/drawing/2014/main" id="{7E6C9071-60A2-42F9-8C1B-894C03CAF1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03A57B5-1AD9-43E7-95C6-B96551733C11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2" name="Picture 2">
            <a:extLst>
              <a:ext uri="{FF2B5EF4-FFF2-40B4-BE49-F238E27FC236}">
                <a16:creationId xmlns:a16="http://schemas.microsoft.com/office/drawing/2014/main" id="{2F0ABF13-5355-421C-9B05-E2F8D730E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1423988"/>
            <a:ext cx="61880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">
            <a:extLst>
              <a:ext uri="{FF2B5EF4-FFF2-40B4-BE49-F238E27FC236}">
                <a16:creationId xmlns:a16="http://schemas.microsoft.com/office/drawing/2014/main" id="{15BF762F-CEE2-4863-915A-97E9295C04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860800"/>
            <a:ext cx="1944687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F15992C-D87A-44CC-A962-7AA3862E00E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9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DA98C66-9D77-48BA-9F8B-594F456F8103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5" name="Picture 1">
            <a:extLst>
              <a:ext uri="{FF2B5EF4-FFF2-40B4-BE49-F238E27FC236}">
                <a16:creationId xmlns:a16="http://schemas.microsoft.com/office/drawing/2014/main" id="{84908FEE-0CB2-4E3C-8F92-553FB5E000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0" descr="Portrait with Footer.png">
            <a:extLst>
              <a:ext uri="{FF2B5EF4-FFF2-40B4-BE49-F238E27FC236}">
                <a16:creationId xmlns:a16="http://schemas.microsoft.com/office/drawing/2014/main" id="{39A4C41C-6316-454F-82D8-4FF5E4EE52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>
            <a:extLst>
              <a:ext uri="{FF2B5EF4-FFF2-40B4-BE49-F238E27FC236}">
                <a16:creationId xmlns:a16="http://schemas.microsoft.com/office/drawing/2014/main" id="{5BE0173E-7329-4FF5-853D-7AB3EDA1508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860800"/>
            <a:ext cx="1800225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BD769E1-2C8D-4449-A550-A49ECB8DA0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7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Portrait with Footer.png">
            <a:extLst>
              <a:ext uri="{FF2B5EF4-FFF2-40B4-BE49-F238E27FC236}">
                <a16:creationId xmlns:a16="http://schemas.microsoft.com/office/drawing/2014/main" id="{6D995DA7-9AE2-4A89-BB1F-D6232F84F2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32BDEEE-35D9-4B02-BC66-71B8E8EF15F4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0" name="Picture 1">
            <a:extLst>
              <a:ext uri="{FF2B5EF4-FFF2-40B4-BE49-F238E27FC236}">
                <a16:creationId xmlns:a16="http://schemas.microsoft.com/office/drawing/2014/main" id="{AE7827A4-C2FE-4ABB-9683-B6FAFC6DA2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8" y="1420813"/>
            <a:ext cx="69437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>
            <a:extLst>
              <a:ext uri="{FF2B5EF4-FFF2-40B4-BE49-F238E27FC236}">
                <a16:creationId xmlns:a16="http://schemas.microsoft.com/office/drawing/2014/main" id="{93D47007-DECB-4B21-978A-88EFA66613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0800"/>
            <a:ext cx="1944688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910957C-631C-482E-A13E-DF40F505B2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1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>
            <a:extLst>
              <a:ext uri="{FF2B5EF4-FFF2-40B4-BE49-F238E27FC236}">
                <a16:creationId xmlns:a16="http://schemas.microsoft.com/office/drawing/2014/main" id="{713F49D6-1B6F-4530-926C-F8B56FBDF6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F86DE7-C0B6-4117-94D3-38767B516F56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4" name="Picture 1">
            <a:extLst>
              <a:ext uri="{FF2B5EF4-FFF2-40B4-BE49-F238E27FC236}">
                <a16:creationId xmlns:a16="http://schemas.microsoft.com/office/drawing/2014/main" id="{01329B2C-92B9-49FA-A5EE-15251E7A68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0813"/>
            <a:ext cx="60483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>
            <a:extLst>
              <a:ext uri="{FF2B5EF4-FFF2-40B4-BE49-F238E27FC236}">
                <a16:creationId xmlns:a16="http://schemas.microsoft.com/office/drawing/2014/main" id="{00BB49AA-5C92-47D6-B113-17511AB150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860800"/>
            <a:ext cx="1944688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65C1879-7DEE-432D-87E1-C9C3C560C3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7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05D75113-AF79-4DE1-B3B2-3A90F4D604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85E7DF7-EA1C-4EE8-AAF8-A8C160E943B5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18059CF9-8EF7-48C7-A706-3804D4921F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extLst>
              <a:ext uri="{FF2B5EF4-FFF2-40B4-BE49-F238E27FC236}">
                <a16:creationId xmlns:a16="http://schemas.microsoft.com/office/drawing/2014/main" id="{E40B96EB-9F48-4A51-931F-9CA2BDBA2B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860800"/>
            <a:ext cx="15113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F389323-3B67-42DF-9268-BDC217D771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3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43A9B05-61D5-4FC3-93E5-315B074BCF7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2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452CF-D560-4938-B71A-FAF4AA62C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52545-4051-4C89-9897-180D3A4875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7E15F42-5674-416C-B455-0BA6DC5CCBA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987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69"/>
    </mc:Choice>
    <mc:Fallback xmlns="">
      <p:transition spd="slow" advTm="17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513B20-8A3F-402B-8B13-4356E55B9C75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weather is warmer in June. 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0118685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C21B6-B54C-4AA0-8B90-841E8DBF0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E43C1-33E5-423B-B743-04B6BC48BC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393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34"/>
    </mc:Choice>
    <mc:Fallback xmlns="">
      <p:transition spd="slow" advTm="1743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45ED786-0369-4454-9C59-E954D05069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084AEE-60C0-422F-9840-52B4864D9393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 can play the </a:t>
            </a:r>
            <a:r>
              <a:rPr lang="en-GB" sz="4000">
                <a:latin typeface="Comic Sans MS" panose="030F0702030302020204" pitchFamily="66" charset="0"/>
              </a:rPr>
              <a:t>flute very well.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8361694"/>
      </p:ext>
    </p:extLst>
  </p:cSld>
  <p:clrMapOvr>
    <a:masterClrMapping/>
  </p:clrMapOvr>
  <p:transition advTm="144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828</TotalTime>
  <Words>179</Words>
  <Application>Microsoft Office PowerPoint</Application>
  <PresentationFormat>On-screen Show (4:3)</PresentationFormat>
  <Paragraphs>26</Paragraphs>
  <Slides>14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219</cp:revision>
  <dcterms:created xsi:type="dcterms:W3CDTF">2012-11-21T10:26:22Z</dcterms:created>
  <dcterms:modified xsi:type="dcterms:W3CDTF">2021-01-17T14:59:18Z</dcterms:modified>
</cp:coreProperties>
</file>