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4"/>
  </p:handoutMasterIdLst>
  <p:sldIdLst>
    <p:sldId id="263" r:id="rId2"/>
    <p:sldId id="267" r:id="rId3"/>
    <p:sldId id="270" r:id="rId4"/>
    <p:sldId id="278" r:id="rId5"/>
    <p:sldId id="279" r:id="rId6"/>
    <p:sldId id="280" r:id="rId7"/>
    <p:sldId id="281" r:id="rId8"/>
    <p:sldId id="284" r:id="rId9"/>
    <p:sldId id="273" r:id="rId10"/>
    <p:sldId id="282" r:id="rId11"/>
    <p:sldId id="283" r:id="rId12"/>
    <p:sldId id="275" r:id="rId13"/>
  </p:sldIdLst>
  <p:sldSz cx="9144000" cy="6858000" type="screen4x3"/>
  <p:notesSz cx="6858000" cy="9144000"/>
  <p:embeddedFontLst>
    <p:embeddedFont>
      <p:font typeface="Calibri" panose="020F0502020204030204" pitchFamily="34" charset="0"/>
      <p:regular r:id="rId15"/>
      <p:bold r:id="rId16"/>
      <p:italic r:id="rId17"/>
      <p:boldItalic r:id="rId18"/>
    </p:embeddedFont>
    <p:embeddedFont>
      <p:font typeface="Sassoon Infant Rg" panose="02000503030000020003" pitchFamily="50" charset="0"/>
      <p:regular r:id="rId19"/>
      <p:bold r:id="rId20"/>
    </p:embeddedFont>
    <p:embeddedFont>
      <p:font typeface="Tuffy" panose="020B0603060100000000" charset="0"/>
      <p:regular r:id="rId21"/>
      <p:bold r:id="rId22"/>
      <p:italic r:id="rId23"/>
      <p:boldItalic r:id="rId24"/>
    </p:embeddedFont>
    <p:embeddedFont>
      <p:font typeface="Twinkl" panose="020B0604020202020204" charset="0"/>
      <p:regular r:id="rId25"/>
      <p:bold r:id="rId26"/>
    </p:embeddedFont>
    <p:embeddedFont>
      <p:font typeface="Twinkl SemiBold" charset="0"/>
      <p:bold r:id="rId27"/>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charset="0"/>
        <a:ea typeface="+mn-ea"/>
        <a:cs typeface="+mn-cs"/>
      </a:defRPr>
    </a:lvl5pPr>
    <a:lvl6pPr marL="2286000" algn="l" defTabSz="914400" rtl="0" eaLnBrk="1" latinLnBrk="0" hangingPunct="1">
      <a:defRPr kern="1200">
        <a:solidFill>
          <a:schemeClr val="tx1"/>
        </a:solidFill>
        <a:latin typeface="Sassoon Infant Rg" panose="02000503030000020003" charset="0"/>
        <a:ea typeface="+mn-ea"/>
        <a:cs typeface="+mn-cs"/>
      </a:defRPr>
    </a:lvl6pPr>
    <a:lvl7pPr marL="2743200" algn="l" defTabSz="914400" rtl="0" eaLnBrk="1" latinLnBrk="0" hangingPunct="1">
      <a:defRPr kern="1200">
        <a:solidFill>
          <a:schemeClr val="tx1"/>
        </a:solidFill>
        <a:latin typeface="Sassoon Infant Rg" panose="02000503030000020003" charset="0"/>
        <a:ea typeface="+mn-ea"/>
        <a:cs typeface="+mn-cs"/>
      </a:defRPr>
    </a:lvl7pPr>
    <a:lvl8pPr marL="3200400" algn="l" defTabSz="914400" rtl="0" eaLnBrk="1" latinLnBrk="0" hangingPunct="1">
      <a:defRPr kern="1200">
        <a:solidFill>
          <a:schemeClr val="tx1"/>
        </a:solidFill>
        <a:latin typeface="Sassoon Infant Rg" panose="02000503030000020003" charset="0"/>
        <a:ea typeface="+mn-ea"/>
        <a:cs typeface="+mn-cs"/>
      </a:defRPr>
    </a:lvl8pPr>
    <a:lvl9pPr marL="3657600" algn="l" defTabSz="914400" rtl="0" eaLnBrk="1" latinLnBrk="0" hangingPunct="1">
      <a:defRPr kern="1200">
        <a:solidFill>
          <a:schemeClr val="tx1"/>
        </a:solidFill>
        <a:latin typeface="Sassoon Infant Rg" panose="02000503030000020003"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DF84"/>
    <a:srgbClr val="A3CE56"/>
    <a:srgbClr val="BFE57B"/>
    <a:srgbClr val="6C388B"/>
    <a:srgbClr val="21A6F9"/>
    <a:srgbClr val="FEFBDA"/>
    <a:srgbClr val="FFFFE1"/>
    <a:srgbClr val="FDFDF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4" d="100"/>
          <a:sy n="84" d="100"/>
        </p:scale>
        <p:origin x="1566" y="96"/>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p:cViewPr varScale="1">
        <p:scale>
          <a:sx n="77" d="100"/>
          <a:sy n="77" d="100"/>
        </p:scale>
        <p:origin x="1806"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5.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font" Target="fonts/font13.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61C2B59-6154-4B3F-9E6C-D8ED8690091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EE968699-313D-4361-A757-D7E4AFC7A7A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0716B4CF-1BA4-46FE-823F-F2A887405CB9}" type="datetimeFigureOut">
              <a:rPr lang="en-GB"/>
              <a:pPr>
                <a:defRPr/>
              </a:pPr>
              <a:t>22/02/2021</a:t>
            </a:fld>
            <a:endParaRPr lang="en-GB"/>
          </a:p>
        </p:txBody>
      </p:sp>
      <p:sp>
        <p:nvSpPr>
          <p:cNvPr id="4" name="Footer Placeholder 3">
            <a:extLst>
              <a:ext uri="{FF2B5EF4-FFF2-40B4-BE49-F238E27FC236}">
                <a16:creationId xmlns:a16="http://schemas.microsoft.com/office/drawing/2014/main" id="{28EDF63D-6DD0-418A-A552-6017B213D29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30DC5D2E-98BF-4B1D-B3CC-6F6CC887003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D720B861-10C3-46F4-A523-1AFF42FCDBBB}"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FEE43E9A-DC91-49E4-956C-2658324E1F7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Twinkl" pitchFamily="2" charset="0"/>
              </a:defRPr>
            </a:lvl1pPr>
          </a:lstStyle>
          <a:p>
            <a:r>
              <a:rPr lang="en-US" dirty="0"/>
              <a:t>Click to edit Master title style</a:t>
            </a:r>
          </a:p>
        </p:txBody>
      </p:sp>
    </p:spTree>
    <p:extLst>
      <p:ext uri="{BB962C8B-B14F-4D97-AF65-F5344CB8AC3E}">
        <p14:creationId xmlns:p14="http://schemas.microsoft.com/office/powerpoint/2010/main" val="780471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a:extLst>
              <a:ext uri="{FF2B5EF4-FFF2-40B4-BE49-F238E27FC236}">
                <a16:creationId xmlns:a16="http://schemas.microsoft.com/office/drawing/2014/main" id="{8CE793F9-FE89-46D2-81BE-964668761EEC}"/>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Twinkl" pitchFamily="2"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1349072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2EA4DC6B-917E-4E53-AE83-51F74E034025}"/>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id="{B290F9FA-CA84-4C40-97D1-42A8A63F93F0}"/>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1353709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Whole Class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D0D9C0AB-67EE-4E7D-ABBA-237CE5196B2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id="{AD806894-B7F7-43CF-AFFE-8AE3D7E6CADE}"/>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Whole Class">
            <a:extLst>
              <a:ext uri="{FF2B5EF4-FFF2-40B4-BE49-F238E27FC236}">
                <a16:creationId xmlns:a16="http://schemas.microsoft.com/office/drawing/2014/main" id="{DDBD7D97-1F3A-479F-B0EF-438CD865B377}"/>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
        <p:nvSpPr>
          <p:cNvPr id="8"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670416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Individual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B327A5E3-CF62-43EE-A000-C665A9964F13}"/>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id="{CE59C6C5-FD90-4CE7-BD1C-BFE55D2869A6}"/>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ndividual Work">
            <a:extLst>
              <a:ext uri="{FF2B5EF4-FFF2-40B4-BE49-F238E27FC236}">
                <a16:creationId xmlns:a16="http://schemas.microsoft.com/office/drawing/2014/main" id="{CE80A647-C85F-455D-9E89-6076C4AB4099}"/>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
        <p:nvSpPr>
          <p:cNvPr id="11"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368402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airs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9AB402E0-3F08-48EA-BC12-0B69BA6B8491}"/>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id="{2A3E28DF-FB01-4CE5-8298-D7EAA8E5C491}"/>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airs">
            <a:extLst>
              <a:ext uri="{FF2B5EF4-FFF2-40B4-BE49-F238E27FC236}">
                <a16:creationId xmlns:a16="http://schemas.microsoft.com/office/drawing/2014/main" id="{25C5C7C6-EE07-4CEC-92E2-74CF34C8509B}"/>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32555855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lking Partners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AB3B41E1-2652-4ED9-B114-528E7A5B8C2D}"/>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id="{8E78E6C2-8128-4441-A3A6-09833129C972}"/>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Talking Partners">
            <a:extLst>
              <a:ext uri="{FF2B5EF4-FFF2-40B4-BE49-F238E27FC236}">
                <a16:creationId xmlns:a16="http://schemas.microsoft.com/office/drawing/2014/main" id="{1D1F60D0-F718-46DB-AEA2-41771ADB5E27}"/>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12705795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Groups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D67FBD85-7D01-403E-BD07-C5E5A7F2B3E2}"/>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id="{ACA4EB70-46D4-4722-B42B-D6C31F22E760}"/>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Group Work">
            <a:extLst>
              <a:ext uri="{FF2B5EF4-FFF2-40B4-BE49-F238E27FC236}">
                <a16:creationId xmlns:a16="http://schemas.microsoft.com/office/drawing/2014/main" id="{BDF263AD-1018-4D20-A8A7-25D728810B2B}"/>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24791253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ental and Oral Starter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5D07A53E-340B-4102-857E-4159F3B57880}"/>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id="{1B362FE0-3637-42C5-A759-6B3E4FB795EF}"/>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2">
            <a:extLst>
              <a:ext uri="{FF2B5EF4-FFF2-40B4-BE49-F238E27FC236}">
                <a16:creationId xmlns:a16="http://schemas.microsoft.com/office/drawing/2014/main" id="{57397EF2-A7CF-4DBB-98A6-EFC7F43FE83A}"/>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11785127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ssesment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AA6EF38D-9937-41FC-A428-77E296A9902B}"/>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id="{E5549277-7D72-4510-889D-2646BC54B1B9}"/>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A04D482C-C936-4912-AACB-CAC53D8F6B18}"/>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37338825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dirty="0"/>
              <a:t>Click to edit Master text styles</a:t>
            </a:r>
          </a:p>
        </p:txBody>
      </p:sp>
    </p:spTree>
    <p:extLst>
      <p:ext uri="{BB962C8B-B14F-4D97-AF65-F5344CB8AC3E}">
        <p14:creationId xmlns:p14="http://schemas.microsoft.com/office/powerpoint/2010/main" val="29192711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3966083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a:extLst>
              <a:ext uri="{FF2B5EF4-FFF2-40B4-BE49-F238E27FC236}">
                <a16:creationId xmlns:a16="http://schemas.microsoft.com/office/drawing/2014/main" id="{00C48C45-87E9-40A2-A0C8-E439A498DAC5}"/>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480254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25A5C8D0-A4F9-440B-B89E-451DDFA7EB8B}"/>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4CA7CE93-A5BE-48B9-9993-F20D979F598B}"/>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85" r:id="rId11"/>
    <p:sldLayoutId id="2147483686" r:id="rId12"/>
    <p:sldLayoutId id="2147483697" r:id="rId13"/>
  </p:sldLayoutIdLst>
  <p:txStyles>
    <p:titleStyle>
      <a:lvl1pPr algn="l" rtl="0" fontAlgn="base">
        <a:lnSpc>
          <a:spcPct val="90000"/>
        </a:lnSpc>
        <a:spcBef>
          <a:spcPct val="0"/>
        </a:spcBef>
        <a:spcAft>
          <a:spcPct val="0"/>
        </a:spcAft>
        <a:defRPr sz="4000" b="1" kern="1200">
          <a:solidFill>
            <a:srgbClr val="1C1C1C"/>
          </a:solidFill>
          <a:latin typeface="Twinkl" pitchFamily="2" charset="0"/>
          <a:ea typeface="+mj-ea"/>
          <a:cs typeface="+mj-cs"/>
        </a:defRPr>
      </a:lvl1pPr>
      <a:lvl2pPr algn="l" rtl="0" fontAlgn="base">
        <a:lnSpc>
          <a:spcPct val="90000"/>
        </a:lnSpc>
        <a:spcBef>
          <a:spcPct val="0"/>
        </a:spcBef>
        <a:spcAft>
          <a:spcPct val="0"/>
        </a:spcAft>
        <a:defRPr sz="4000" b="1">
          <a:solidFill>
            <a:srgbClr val="1C1C1C"/>
          </a:solidFill>
          <a:latin typeface="Twinkl" panose="020B0604020202020204" charset="0"/>
        </a:defRPr>
      </a:lvl2pPr>
      <a:lvl3pPr algn="l" rtl="0" fontAlgn="base">
        <a:lnSpc>
          <a:spcPct val="90000"/>
        </a:lnSpc>
        <a:spcBef>
          <a:spcPct val="0"/>
        </a:spcBef>
        <a:spcAft>
          <a:spcPct val="0"/>
        </a:spcAft>
        <a:defRPr sz="4000" b="1">
          <a:solidFill>
            <a:srgbClr val="1C1C1C"/>
          </a:solidFill>
          <a:latin typeface="Twinkl" panose="020B0604020202020204" charset="0"/>
        </a:defRPr>
      </a:lvl3pPr>
      <a:lvl4pPr algn="l" rtl="0" fontAlgn="base">
        <a:lnSpc>
          <a:spcPct val="90000"/>
        </a:lnSpc>
        <a:spcBef>
          <a:spcPct val="0"/>
        </a:spcBef>
        <a:spcAft>
          <a:spcPct val="0"/>
        </a:spcAft>
        <a:defRPr sz="4000" b="1">
          <a:solidFill>
            <a:srgbClr val="1C1C1C"/>
          </a:solidFill>
          <a:latin typeface="Twinkl" panose="020B0604020202020204" charset="0"/>
        </a:defRPr>
      </a:lvl4pPr>
      <a:lvl5pPr algn="l" rtl="0" fontAlgn="base">
        <a:lnSpc>
          <a:spcPct val="90000"/>
        </a:lnSpc>
        <a:spcBef>
          <a:spcPct val="0"/>
        </a:spcBef>
        <a:spcAft>
          <a:spcPct val="0"/>
        </a:spcAft>
        <a:defRPr sz="4000" b="1">
          <a:solidFill>
            <a:srgbClr val="1C1C1C"/>
          </a:solidFill>
          <a:latin typeface="Twinkl" panose="020B0604020202020204" charset="0"/>
        </a:defRPr>
      </a:lvl5pPr>
      <a:lvl6pPr marL="457200" algn="l" rtl="0" fontAlgn="base">
        <a:lnSpc>
          <a:spcPct val="90000"/>
        </a:lnSpc>
        <a:spcBef>
          <a:spcPct val="0"/>
        </a:spcBef>
        <a:spcAft>
          <a:spcPct val="0"/>
        </a:spcAft>
        <a:defRPr sz="4000" b="1">
          <a:solidFill>
            <a:srgbClr val="1C1C1C"/>
          </a:solidFill>
          <a:latin typeface="Twinkl" panose="020B0604020202020204" charset="0"/>
        </a:defRPr>
      </a:lvl6pPr>
      <a:lvl7pPr marL="914400" algn="l" rtl="0" fontAlgn="base">
        <a:lnSpc>
          <a:spcPct val="90000"/>
        </a:lnSpc>
        <a:spcBef>
          <a:spcPct val="0"/>
        </a:spcBef>
        <a:spcAft>
          <a:spcPct val="0"/>
        </a:spcAft>
        <a:defRPr sz="4000" b="1">
          <a:solidFill>
            <a:srgbClr val="1C1C1C"/>
          </a:solidFill>
          <a:latin typeface="Twinkl" panose="020B0604020202020204" charset="0"/>
        </a:defRPr>
      </a:lvl7pPr>
      <a:lvl8pPr marL="1371600" algn="l" rtl="0" fontAlgn="base">
        <a:lnSpc>
          <a:spcPct val="90000"/>
        </a:lnSpc>
        <a:spcBef>
          <a:spcPct val="0"/>
        </a:spcBef>
        <a:spcAft>
          <a:spcPct val="0"/>
        </a:spcAft>
        <a:defRPr sz="4000" b="1">
          <a:solidFill>
            <a:srgbClr val="1C1C1C"/>
          </a:solidFill>
          <a:latin typeface="Twinkl" panose="020B0604020202020204" charset="0"/>
        </a:defRPr>
      </a:lvl8pPr>
      <a:lvl9pPr marL="1828800" algn="l" rtl="0" fontAlgn="base">
        <a:lnSpc>
          <a:spcPct val="90000"/>
        </a:lnSpc>
        <a:spcBef>
          <a:spcPct val="0"/>
        </a:spcBef>
        <a:spcAft>
          <a:spcPct val="0"/>
        </a:spcAft>
        <a:defRPr sz="4000" b="1">
          <a:solidFill>
            <a:srgbClr val="1C1C1C"/>
          </a:solidFill>
          <a:latin typeface="Twinkl" panose="020B060402020202020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kern="1200">
          <a:solidFill>
            <a:srgbClr val="1C1C1C"/>
          </a:solidFill>
          <a:latin typeface="Twinkl" pitchFamily="2" charset="0"/>
          <a:ea typeface="Sassoon Infant Rg" panose="02000503030000020003" pitchFamily="50" charset="0"/>
          <a:cs typeface="Sassoon Infant Rg" panose="02000503030000020003"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Twinkl" pitchFamily="2" charset="0"/>
          <a:ea typeface="Sassoon Infant Rg" panose="02000503030000020003" pitchFamily="50" charset="0"/>
          <a:cs typeface="Sassoon Infant Rg" panose="02000503030000020003"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Sassoon Infant Rg" panose="02000503030000020003"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Sassoon Infant Rg" panose="02000503030000020003"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Sassoon Infant Rg" panose="02000503030000020003"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5" Type="http://schemas.openxmlformats.org/officeDocument/2006/relationships/image" Target="../media/image10.png"/><Relationship Id="rId4"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7" Type="http://schemas.openxmlformats.org/officeDocument/2006/relationships/image" Target="../media/image10.png"/><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image" Target="../media/image3.png"/><Relationship Id="rId5" Type="http://schemas.openxmlformats.org/officeDocument/2006/relationships/image" Target="../media/image11.png"/><Relationship Id="rId4"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7" Type="http://schemas.openxmlformats.org/officeDocument/2006/relationships/image" Target="../media/image10.png"/><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image" Target="../media/image12.png"/><Relationship Id="rId5" Type="http://schemas.openxmlformats.org/officeDocument/2006/relationships/image" Target="../media/image3.png"/><Relationship Id="rId4"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7" Type="http://schemas.openxmlformats.org/officeDocument/2006/relationships/image" Target="../media/image10.png"/><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13.png"/><Relationship Id="rId5" Type="http://schemas.openxmlformats.org/officeDocument/2006/relationships/image" Target="../media/image3.png"/><Relationship Id="rId4"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audio" Target="../media/media5.m4a"/><Relationship Id="rId7" Type="http://schemas.openxmlformats.org/officeDocument/2006/relationships/image" Target="../media/image15.png"/><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image" Target="../media/image14.png"/><Relationship Id="rId5" Type="http://schemas.openxmlformats.org/officeDocument/2006/relationships/image" Target="../media/image3.png"/><Relationship Id="rId4"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7" Type="http://schemas.openxmlformats.org/officeDocument/2006/relationships/image" Target="../media/image10.png"/><Relationship Id="rId2" Type="http://schemas.microsoft.com/office/2007/relationships/media" Target="../media/media6.m4a"/><Relationship Id="rId1" Type="http://schemas.openxmlformats.org/officeDocument/2006/relationships/tags" Target="../tags/tag6.xml"/><Relationship Id="rId6" Type="http://schemas.openxmlformats.org/officeDocument/2006/relationships/image" Target="../media/image16.png"/><Relationship Id="rId5" Type="http://schemas.openxmlformats.org/officeDocument/2006/relationships/image" Target="../media/image3.png"/><Relationship Id="rId4"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7" Type="http://schemas.openxmlformats.org/officeDocument/2006/relationships/image" Target="../media/image10.png"/><Relationship Id="rId2" Type="http://schemas.microsoft.com/office/2007/relationships/media" Target="../media/media7.m4a"/><Relationship Id="rId1" Type="http://schemas.openxmlformats.org/officeDocument/2006/relationships/tags" Target="../tags/tag7.xml"/><Relationship Id="rId6" Type="http://schemas.openxmlformats.org/officeDocument/2006/relationships/image" Target="../media/image17.png"/><Relationship Id="rId5" Type="http://schemas.openxmlformats.org/officeDocument/2006/relationships/image" Target="../media/image3.png"/><Relationship Id="rId4"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8.xml"/><Relationship Id="rId6" Type="http://schemas.openxmlformats.org/officeDocument/2006/relationships/image" Target="../media/image10.png"/><Relationship Id="rId5" Type="http://schemas.openxmlformats.org/officeDocument/2006/relationships/image" Target="../media/image18.png"/><Relationship Id="rId4"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audio" Target="../media/media9.m4a"/><Relationship Id="rId7" Type="http://schemas.openxmlformats.org/officeDocument/2006/relationships/image" Target="../media/image10.png"/><Relationship Id="rId2" Type="http://schemas.microsoft.com/office/2007/relationships/media" Target="../media/media9.m4a"/><Relationship Id="rId1" Type="http://schemas.openxmlformats.org/officeDocument/2006/relationships/tags" Target="../tags/tag9.xml"/><Relationship Id="rId6" Type="http://schemas.openxmlformats.org/officeDocument/2006/relationships/image" Target="../media/image5.png"/><Relationship Id="rId5" Type="http://schemas.openxmlformats.org/officeDocument/2006/relationships/image" Target="../media/image19.png"/><Relationship Id="rId4"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7" Type="http://schemas.openxmlformats.org/officeDocument/2006/relationships/image" Target="../media/image10.png"/><Relationship Id="rId2" Type="http://schemas.microsoft.com/office/2007/relationships/media" Target="../media/media10.m4a"/><Relationship Id="rId1" Type="http://schemas.openxmlformats.org/officeDocument/2006/relationships/tags" Target="../tags/tag10.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audio" Target="../media/media11.m4a"/><Relationship Id="rId7" Type="http://schemas.openxmlformats.org/officeDocument/2006/relationships/image" Target="../media/image10.png"/><Relationship Id="rId2" Type="http://schemas.microsoft.com/office/2007/relationships/media" Target="../media/media11.m4a"/><Relationship Id="rId1" Type="http://schemas.openxmlformats.org/officeDocument/2006/relationships/tags" Target="../tags/tag1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audio" Target="../media/media12.m4a"/><Relationship Id="rId7" Type="http://schemas.openxmlformats.org/officeDocument/2006/relationships/image" Target="../media/image10.png"/><Relationship Id="rId2" Type="http://schemas.microsoft.com/office/2007/relationships/media" Target="../media/media12.m4a"/><Relationship Id="rId1" Type="http://schemas.openxmlformats.org/officeDocument/2006/relationships/tags" Target="../tags/tag12.xml"/><Relationship Id="rId6" Type="http://schemas.openxmlformats.org/officeDocument/2006/relationships/image" Target="../media/image22.jpeg"/><Relationship Id="rId5" Type="http://schemas.openxmlformats.org/officeDocument/2006/relationships/image" Target="../media/image4.png"/><Relationship Id="rId4"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858FE05A-0B9A-430D-BD5E-FA703BC580F6}"/>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sp>
        <p:nvSpPr>
          <p:cNvPr id="24" name="Rounded Rectangle 23">
            <a:extLst>
              <a:ext uri="{FF2B5EF4-FFF2-40B4-BE49-F238E27FC236}">
                <a16:creationId xmlns:a16="http://schemas.microsoft.com/office/drawing/2014/main" id="{6267D07F-D432-4270-AACA-37500E3B393C}"/>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sp>
        <p:nvSpPr>
          <p:cNvPr id="16388" name="Title 1">
            <a:extLst>
              <a:ext uri="{FF2B5EF4-FFF2-40B4-BE49-F238E27FC236}">
                <a16:creationId xmlns:a16="http://schemas.microsoft.com/office/drawing/2014/main" id="{19E446C7-1C22-45E7-880D-76017A81AAF6}"/>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Sassoon Infant Rg" panose="02000503030000020003" charset="0"/>
              </a:defRPr>
            </a:lvl1pPr>
            <a:lvl2pPr marL="742950" indent="-285750">
              <a:defRPr>
                <a:solidFill>
                  <a:schemeClr val="tx1"/>
                </a:solidFill>
                <a:latin typeface="Sassoon Infant Rg" panose="02000503030000020003" charset="0"/>
              </a:defRPr>
            </a:lvl2pPr>
            <a:lvl3pPr marL="1143000" indent="-228600">
              <a:defRPr>
                <a:solidFill>
                  <a:schemeClr val="tx1"/>
                </a:solidFill>
                <a:latin typeface="Sassoon Infant Rg" panose="02000503030000020003" charset="0"/>
              </a:defRPr>
            </a:lvl3pPr>
            <a:lvl4pPr marL="1600200" indent="-228600">
              <a:defRPr>
                <a:solidFill>
                  <a:schemeClr val="tx1"/>
                </a:solidFill>
                <a:latin typeface="Sassoon Infant Rg" panose="02000503030000020003" charset="0"/>
              </a:defRPr>
            </a:lvl4pPr>
            <a:lvl5pPr marL="2057400" indent="-228600">
              <a:defRPr>
                <a:solidFill>
                  <a:schemeClr val="tx1"/>
                </a:solidFill>
                <a:latin typeface="Sassoon Infant Rg" panose="02000503030000020003" charset="0"/>
              </a:defRPr>
            </a:lvl5pPr>
            <a:lvl6pPr marL="2514600" indent="-228600" fontAlgn="base">
              <a:spcBef>
                <a:spcPct val="0"/>
              </a:spcBef>
              <a:spcAft>
                <a:spcPct val="0"/>
              </a:spcAft>
              <a:defRPr>
                <a:solidFill>
                  <a:schemeClr val="tx1"/>
                </a:solidFill>
                <a:latin typeface="Sassoon Infant Rg" panose="02000503030000020003" charset="0"/>
              </a:defRPr>
            </a:lvl6pPr>
            <a:lvl7pPr marL="2971800" indent="-228600" fontAlgn="base">
              <a:spcBef>
                <a:spcPct val="0"/>
              </a:spcBef>
              <a:spcAft>
                <a:spcPct val="0"/>
              </a:spcAft>
              <a:defRPr>
                <a:solidFill>
                  <a:schemeClr val="tx1"/>
                </a:solidFill>
                <a:latin typeface="Sassoon Infant Rg" panose="02000503030000020003" charset="0"/>
              </a:defRPr>
            </a:lvl7pPr>
            <a:lvl8pPr marL="3429000" indent="-228600" fontAlgn="base">
              <a:spcBef>
                <a:spcPct val="0"/>
              </a:spcBef>
              <a:spcAft>
                <a:spcPct val="0"/>
              </a:spcAft>
              <a:defRPr>
                <a:solidFill>
                  <a:schemeClr val="tx1"/>
                </a:solidFill>
                <a:latin typeface="Sassoon Infant Rg" panose="02000503030000020003" charset="0"/>
              </a:defRPr>
            </a:lvl8pPr>
            <a:lvl9pPr marL="3886200" indent="-228600" fontAlgn="base">
              <a:spcBef>
                <a:spcPct val="0"/>
              </a:spcBef>
              <a:spcAft>
                <a:spcPct val="0"/>
              </a:spcAft>
              <a:defRPr>
                <a:solidFill>
                  <a:schemeClr val="tx1"/>
                </a:solidFill>
                <a:latin typeface="Sassoon Infant Rg" panose="02000503030000020003" charset="0"/>
              </a:defRPr>
            </a:lvl9pPr>
          </a:lstStyle>
          <a:p>
            <a:pPr eaLnBrk="1" hangingPunct="1">
              <a:lnSpc>
                <a:spcPct val="90000"/>
              </a:lnSpc>
            </a:pPr>
            <a:r>
              <a:rPr lang="en-US" altLang="en-US" sz="3600" b="1">
                <a:latin typeface="Twinkl SemiBold" charset="0"/>
              </a:rPr>
              <a:t>Success Criteria</a:t>
            </a:r>
          </a:p>
        </p:txBody>
      </p:sp>
      <p:sp>
        <p:nvSpPr>
          <p:cNvPr id="16389" name="Title 1">
            <a:extLst>
              <a:ext uri="{FF2B5EF4-FFF2-40B4-BE49-F238E27FC236}">
                <a16:creationId xmlns:a16="http://schemas.microsoft.com/office/drawing/2014/main" id="{0856AB87-2A21-4C04-A357-F0E93B20352B}"/>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Sassoon Infant Rg" panose="02000503030000020003" charset="0"/>
              </a:defRPr>
            </a:lvl1pPr>
            <a:lvl2pPr marL="742950" indent="-285750">
              <a:defRPr>
                <a:solidFill>
                  <a:schemeClr val="tx1"/>
                </a:solidFill>
                <a:latin typeface="Sassoon Infant Rg" panose="02000503030000020003" charset="0"/>
              </a:defRPr>
            </a:lvl2pPr>
            <a:lvl3pPr marL="1143000" indent="-228600">
              <a:defRPr>
                <a:solidFill>
                  <a:schemeClr val="tx1"/>
                </a:solidFill>
                <a:latin typeface="Sassoon Infant Rg" panose="02000503030000020003" charset="0"/>
              </a:defRPr>
            </a:lvl3pPr>
            <a:lvl4pPr marL="1600200" indent="-228600">
              <a:defRPr>
                <a:solidFill>
                  <a:schemeClr val="tx1"/>
                </a:solidFill>
                <a:latin typeface="Sassoon Infant Rg" panose="02000503030000020003" charset="0"/>
              </a:defRPr>
            </a:lvl4pPr>
            <a:lvl5pPr marL="2057400" indent="-228600">
              <a:defRPr>
                <a:solidFill>
                  <a:schemeClr val="tx1"/>
                </a:solidFill>
                <a:latin typeface="Sassoon Infant Rg" panose="02000503030000020003" charset="0"/>
              </a:defRPr>
            </a:lvl5pPr>
            <a:lvl6pPr marL="2514600" indent="-228600" fontAlgn="base">
              <a:spcBef>
                <a:spcPct val="0"/>
              </a:spcBef>
              <a:spcAft>
                <a:spcPct val="0"/>
              </a:spcAft>
              <a:defRPr>
                <a:solidFill>
                  <a:schemeClr val="tx1"/>
                </a:solidFill>
                <a:latin typeface="Sassoon Infant Rg" panose="02000503030000020003" charset="0"/>
              </a:defRPr>
            </a:lvl6pPr>
            <a:lvl7pPr marL="2971800" indent="-228600" fontAlgn="base">
              <a:spcBef>
                <a:spcPct val="0"/>
              </a:spcBef>
              <a:spcAft>
                <a:spcPct val="0"/>
              </a:spcAft>
              <a:defRPr>
                <a:solidFill>
                  <a:schemeClr val="tx1"/>
                </a:solidFill>
                <a:latin typeface="Sassoon Infant Rg" panose="02000503030000020003" charset="0"/>
              </a:defRPr>
            </a:lvl7pPr>
            <a:lvl8pPr marL="3429000" indent="-228600" fontAlgn="base">
              <a:spcBef>
                <a:spcPct val="0"/>
              </a:spcBef>
              <a:spcAft>
                <a:spcPct val="0"/>
              </a:spcAft>
              <a:defRPr>
                <a:solidFill>
                  <a:schemeClr val="tx1"/>
                </a:solidFill>
                <a:latin typeface="Sassoon Infant Rg" panose="02000503030000020003" charset="0"/>
              </a:defRPr>
            </a:lvl8pPr>
            <a:lvl9pPr marL="3886200" indent="-228600" fontAlgn="base">
              <a:spcBef>
                <a:spcPct val="0"/>
              </a:spcBef>
              <a:spcAft>
                <a:spcPct val="0"/>
              </a:spcAft>
              <a:defRPr>
                <a:solidFill>
                  <a:schemeClr val="tx1"/>
                </a:solidFill>
                <a:latin typeface="Sassoon Infant Rg" panose="02000503030000020003" charset="0"/>
              </a:defRPr>
            </a:lvl9pPr>
          </a:lstStyle>
          <a:p>
            <a:pPr eaLnBrk="1" hangingPunct="1">
              <a:lnSpc>
                <a:spcPct val="90000"/>
              </a:lnSpc>
            </a:pPr>
            <a:endParaRPr lang="en-US" altLang="en-US" sz="3600" b="1" dirty="0">
              <a:latin typeface="Twinkl SemiBold" charset="0"/>
            </a:endParaRPr>
          </a:p>
        </p:txBody>
      </p:sp>
      <p:sp>
        <p:nvSpPr>
          <p:cNvPr id="16390" name="Content Placeholder 15">
            <a:extLst>
              <a:ext uri="{FF2B5EF4-FFF2-40B4-BE49-F238E27FC236}">
                <a16:creationId xmlns:a16="http://schemas.microsoft.com/office/drawing/2014/main" id="{23FDB28E-76CC-49C9-87E9-1351838B4AC3}"/>
              </a:ext>
            </a:extLst>
          </p:cNvPr>
          <p:cNvSpPr>
            <a:spLocks noGrp="1"/>
          </p:cNvSpPr>
          <p:nvPr>
            <p:ph idx="1"/>
          </p:nvPr>
        </p:nvSpPr>
        <p:spPr>
          <a:xfrm>
            <a:off x="628650" y="735013"/>
            <a:ext cx="7886700" cy="1801812"/>
          </a:xfrm>
        </p:spPr>
        <p:txBody>
          <a:bodyPr/>
          <a:lstStyle/>
          <a:p>
            <a:pPr marL="0" indent="0" algn="ctr">
              <a:buNone/>
            </a:pPr>
            <a:r>
              <a:rPr lang="en-GB" altLang="en-US" sz="3600" b="1" u="sng" dirty="0">
                <a:latin typeface="Twinkl" panose="020B0604020202020204" charset="0"/>
                <a:ea typeface="Sassoon Infant Rg" panose="02000503030000020003" charset="0"/>
              </a:rPr>
              <a:t>LO To explain why Maundy Thursday is important to Christians</a:t>
            </a:r>
          </a:p>
        </p:txBody>
      </p:sp>
      <p:sp>
        <p:nvSpPr>
          <p:cNvPr id="16391" name="Content Placeholder 15">
            <a:extLst>
              <a:ext uri="{FF2B5EF4-FFF2-40B4-BE49-F238E27FC236}">
                <a16:creationId xmlns:a16="http://schemas.microsoft.com/office/drawing/2014/main" id="{86F9A955-2480-493F-9951-F479D13024B7}"/>
              </a:ext>
            </a:extLst>
          </p:cNvPr>
          <p:cNvSpPr txBox="1">
            <a:spLocks/>
          </p:cNvSpPr>
          <p:nvPr/>
        </p:nvSpPr>
        <p:spPr bwMode="auto">
          <a:xfrm>
            <a:off x="628650" y="3467100"/>
            <a:ext cx="7886700" cy="2249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eaLnBrk="1" hangingPunct="1"/>
            <a:r>
              <a:rPr lang="en-GB" altLang="en-US" dirty="0"/>
              <a:t>I can tell you what Jesus told his disciples they must do.</a:t>
            </a:r>
          </a:p>
          <a:p>
            <a:pPr eaLnBrk="1" hangingPunct="1"/>
            <a:r>
              <a:rPr lang="en-GB" altLang="en-US" dirty="0"/>
              <a:t>I can tell you what the bread and wine represents.</a:t>
            </a:r>
          </a:p>
          <a:p>
            <a:pPr eaLnBrk="1" hangingPunct="1"/>
            <a:r>
              <a:rPr lang="en-GB" altLang="en-US" dirty="0"/>
              <a:t>I can tell you who betrayed Jesus.</a:t>
            </a:r>
          </a:p>
        </p:txBody>
      </p:sp>
      <p:pic>
        <p:nvPicPr>
          <p:cNvPr id="3" name="Audio 2">
            <a:hlinkClick r:id="" action="ppaction://media"/>
            <a:extLst>
              <a:ext uri="{FF2B5EF4-FFF2-40B4-BE49-F238E27FC236}">
                <a16:creationId xmlns:a16="http://schemas.microsoft.com/office/drawing/2014/main" id="{4DD9F87B-0FC5-48CA-A5AC-1E575584FC53}"/>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7144"/>
    </mc:Choice>
    <mc:Fallback>
      <p:transition spd="slow" advTm="271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3">
            <a:extLst>
              <a:ext uri="{FF2B5EF4-FFF2-40B4-BE49-F238E27FC236}">
                <a16:creationId xmlns:a16="http://schemas.microsoft.com/office/drawing/2014/main" id="{499B3D0B-2350-4788-8B70-D0A6B62720E3}"/>
              </a:ext>
            </a:extLst>
          </p:cNvPr>
          <p:cNvSpPr>
            <a:spLocks noGrp="1"/>
          </p:cNvSpPr>
          <p:nvPr>
            <p:ph type="title"/>
          </p:nvPr>
        </p:nvSpPr>
        <p:spPr>
          <a:xfrm>
            <a:off x="457200" y="906463"/>
            <a:ext cx="8220075" cy="684212"/>
          </a:xfrm>
        </p:spPr>
        <p:txBody>
          <a:bodyPr>
            <a:normAutofit fontScale="90000"/>
          </a:bodyPr>
          <a:lstStyle/>
          <a:p>
            <a:pPr algn="ctr"/>
            <a:r>
              <a:rPr lang="en-GB" altLang="en-US">
                <a:latin typeface="Twinkl SemiBold" charset="0"/>
              </a:rPr>
              <a:t>Maundy Thursday and</a:t>
            </a:r>
            <a:br>
              <a:rPr lang="en-GB" altLang="en-US">
                <a:latin typeface="Twinkl SemiBold" charset="0"/>
              </a:rPr>
            </a:br>
            <a:r>
              <a:rPr lang="en-GB" altLang="en-US">
                <a:latin typeface="Twinkl SemiBold" charset="0"/>
              </a:rPr>
              <a:t>The Last Supper</a:t>
            </a:r>
          </a:p>
        </p:txBody>
      </p:sp>
      <p:sp>
        <p:nvSpPr>
          <p:cNvPr id="3" name="Rounded Rectangle 2">
            <a:extLst>
              <a:ext uri="{FF2B5EF4-FFF2-40B4-BE49-F238E27FC236}">
                <a16:creationId xmlns:a16="http://schemas.microsoft.com/office/drawing/2014/main" id="{62E8EADB-5829-4D32-ADCD-E159B39DF826}"/>
              </a:ext>
            </a:extLst>
          </p:cNvPr>
          <p:cNvSpPr/>
          <p:nvPr/>
        </p:nvSpPr>
        <p:spPr>
          <a:xfrm>
            <a:off x="755650" y="1928813"/>
            <a:ext cx="7632700" cy="847725"/>
          </a:xfrm>
          <a:prstGeom prst="roundRect">
            <a:avLst/>
          </a:prstGeom>
          <a:solidFill>
            <a:srgbClr val="BFE5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Maundy Thursday is the day before Good Friday. It remembers the Last Supper – this was Jesus’s last meal before he died.</a:t>
            </a:r>
          </a:p>
        </p:txBody>
      </p:sp>
      <p:sp>
        <p:nvSpPr>
          <p:cNvPr id="6" name="Rounded Rectangle 5">
            <a:extLst>
              <a:ext uri="{FF2B5EF4-FFF2-40B4-BE49-F238E27FC236}">
                <a16:creationId xmlns:a16="http://schemas.microsoft.com/office/drawing/2014/main" id="{C1F6AC8B-34D6-46E8-AB5F-47A20385DCD8}"/>
              </a:ext>
            </a:extLst>
          </p:cNvPr>
          <p:cNvSpPr/>
          <p:nvPr/>
        </p:nvSpPr>
        <p:spPr>
          <a:xfrm>
            <a:off x="755650" y="2846388"/>
            <a:ext cx="7632700" cy="803275"/>
          </a:xfrm>
          <a:prstGeom prst="roundRect">
            <a:avLst/>
          </a:prstGeom>
          <a:solidFill>
            <a:srgbClr val="F4DF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The word ‘Maundy’ comes from a word which means ‘command’. At the Last Supper, Jesus told his disciples they must love one another.</a:t>
            </a:r>
          </a:p>
        </p:txBody>
      </p:sp>
      <p:pic>
        <p:nvPicPr>
          <p:cNvPr id="17413" name="Picture 3">
            <a:extLst>
              <a:ext uri="{FF2B5EF4-FFF2-40B4-BE49-F238E27FC236}">
                <a16:creationId xmlns:a16="http://schemas.microsoft.com/office/drawing/2014/main" id="{F9A765AC-C2A9-4FD4-8F1F-23C40A9E6A37}"/>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755650" y="3721100"/>
            <a:ext cx="7632700" cy="237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4" name="Whole Class">
            <a:extLst>
              <a:ext uri="{FF2B5EF4-FFF2-40B4-BE49-F238E27FC236}">
                <a16:creationId xmlns:a16="http://schemas.microsoft.com/office/drawing/2014/main" id="{C0D0B5B4-837E-45DE-9895-C249ADA5AE2C}"/>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4C751916-7C6F-4B7F-B10E-447C1082B53A}"/>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8753"/>
    </mc:Choice>
    <mc:Fallback>
      <p:transition spd="slow" advTm="187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3">
            <a:extLst>
              <a:ext uri="{FF2B5EF4-FFF2-40B4-BE49-F238E27FC236}">
                <a16:creationId xmlns:a16="http://schemas.microsoft.com/office/drawing/2014/main" id="{627F669F-2242-4FDA-8E32-F6377B3A2DAC}"/>
              </a:ext>
            </a:extLst>
          </p:cNvPr>
          <p:cNvSpPr>
            <a:spLocks noGrp="1"/>
          </p:cNvSpPr>
          <p:nvPr>
            <p:ph type="title"/>
          </p:nvPr>
        </p:nvSpPr>
        <p:spPr>
          <a:xfrm>
            <a:off x="457200" y="642938"/>
            <a:ext cx="8220075" cy="682625"/>
          </a:xfrm>
        </p:spPr>
        <p:txBody>
          <a:bodyPr>
            <a:normAutofit fontScale="90000"/>
          </a:bodyPr>
          <a:lstStyle/>
          <a:p>
            <a:pPr algn="ctr"/>
            <a:r>
              <a:rPr lang="en-GB" altLang="en-US">
                <a:latin typeface="Twinkl SemiBold" charset="0"/>
              </a:rPr>
              <a:t>Maundy Thursday</a:t>
            </a:r>
          </a:p>
        </p:txBody>
      </p:sp>
      <p:sp>
        <p:nvSpPr>
          <p:cNvPr id="3" name="Rounded Rectangle 2">
            <a:extLst>
              <a:ext uri="{FF2B5EF4-FFF2-40B4-BE49-F238E27FC236}">
                <a16:creationId xmlns:a16="http://schemas.microsoft.com/office/drawing/2014/main" id="{952B6747-9C3F-40A8-ABF2-850B21FBFD85}"/>
              </a:ext>
            </a:extLst>
          </p:cNvPr>
          <p:cNvSpPr/>
          <p:nvPr/>
        </p:nvSpPr>
        <p:spPr>
          <a:xfrm>
            <a:off x="755650" y="1450975"/>
            <a:ext cx="7632700" cy="1157288"/>
          </a:xfrm>
          <a:prstGeom prst="roundRect">
            <a:avLst>
              <a:gd name="adj" fmla="val 0"/>
            </a:avLst>
          </a:prstGeom>
          <a:solidFill>
            <a:srgbClr val="BFE5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On Thursday, Jesus gathered the disciples together and one a time, he washed their feet. Then Jesus told the disciples they must love one another, as he had loved them, by looking after each other.</a:t>
            </a:r>
          </a:p>
        </p:txBody>
      </p:sp>
      <p:pic>
        <p:nvPicPr>
          <p:cNvPr id="18436" name="Whole Class">
            <a:extLst>
              <a:ext uri="{FF2B5EF4-FFF2-40B4-BE49-F238E27FC236}">
                <a16:creationId xmlns:a16="http://schemas.microsoft.com/office/drawing/2014/main" id="{458D91A4-0261-4212-91D0-B753739ADF60}"/>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1">
            <a:extLst>
              <a:ext uri="{FF2B5EF4-FFF2-40B4-BE49-F238E27FC236}">
                <a16:creationId xmlns:a16="http://schemas.microsoft.com/office/drawing/2014/main" id="{4094CF99-6651-4F60-B54F-F007C4F9FCF8}"/>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755650" y="2732088"/>
            <a:ext cx="7632700" cy="336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D29B739F-2D21-46BE-B5F4-3EB3DD25984C}"/>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4695"/>
    </mc:Choice>
    <mc:Fallback>
      <p:transition spd="slow" advTm="146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3">
            <a:extLst>
              <a:ext uri="{FF2B5EF4-FFF2-40B4-BE49-F238E27FC236}">
                <a16:creationId xmlns:a16="http://schemas.microsoft.com/office/drawing/2014/main" id="{B9A8795A-A779-403A-A11B-94C7232860FF}"/>
              </a:ext>
            </a:extLst>
          </p:cNvPr>
          <p:cNvSpPr>
            <a:spLocks noGrp="1"/>
          </p:cNvSpPr>
          <p:nvPr>
            <p:ph type="title"/>
          </p:nvPr>
        </p:nvSpPr>
        <p:spPr>
          <a:xfrm>
            <a:off x="457200" y="642938"/>
            <a:ext cx="8220075" cy="682625"/>
          </a:xfrm>
        </p:spPr>
        <p:txBody>
          <a:bodyPr>
            <a:normAutofit fontScale="90000"/>
          </a:bodyPr>
          <a:lstStyle/>
          <a:p>
            <a:pPr algn="ctr"/>
            <a:r>
              <a:rPr lang="en-GB" altLang="en-US">
                <a:latin typeface="Twinkl SemiBold" charset="0"/>
              </a:rPr>
              <a:t>Maundy Thursday</a:t>
            </a:r>
          </a:p>
        </p:txBody>
      </p:sp>
      <p:sp>
        <p:nvSpPr>
          <p:cNvPr id="3" name="Rounded Rectangle 2">
            <a:extLst>
              <a:ext uri="{FF2B5EF4-FFF2-40B4-BE49-F238E27FC236}">
                <a16:creationId xmlns:a16="http://schemas.microsoft.com/office/drawing/2014/main" id="{8CF8A2A9-F131-47AC-8F9F-FE90C12BEA25}"/>
              </a:ext>
            </a:extLst>
          </p:cNvPr>
          <p:cNvSpPr/>
          <p:nvPr/>
        </p:nvSpPr>
        <p:spPr>
          <a:xfrm>
            <a:off x="755650" y="1450975"/>
            <a:ext cx="7632700" cy="1157288"/>
          </a:xfrm>
          <a:prstGeom prst="roundRect">
            <a:avLst>
              <a:gd name="adj" fmla="val 0"/>
            </a:avLst>
          </a:prstGeom>
          <a:solidFill>
            <a:srgbClr val="BFE5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Jesus celebrated Passover with his twelve disciples. Jesus knew he was soon to die and that this meal would be his last. He told his disciples this and they were very sad. He already knew that one of the disciples was going to betray him.</a:t>
            </a:r>
          </a:p>
        </p:txBody>
      </p:sp>
      <p:pic>
        <p:nvPicPr>
          <p:cNvPr id="19460" name="Whole Class">
            <a:extLst>
              <a:ext uri="{FF2B5EF4-FFF2-40B4-BE49-F238E27FC236}">
                <a16:creationId xmlns:a16="http://schemas.microsoft.com/office/drawing/2014/main" id="{093B82C3-F7FE-405F-A56D-75CFAC10B310}"/>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5">
            <a:extLst>
              <a:ext uri="{FF2B5EF4-FFF2-40B4-BE49-F238E27FC236}">
                <a16:creationId xmlns:a16="http://schemas.microsoft.com/office/drawing/2014/main" id="{FB8068C9-CFF3-486F-A6DF-E4F93BAFCBAF}"/>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755650" y="2693988"/>
            <a:ext cx="7632700" cy="3398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7B4C4274-EBDB-4566-8BBB-5D7D207B3043}"/>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6218"/>
    </mc:Choice>
    <mc:Fallback>
      <p:transition spd="slow" advTm="162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3">
            <a:extLst>
              <a:ext uri="{FF2B5EF4-FFF2-40B4-BE49-F238E27FC236}">
                <a16:creationId xmlns:a16="http://schemas.microsoft.com/office/drawing/2014/main" id="{B9969A53-B59E-4D61-83D4-97BED3C202EB}"/>
              </a:ext>
            </a:extLst>
          </p:cNvPr>
          <p:cNvSpPr>
            <a:spLocks noGrp="1"/>
          </p:cNvSpPr>
          <p:nvPr>
            <p:ph type="title"/>
          </p:nvPr>
        </p:nvSpPr>
        <p:spPr>
          <a:xfrm>
            <a:off x="457200" y="642938"/>
            <a:ext cx="8220075" cy="682625"/>
          </a:xfrm>
        </p:spPr>
        <p:txBody>
          <a:bodyPr>
            <a:normAutofit fontScale="90000"/>
          </a:bodyPr>
          <a:lstStyle/>
          <a:p>
            <a:pPr algn="ctr"/>
            <a:r>
              <a:rPr lang="en-GB" altLang="en-US">
                <a:latin typeface="Twinkl SemiBold" charset="0"/>
              </a:rPr>
              <a:t>Maundy Thursday</a:t>
            </a:r>
          </a:p>
        </p:txBody>
      </p:sp>
      <p:sp>
        <p:nvSpPr>
          <p:cNvPr id="3" name="Rounded Rectangle 2">
            <a:extLst>
              <a:ext uri="{FF2B5EF4-FFF2-40B4-BE49-F238E27FC236}">
                <a16:creationId xmlns:a16="http://schemas.microsoft.com/office/drawing/2014/main" id="{286FD02E-B9FB-496E-A3E8-06160723BB57}"/>
              </a:ext>
            </a:extLst>
          </p:cNvPr>
          <p:cNvSpPr/>
          <p:nvPr/>
        </p:nvSpPr>
        <p:spPr>
          <a:xfrm>
            <a:off x="755650" y="1450975"/>
            <a:ext cx="7632700" cy="1157288"/>
          </a:xfrm>
          <a:prstGeom prst="roundRect">
            <a:avLst>
              <a:gd name="adj" fmla="val 0"/>
            </a:avLst>
          </a:prstGeom>
          <a:solidFill>
            <a:srgbClr val="BFE5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Jesus broke the bread and blessed it. He told his disciples it was his body and that they should eat it and remember him. Jesus then took a cup of wine and blessed it. He told his disciples it was his blood and that they should drink some wine from the cup and remember him.</a:t>
            </a:r>
          </a:p>
        </p:txBody>
      </p:sp>
      <p:pic>
        <p:nvPicPr>
          <p:cNvPr id="20484" name="Whole Class">
            <a:extLst>
              <a:ext uri="{FF2B5EF4-FFF2-40B4-BE49-F238E27FC236}">
                <a16:creationId xmlns:a16="http://schemas.microsoft.com/office/drawing/2014/main" id="{E5BDA4B9-0C30-4B70-8042-B090E63E8652}"/>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Picture 1">
            <a:extLst>
              <a:ext uri="{FF2B5EF4-FFF2-40B4-BE49-F238E27FC236}">
                <a16:creationId xmlns:a16="http://schemas.microsoft.com/office/drawing/2014/main" id="{39C39672-ACC1-4E53-AEBF-D36B9A31F7CD}"/>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755650" y="2671763"/>
            <a:ext cx="3749675"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6" name="Picture 3">
            <a:extLst>
              <a:ext uri="{FF2B5EF4-FFF2-40B4-BE49-F238E27FC236}">
                <a16:creationId xmlns:a16="http://schemas.microsoft.com/office/drawing/2014/main" id="{521A6518-F381-4705-BF74-BD564852AEEE}"/>
              </a:ext>
            </a:extLst>
          </p:cNvPr>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bwMode="auto">
          <a:xfrm>
            <a:off x="4662488" y="2671763"/>
            <a:ext cx="3725862" cy="3421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60C47B09-AF25-4EDE-BD64-49B580432D99}"/>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8518"/>
    </mc:Choice>
    <mc:Fallback>
      <p:transition spd="slow" advTm="185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3">
            <a:extLst>
              <a:ext uri="{FF2B5EF4-FFF2-40B4-BE49-F238E27FC236}">
                <a16:creationId xmlns:a16="http://schemas.microsoft.com/office/drawing/2014/main" id="{6E04A731-0CF5-4A4B-83DC-7297194691E5}"/>
              </a:ext>
            </a:extLst>
          </p:cNvPr>
          <p:cNvSpPr>
            <a:spLocks noGrp="1"/>
          </p:cNvSpPr>
          <p:nvPr>
            <p:ph type="title"/>
          </p:nvPr>
        </p:nvSpPr>
        <p:spPr>
          <a:xfrm>
            <a:off x="457200" y="642938"/>
            <a:ext cx="8220075" cy="682625"/>
          </a:xfrm>
        </p:spPr>
        <p:txBody>
          <a:bodyPr>
            <a:normAutofit fontScale="90000"/>
          </a:bodyPr>
          <a:lstStyle/>
          <a:p>
            <a:pPr algn="ctr"/>
            <a:r>
              <a:rPr lang="en-GB" altLang="en-US">
                <a:latin typeface="Twinkl SemiBold" charset="0"/>
              </a:rPr>
              <a:t>Maundy Thursday</a:t>
            </a:r>
          </a:p>
        </p:txBody>
      </p:sp>
      <p:sp>
        <p:nvSpPr>
          <p:cNvPr id="3" name="Rounded Rectangle 2">
            <a:extLst>
              <a:ext uri="{FF2B5EF4-FFF2-40B4-BE49-F238E27FC236}">
                <a16:creationId xmlns:a16="http://schemas.microsoft.com/office/drawing/2014/main" id="{08F13C3A-80BD-47C1-A71B-1E33D134BA9F}"/>
              </a:ext>
            </a:extLst>
          </p:cNvPr>
          <p:cNvSpPr/>
          <p:nvPr/>
        </p:nvSpPr>
        <p:spPr>
          <a:xfrm>
            <a:off x="755650" y="1450975"/>
            <a:ext cx="7632700" cy="1157288"/>
          </a:xfrm>
          <a:prstGeom prst="roundRect">
            <a:avLst>
              <a:gd name="adj" fmla="val 0"/>
            </a:avLst>
          </a:prstGeom>
          <a:solidFill>
            <a:srgbClr val="BFE5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Jesus and his disciples went to the Garden of Gethsemane. Jesus prayed to God and the disciples fell asleep.</a:t>
            </a:r>
          </a:p>
        </p:txBody>
      </p:sp>
      <p:pic>
        <p:nvPicPr>
          <p:cNvPr id="21508" name="Whole Class">
            <a:extLst>
              <a:ext uri="{FF2B5EF4-FFF2-40B4-BE49-F238E27FC236}">
                <a16:creationId xmlns:a16="http://schemas.microsoft.com/office/drawing/2014/main" id="{E9354177-FCAE-4B86-B917-9CEF3B1440A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1">
            <a:extLst>
              <a:ext uri="{FF2B5EF4-FFF2-40B4-BE49-F238E27FC236}">
                <a16:creationId xmlns:a16="http://schemas.microsoft.com/office/drawing/2014/main" id="{EF23A1A8-C554-4933-B0D2-614554F5B35A}"/>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760413" y="2732088"/>
            <a:ext cx="7627937" cy="336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Audio 3">
            <a:hlinkClick r:id="" action="ppaction://media"/>
            <a:extLst>
              <a:ext uri="{FF2B5EF4-FFF2-40B4-BE49-F238E27FC236}">
                <a16:creationId xmlns:a16="http://schemas.microsoft.com/office/drawing/2014/main" id="{E2A38357-3151-4634-AAD8-CCC311A35CB9}"/>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0058"/>
    </mc:Choice>
    <mc:Fallback>
      <p:transition spd="slow" advTm="100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3">
            <a:extLst>
              <a:ext uri="{FF2B5EF4-FFF2-40B4-BE49-F238E27FC236}">
                <a16:creationId xmlns:a16="http://schemas.microsoft.com/office/drawing/2014/main" id="{55EB8566-531E-4B8C-9960-7E3B3CC2CA4E}"/>
              </a:ext>
            </a:extLst>
          </p:cNvPr>
          <p:cNvSpPr>
            <a:spLocks noGrp="1"/>
          </p:cNvSpPr>
          <p:nvPr>
            <p:ph type="title"/>
          </p:nvPr>
        </p:nvSpPr>
        <p:spPr>
          <a:xfrm>
            <a:off x="457200" y="642938"/>
            <a:ext cx="8220075" cy="682625"/>
          </a:xfrm>
        </p:spPr>
        <p:txBody>
          <a:bodyPr>
            <a:normAutofit fontScale="90000"/>
          </a:bodyPr>
          <a:lstStyle/>
          <a:p>
            <a:pPr algn="ctr"/>
            <a:r>
              <a:rPr lang="en-GB" altLang="en-US">
                <a:latin typeface="Twinkl SemiBold" charset="0"/>
              </a:rPr>
              <a:t>Maundy Thursday</a:t>
            </a:r>
          </a:p>
        </p:txBody>
      </p:sp>
      <p:sp>
        <p:nvSpPr>
          <p:cNvPr id="3" name="Rounded Rectangle 2">
            <a:extLst>
              <a:ext uri="{FF2B5EF4-FFF2-40B4-BE49-F238E27FC236}">
                <a16:creationId xmlns:a16="http://schemas.microsoft.com/office/drawing/2014/main" id="{19E59FB5-20E2-4015-8FAD-C14C02248015}"/>
              </a:ext>
            </a:extLst>
          </p:cNvPr>
          <p:cNvSpPr/>
          <p:nvPr/>
        </p:nvSpPr>
        <p:spPr>
          <a:xfrm>
            <a:off x="755650" y="1450975"/>
            <a:ext cx="7632700" cy="1157288"/>
          </a:xfrm>
          <a:prstGeom prst="roundRect">
            <a:avLst>
              <a:gd name="adj" fmla="val 0"/>
            </a:avLst>
          </a:prstGeom>
          <a:solidFill>
            <a:srgbClr val="BFE5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Judas came into the Garden of Gethsemane with the priests and guards. He kissed Jesus on the cheek. This was the sign that showed the priests and the guards who Jesus was. The guards arrested Jesus and he was taken away.</a:t>
            </a:r>
          </a:p>
        </p:txBody>
      </p:sp>
      <p:pic>
        <p:nvPicPr>
          <p:cNvPr id="22532" name="Whole Class">
            <a:extLst>
              <a:ext uri="{FF2B5EF4-FFF2-40B4-BE49-F238E27FC236}">
                <a16:creationId xmlns:a16="http://schemas.microsoft.com/office/drawing/2014/main" id="{462989A0-FFF1-449E-9DCE-BABCFA149B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3">
            <a:extLst>
              <a:ext uri="{FF2B5EF4-FFF2-40B4-BE49-F238E27FC236}">
                <a16:creationId xmlns:a16="http://schemas.microsoft.com/office/drawing/2014/main" id="{B3946CFB-BC0A-4720-B416-6D23D201E256}"/>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2065338" y="2722563"/>
            <a:ext cx="5003800" cy="337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E744EDCF-8210-4636-9003-11EDABE9FFA2}"/>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6771"/>
    </mc:Choice>
    <mc:Fallback>
      <p:transition spd="slow" advTm="167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C009FD55-D71E-4CEC-AD1E-48C661121BE4}"/>
              </a:ext>
            </a:extLst>
          </p:cNvPr>
          <p:cNvSpPr>
            <a:spLocks noGrp="1"/>
          </p:cNvSpPr>
          <p:nvPr>
            <p:ph idx="1"/>
          </p:nvPr>
        </p:nvSpPr>
        <p:spPr>
          <a:xfrm>
            <a:off x="457201" y="2152650"/>
            <a:ext cx="3879724" cy="2645578"/>
          </a:xfrm>
          <a:prstGeom prst="rect">
            <a:avLst/>
          </a:prstGeom>
        </p:spPr>
        <p:txBody>
          <a:bodyPr wrap="square" lIns="0" tIns="72000" rIns="0" bIns="72000">
            <a:spAutoFit/>
          </a:bodyPr>
          <a:lstStyle/>
          <a:p>
            <a:r>
              <a:rPr lang="en-GB" dirty="0">
                <a:latin typeface="Twinkl" pitchFamily="50" charset="0"/>
              </a:rPr>
              <a:t>Some churches have special feet washing services on Maundy Thursday. </a:t>
            </a:r>
          </a:p>
          <a:p>
            <a:endParaRPr lang="en-GB" dirty="0">
              <a:latin typeface="Twinkl" pitchFamily="50" charset="0"/>
            </a:endParaRPr>
          </a:p>
          <a:p>
            <a:r>
              <a:rPr lang="en-GB" dirty="0">
                <a:latin typeface="Twinkl" pitchFamily="50" charset="0"/>
              </a:rPr>
              <a:t>Hundreds of years ago, our monarch used to wash poor people’s feet on Maundy Thursday. Can you imagine the Queen washing your feet?</a:t>
            </a:r>
          </a:p>
        </p:txBody>
      </p:sp>
      <p:sp>
        <p:nvSpPr>
          <p:cNvPr id="5" name="Title 20">
            <a:extLst>
              <a:ext uri="{FF2B5EF4-FFF2-40B4-BE49-F238E27FC236}">
                <a16:creationId xmlns:a16="http://schemas.microsoft.com/office/drawing/2014/main" id="{49BAF5AB-6CAD-4570-A70C-0248D44134C7}"/>
              </a:ext>
            </a:extLst>
          </p:cNvPr>
          <p:cNvSpPr>
            <a:spLocks noGrp="1"/>
          </p:cNvSpPr>
          <p:nvPr>
            <p:ph type="title"/>
          </p:nvPr>
        </p:nvSpPr>
        <p:spPr>
          <a:xfrm>
            <a:off x="457200" y="485775"/>
            <a:ext cx="8220075" cy="1595438"/>
          </a:xfrm>
        </p:spPr>
        <p:txBody>
          <a:bodyPr/>
          <a:lstStyle/>
          <a:p>
            <a:pPr algn="ctr"/>
            <a:r>
              <a:rPr lang="en-GB" sz="3600" b="1" dirty="0">
                <a:latin typeface="Twinkl" pitchFamily="50" charset="0"/>
              </a:rPr>
              <a:t>How Do Christians Remember </a:t>
            </a:r>
            <a:br>
              <a:rPr lang="en-GB" sz="3600" b="1" dirty="0">
                <a:latin typeface="Twinkl" pitchFamily="50" charset="0"/>
              </a:rPr>
            </a:br>
            <a:r>
              <a:rPr lang="en-GB" sz="3600" b="1" dirty="0">
                <a:latin typeface="Twinkl" pitchFamily="50" charset="0"/>
              </a:rPr>
              <a:t>Maundy Thursday?</a:t>
            </a:r>
          </a:p>
        </p:txBody>
      </p:sp>
      <p:pic>
        <p:nvPicPr>
          <p:cNvPr id="6" name="Picture 5">
            <a:extLst>
              <a:ext uri="{FF2B5EF4-FFF2-40B4-BE49-F238E27FC236}">
                <a16:creationId xmlns:a16="http://schemas.microsoft.com/office/drawing/2014/main" id="{364F328D-E4A6-492A-A13F-B7E0C98B340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flipH="1">
            <a:off x="4508626" y="1961023"/>
            <a:ext cx="3879724" cy="4159637"/>
          </a:xfrm>
          <a:prstGeom prst="rect">
            <a:avLst/>
          </a:prstGeom>
        </p:spPr>
      </p:pic>
      <p:pic>
        <p:nvPicPr>
          <p:cNvPr id="2" name="Audio 1">
            <a:hlinkClick r:id="" action="ppaction://media"/>
            <a:extLst>
              <a:ext uri="{FF2B5EF4-FFF2-40B4-BE49-F238E27FC236}">
                <a16:creationId xmlns:a16="http://schemas.microsoft.com/office/drawing/2014/main" id="{11CB2764-D85D-47DB-B6EF-861C40F19025}"/>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3483731725"/>
      </p:ext>
    </p:extLst>
  </p:cSld>
  <p:clrMapOvr>
    <a:masterClrMapping/>
  </p:clrMapOvr>
  <mc:AlternateContent xmlns:mc="http://schemas.openxmlformats.org/markup-compatibility/2006">
    <mc:Choice xmlns:p14="http://schemas.microsoft.com/office/powerpoint/2010/main" Requires="p14">
      <p:transition spd="slow" p14:dur="2000" advTm="16972"/>
    </mc:Choice>
    <mc:Fallback>
      <p:transition spd="slow" advTm="16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3">
            <a:extLst>
              <a:ext uri="{FF2B5EF4-FFF2-40B4-BE49-F238E27FC236}">
                <a16:creationId xmlns:a16="http://schemas.microsoft.com/office/drawing/2014/main" id="{BC016CC0-F903-4A7A-8E25-0F8A6EF78483}"/>
              </a:ext>
            </a:extLst>
          </p:cNvPr>
          <p:cNvSpPr>
            <a:spLocks noGrp="1"/>
          </p:cNvSpPr>
          <p:nvPr>
            <p:ph type="title"/>
          </p:nvPr>
        </p:nvSpPr>
        <p:spPr>
          <a:xfrm>
            <a:off x="457200" y="642938"/>
            <a:ext cx="8220075" cy="682625"/>
          </a:xfrm>
        </p:spPr>
        <p:txBody>
          <a:bodyPr>
            <a:normAutofit fontScale="90000"/>
          </a:bodyPr>
          <a:lstStyle/>
          <a:p>
            <a:pPr algn="ctr"/>
            <a:r>
              <a:rPr lang="en-GB" altLang="en-US">
                <a:latin typeface="Twinkl SemiBold" charset="0"/>
              </a:rPr>
              <a:t>Story Discussion</a:t>
            </a:r>
          </a:p>
        </p:txBody>
      </p:sp>
      <p:sp>
        <p:nvSpPr>
          <p:cNvPr id="3" name="Rounded Rectangle 2">
            <a:extLst>
              <a:ext uri="{FF2B5EF4-FFF2-40B4-BE49-F238E27FC236}">
                <a16:creationId xmlns:a16="http://schemas.microsoft.com/office/drawing/2014/main" id="{0EDF8517-4B43-4CD7-AB4E-42D9AF096BD9}"/>
              </a:ext>
            </a:extLst>
          </p:cNvPr>
          <p:cNvSpPr/>
          <p:nvPr/>
        </p:nvSpPr>
        <p:spPr>
          <a:xfrm>
            <a:off x="755650" y="1879600"/>
            <a:ext cx="4929188" cy="847725"/>
          </a:xfrm>
          <a:prstGeom prst="roundRect">
            <a:avLst>
              <a:gd name="adj" fmla="val 11388"/>
            </a:avLst>
          </a:prstGeom>
          <a:solidFill>
            <a:srgbClr val="BFE5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What did Jesus tell the disciples after he washed their feet?</a:t>
            </a:r>
          </a:p>
        </p:txBody>
      </p:sp>
      <p:sp>
        <p:nvSpPr>
          <p:cNvPr id="7" name="Rounded Rectangle 6">
            <a:extLst>
              <a:ext uri="{FF2B5EF4-FFF2-40B4-BE49-F238E27FC236}">
                <a16:creationId xmlns:a16="http://schemas.microsoft.com/office/drawing/2014/main" id="{A2BF089F-C25B-44CB-8FCF-E81E99C9795F}"/>
              </a:ext>
            </a:extLst>
          </p:cNvPr>
          <p:cNvSpPr/>
          <p:nvPr/>
        </p:nvSpPr>
        <p:spPr>
          <a:xfrm>
            <a:off x="755650" y="2811463"/>
            <a:ext cx="4929188" cy="847725"/>
          </a:xfrm>
          <a:prstGeom prst="roundRect">
            <a:avLst>
              <a:gd name="adj" fmla="val 11388"/>
            </a:avLst>
          </a:prstGeom>
          <a:solidFill>
            <a:srgbClr val="F4DF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What did Jesus share with the disciples at the Last Supper?</a:t>
            </a:r>
          </a:p>
        </p:txBody>
      </p:sp>
      <p:sp>
        <p:nvSpPr>
          <p:cNvPr id="8" name="Rounded Rectangle 7">
            <a:extLst>
              <a:ext uri="{FF2B5EF4-FFF2-40B4-BE49-F238E27FC236}">
                <a16:creationId xmlns:a16="http://schemas.microsoft.com/office/drawing/2014/main" id="{836FB082-5268-48B9-9DE5-8B8ECF9DDBEF}"/>
              </a:ext>
            </a:extLst>
          </p:cNvPr>
          <p:cNvSpPr/>
          <p:nvPr/>
        </p:nvSpPr>
        <p:spPr>
          <a:xfrm>
            <a:off x="755650" y="3744913"/>
            <a:ext cx="4929188" cy="847725"/>
          </a:xfrm>
          <a:prstGeom prst="roundRect">
            <a:avLst>
              <a:gd name="adj" fmla="val 11388"/>
            </a:avLst>
          </a:prstGeom>
          <a:solidFill>
            <a:srgbClr val="BFE5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Where did Jesus and the disciples go after the Last Supper?</a:t>
            </a:r>
          </a:p>
        </p:txBody>
      </p:sp>
      <p:sp>
        <p:nvSpPr>
          <p:cNvPr id="9" name="Rounded Rectangle 8">
            <a:extLst>
              <a:ext uri="{FF2B5EF4-FFF2-40B4-BE49-F238E27FC236}">
                <a16:creationId xmlns:a16="http://schemas.microsoft.com/office/drawing/2014/main" id="{BBD57DB7-FA00-45B7-952F-A6C51FFCA1AA}"/>
              </a:ext>
            </a:extLst>
          </p:cNvPr>
          <p:cNvSpPr/>
          <p:nvPr/>
        </p:nvSpPr>
        <p:spPr>
          <a:xfrm>
            <a:off x="755650" y="4678363"/>
            <a:ext cx="4929188" cy="847725"/>
          </a:xfrm>
          <a:prstGeom prst="roundRect">
            <a:avLst>
              <a:gd name="adj" fmla="val 11388"/>
            </a:avLst>
          </a:prstGeom>
          <a:solidFill>
            <a:srgbClr val="F4DF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Which disciple betrayed Jesus?</a:t>
            </a:r>
          </a:p>
        </p:txBody>
      </p:sp>
      <p:pic>
        <p:nvPicPr>
          <p:cNvPr id="23559" name="Picture 4">
            <a:extLst>
              <a:ext uri="{FF2B5EF4-FFF2-40B4-BE49-F238E27FC236}">
                <a16:creationId xmlns:a16="http://schemas.microsoft.com/office/drawing/2014/main" id="{D4BF1100-1C15-44BD-99EE-07D98C32ACAA}"/>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5770563" y="2092325"/>
            <a:ext cx="2508250" cy="3859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0" name="Pairs">
            <a:extLst>
              <a:ext uri="{FF2B5EF4-FFF2-40B4-BE49-F238E27FC236}">
                <a16:creationId xmlns:a16="http://schemas.microsoft.com/office/drawing/2014/main" id="{92E6C713-11B2-45FF-BC96-C1E4C58FA9EC}"/>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4F2E0299-AACF-4E0D-A18C-2AB45459935C}"/>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44817"/>
    </mc:Choice>
    <mc:Fallback>
      <p:transition spd="slow" advTm="448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3">
            <a:extLst>
              <a:ext uri="{FF2B5EF4-FFF2-40B4-BE49-F238E27FC236}">
                <a16:creationId xmlns:a16="http://schemas.microsoft.com/office/drawing/2014/main" id="{6EB5BE25-DCE5-465B-80B9-96BFE75B3260}"/>
              </a:ext>
            </a:extLst>
          </p:cNvPr>
          <p:cNvSpPr>
            <a:spLocks noGrp="1"/>
          </p:cNvSpPr>
          <p:nvPr>
            <p:ph type="title"/>
          </p:nvPr>
        </p:nvSpPr>
        <p:spPr>
          <a:xfrm>
            <a:off x="457200" y="658813"/>
            <a:ext cx="8220075" cy="684212"/>
          </a:xfrm>
        </p:spPr>
        <p:txBody>
          <a:bodyPr>
            <a:normAutofit fontScale="90000"/>
          </a:bodyPr>
          <a:lstStyle/>
          <a:p>
            <a:pPr algn="ctr"/>
            <a:r>
              <a:rPr lang="en-GB" altLang="en-US">
                <a:latin typeface="Twinkl SemiBold" charset="0"/>
              </a:rPr>
              <a:t>Bread and Wine</a:t>
            </a:r>
          </a:p>
        </p:txBody>
      </p:sp>
      <p:sp>
        <p:nvSpPr>
          <p:cNvPr id="3" name="Rounded Rectangle 2">
            <a:extLst>
              <a:ext uri="{FF2B5EF4-FFF2-40B4-BE49-F238E27FC236}">
                <a16:creationId xmlns:a16="http://schemas.microsoft.com/office/drawing/2014/main" id="{6AEDAA53-B19C-4EF1-B72B-024EBA0DC1BC}"/>
              </a:ext>
            </a:extLst>
          </p:cNvPr>
          <p:cNvSpPr/>
          <p:nvPr/>
        </p:nvSpPr>
        <p:spPr>
          <a:xfrm>
            <a:off x="755650" y="1343025"/>
            <a:ext cx="7632700" cy="847725"/>
          </a:xfrm>
          <a:prstGeom prst="roundRect">
            <a:avLst/>
          </a:prstGeom>
          <a:solidFill>
            <a:srgbClr val="BFE5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The bread Jesus broke at the Last Supper represents his body and the wine Jesus poured at the Last Supper represents his blood.</a:t>
            </a:r>
          </a:p>
        </p:txBody>
      </p:sp>
      <p:sp>
        <p:nvSpPr>
          <p:cNvPr id="6" name="Rounded Rectangle 5">
            <a:extLst>
              <a:ext uri="{FF2B5EF4-FFF2-40B4-BE49-F238E27FC236}">
                <a16:creationId xmlns:a16="http://schemas.microsoft.com/office/drawing/2014/main" id="{7171D554-C10C-4973-A64D-4B7FBDBB7271}"/>
              </a:ext>
            </a:extLst>
          </p:cNvPr>
          <p:cNvSpPr/>
          <p:nvPr/>
        </p:nvSpPr>
        <p:spPr>
          <a:xfrm>
            <a:off x="755650" y="2260600"/>
            <a:ext cx="7632700" cy="803275"/>
          </a:xfrm>
          <a:prstGeom prst="roundRect">
            <a:avLst/>
          </a:prstGeom>
          <a:solidFill>
            <a:srgbClr val="F4DF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In Church services today, Christians still re-enact this special moment from the Last Supper – this is called Holy Communion.</a:t>
            </a:r>
          </a:p>
        </p:txBody>
      </p:sp>
      <p:grpSp>
        <p:nvGrpSpPr>
          <p:cNvPr id="24581" name="Group 6">
            <a:extLst>
              <a:ext uri="{FF2B5EF4-FFF2-40B4-BE49-F238E27FC236}">
                <a16:creationId xmlns:a16="http://schemas.microsoft.com/office/drawing/2014/main" id="{637F924E-D196-4FD4-8428-E4C3692DA19B}"/>
              </a:ext>
            </a:extLst>
          </p:cNvPr>
          <p:cNvGrpSpPr>
            <a:grpSpLocks/>
          </p:cNvGrpSpPr>
          <p:nvPr/>
        </p:nvGrpSpPr>
        <p:grpSpPr bwMode="auto">
          <a:xfrm>
            <a:off x="2605088" y="3197225"/>
            <a:ext cx="3937000" cy="2895600"/>
            <a:chOff x="1995488" y="3197225"/>
            <a:chExt cx="3937686" cy="2895600"/>
          </a:xfrm>
        </p:grpSpPr>
        <p:pic>
          <p:nvPicPr>
            <p:cNvPr id="24582" name="Picture 1">
              <a:extLst>
                <a:ext uri="{FF2B5EF4-FFF2-40B4-BE49-F238E27FC236}">
                  <a16:creationId xmlns:a16="http://schemas.microsoft.com/office/drawing/2014/main" id="{EEEBC130-A110-48A5-B4E7-34D2B99DCA8D}"/>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1995488" y="4446916"/>
              <a:ext cx="3054307" cy="1645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3" name="Picture 4">
              <a:extLst>
                <a:ext uri="{FF2B5EF4-FFF2-40B4-BE49-F238E27FC236}">
                  <a16:creationId xmlns:a16="http://schemas.microsoft.com/office/drawing/2014/main" id="{38D6445D-F293-4A56-886D-5625BA56D9DB}"/>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4811405" y="3197225"/>
              <a:ext cx="1121769"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Audio 1">
            <a:hlinkClick r:id="" action="ppaction://media"/>
            <a:extLst>
              <a:ext uri="{FF2B5EF4-FFF2-40B4-BE49-F238E27FC236}">
                <a16:creationId xmlns:a16="http://schemas.microsoft.com/office/drawing/2014/main" id="{0E0580E9-8D3F-4E14-B036-FC51307EC8C1}"/>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1178"/>
    </mc:Choice>
    <mc:Fallback>
      <p:transition spd="slow" advTm="211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3">
            <a:extLst>
              <a:ext uri="{FF2B5EF4-FFF2-40B4-BE49-F238E27FC236}">
                <a16:creationId xmlns:a16="http://schemas.microsoft.com/office/drawing/2014/main" id="{85C6EDA3-B8A4-4E70-9E6E-8E3282A62ACD}"/>
              </a:ext>
            </a:extLst>
          </p:cNvPr>
          <p:cNvSpPr>
            <a:spLocks noGrp="1"/>
          </p:cNvSpPr>
          <p:nvPr>
            <p:ph type="title"/>
          </p:nvPr>
        </p:nvSpPr>
        <p:spPr>
          <a:xfrm>
            <a:off x="457200" y="642938"/>
            <a:ext cx="8220075" cy="682625"/>
          </a:xfrm>
        </p:spPr>
        <p:txBody>
          <a:bodyPr>
            <a:normAutofit fontScale="90000"/>
          </a:bodyPr>
          <a:lstStyle/>
          <a:p>
            <a:pPr algn="ctr"/>
            <a:r>
              <a:rPr lang="en-GB" altLang="en-US">
                <a:latin typeface="Twinkl SemiBold" charset="0"/>
              </a:rPr>
              <a:t>Important Events</a:t>
            </a:r>
          </a:p>
        </p:txBody>
      </p:sp>
      <p:sp>
        <p:nvSpPr>
          <p:cNvPr id="3" name="Rounded Rectangle 2">
            <a:extLst>
              <a:ext uri="{FF2B5EF4-FFF2-40B4-BE49-F238E27FC236}">
                <a16:creationId xmlns:a16="http://schemas.microsoft.com/office/drawing/2014/main" id="{1A7589D5-78CD-4D80-9077-91E50CB8895B}"/>
              </a:ext>
            </a:extLst>
          </p:cNvPr>
          <p:cNvSpPr/>
          <p:nvPr/>
        </p:nvSpPr>
        <p:spPr>
          <a:xfrm>
            <a:off x="755650" y="1668463"/>
            <a:ext cx="6699250" cy="846137"/>
          </a:xfrm>
          <a:prstGeom prst="roundRect">
            <a:avLst>
              <a:gd name="adj" fmla="val 11388"/>
            </a:avLst>
          </a:prstGeom>
          <a:solidFill>
            <a:srgbClr val="BFE5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Which parts of the story do you think are the most important?</a:t>
            </a:r>
          </a:p>
        </p:txBody>
      </p:sp>
      <p:sp>
        <p:nvSpPr>
          <p:cNvPr id="7" name="Rounded Rectangle 6">
            <a:extLst>
              <a:ext uri="{FF2B5EF4-FFF2-40B4-BE49-F238E27FC236}">
                <a16:creationId xmlns:a16="http://schemas.microsoft.com/office/drawing/2014/main" id="{42E5FDFC-7440-4DAC-B510-F14AC9DD6C1B}"/>
              </a:ext>
            </a:extLst>
          </p:cNvPr>
          <p:cNvSpPr/>
          <p:nvPr/>
        </p:nvSpPr>
        <p:spPr>
          <a:xfrm>
            <a:off x="755650" y="2728913"/>
            <a:ext cx="3617913" cy="847725"/>
          </a:xfrm>
          <a:prstGeom prst="roundRect">
            <a:avLst>
              <a:gd name="adj" fmla="val 11388"/>
            </a:avLst>
          </a:prstGeom>
          <a:solidFill>
            <a:srgbClr val="F4DF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Why?</a:t>
            </a:r>
          </a:p>
        </p:txBody>
      </p:sp>
      <p:sp>
        <p:nvSpPr>
          <p:cNvPr id="8" name="Rounded Rectangle 7">
            <a:extLst>
              <a:ext uri="{FF2B5EF4-FFF2-40B4-BE49-F238E27FC236}">
                <a16:creationId xmlns:a16="http://schemas.microsoft.com/office/drawing/2014/main" id="{8AE9D13A-57DC-422E-9732-BDFED0A34072}"/>
              </a:ext>
            </a:extLst>
          </p:cNvPr>
          <p:cNvSpPr/>
          <p:nvPr/>
        </p:nvSpPr>
        <p:spPr>
          <a:xfrm>
            <a:off x="755650" y="3784600"/>
            <a:ext cx="4087813" cy="1041400"/>
          </a:xfrm>
          <a:prstGeom prst="roundRect">
            <a:avLst>
              <a:gd name="adj" fmla="val 11388"/>
            </a:avLst>
          </a:prstGeom>
          <a:solidFill>
            <a:srgbClr val="BFE5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How might the rest of the Easter story be different if that part of the story hadn’t happened?</a:t>
            </a:r>
          </a:p>
        </p:txBody>
      </p:sp>
      <p:grpSp>
        <p:nvGrpSpPr>
          <p:cNvPr id="26630" name="Group 9">
            <a:extLst>
              <a:ext uri="{FF2B5EF4-FFF2-40B4-BE49-F238E27FC236}">
                <a16:creationId xmlns:a16="http://schemas.microsoft.com/office/drawing/2014/main" id="{1F3C5D2A-05BF-49D0-9C56-A4F9557C6D01}"/>
              </a:ext>
            </a:extLst>
          </p:cNvPr>
          <p:cNvGrpSpPr>
            <a:grpSpLocks/>
          </p:cNvGrpSpPr>
          <p:nvPr/>
        </p:nvGrpSpPr>
        <p:grpSpPr bwMode="auto">
          <a:xfrm>
            <a:off x="4260850" y="3097213"/>
            <a:ext cx="3937000" cy="2895600"/>
            <a:chOff x="1995488" y="3197225"/>
            <a:chExt cx="3937686" cy="2895600"/>
          </a:xfrm>
        </p:grpSpPr>
        <p:pic>
          <p:nvPicPr>
            <p:cNvPr id="26632" name="Picture 11">
              <a:extLst>
                <a:ext uri="{FF2B5EF4-FFF2-40B4-BE49-F238E27FC236}">
                  <a16:creationId xmlns:a16="http://schemas.microsoft.com/office/drawing/2014/main" id="{CD217F58-4F1B-40E9-A4EA-B323CF5BB1A7}"/>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1995488" y="4446916"/>
              <a:ext cx="3054307" cy="1645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3" name="Picture 12">
              <a:extLst>
                <a:ext uri="{FF2B5EF4-FFF2-40B4-BE49-F238E27FC236}">
                  <a16:creationId xmlns:a16="http://schemas.microsoft.com/office/drawing/2014/main" id="{8774F7A5-396E-49D3-83C7-47625B77B3FD}"/>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4811405" y="3197225"/>
              <a:ext cx="1121769"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 name="Audio 3">
            <a:hlinkClick r:id="" action="ppaction://media"/>
            <a:extLst>
              <a:ext uri="{FF2B5EF4-FFF2-40B4-BE49-F238E27FC236}">
                <a16:creationId xmlns:a16="http://schemas.microsoft.com/office/drawing/2014/main" id="{71A277FA-29BC-4F1D-BD56-285D0F88CA37}"/>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3">
            <a:extLst>
              <a:ext uri="{FF2B5EF4-FFF2-40B4-BE49-F238E27FC236}">
                <a16:creationId xmlns:a16="http://schemas.microsoft.com/office/drawing/2014/main" id="{0E5AA9AA-076A-4ACE-9716-B334E8639E36}"/>
              </a:ext>
            </a:extLst>
          </p:cNvPr>
          <p:cNvSpPr>
            <a:spLocks noGrp="1"/>
          </p:cNvSpPr>
          <p:nvPr>
            <p:ph type="title"/>
          </p:nvPr>
        </p:nvSpPr>
        <p:spPr>
          <a:xfrm>
            <a:off x="457200" y="625475"/>
            <a:ext cx="8220075" cy="684213"/>
          </a:xfrm>
        </p:spPr>
        <p:txBody>
          <a:bodyPr>
            <a:normAutofit fontScale="90000"/>
          </a:bodyPr>
          <a:lstStyle/>
          <a:p>
            <a:r>
              <a:rPr lang="en-GB" altLang="en-US" u="sng" dirty="0">
                <a:latin typeface="Twinkl SemiBold" charset="0"/>
              </a:rPr>
              <a:t>Independent Work</a:t>
            </a:r>
          </a:p>
        </p:txBody>
      </p:sp>
      <p:sp>
        <p:nvSpPr>
          <p:cNvPr id="3" name="Rounded Rectangle 2">
            <a:extLst>
              <a:ext uri="{FF2B5EF4-FFF2-40B4-BE49-F238E27FC236}">
                <a16:creationId xmlns:a16="http://schemas.microsoft.com/office/drawing/2014/main" id="{1A06725A-98CC-412B-BADA-263A10D23842}"/>
              </a:ext>
            </a:extLst>
          </p:cNvPr>
          <p:cNvSpPr/>
          <p:nvPr/>
        </p:nvSpPr>
        <p:spPr>
          <a:xfrm>
            <a:off x="755650" y="1408113"/>
            <a:ext cx="7632700" cy="4684712"/>
          </a:xfrm>
          <a:prstGeom prst="roundRect">
            <a:avLst>
              <a:gd name="adj" fmla="val 0"/>
            </a:avLst>
          </a:prstGeom>
          <a:solidFill>
            <a:srgbClr val="BFE5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600"/>
              </a:spcAft>
              <a:defRPr/>
            </a:pPr>
            <a:endParaRPr lang="en-GB" dirty="0">
              <a:solidFill>
                <a:schemeClr val="tx1"/>
              </a:solidFill>
              <a:latin typeface="Twinkl" pitchFamily="2" charset="0"/>
            </a:endParaRPr>
          </a:p>
        </p:txBody>
      </p:sp>
      <p:pic>
        <p:nvPicPr>
          <p:cNvPr id="25604" name="Individual Work">
            <a:extLst>
              <a:ext uri="{FF2B5EF4-FFF2-40B4-BE49-F238E27FC236}">
                <a16:creationId xmlns:a16="http://schemas.microsoft.com/office/drawing/2014/main" id="{89305662-9EAE-4030-BCDF-7818CDFAC77F}"/>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76CAF08A-A7AB-45E4-87EB-ADBF2861E99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17588" y="1581150"/>
            <a:ext cx="3090862" cy="4373563"/>
          </a:xfrm>
          <a:prstGeom prst="rect">
            <a:avLst/>
          </a:prstGeom>
          <a:effectLst>
            <a:outerShdw blurRad="63500" sx="102000" sy="102000" algn="ctr" rotWithShape="0">
              <a:prstClr val="black">
                <a:alpha val="40000"/>
              </a:prstClr>
            </a:outerShdw>
          </a:effectLst>
        </p:spPr>
      </p:pic>
      <p:sp>
        <p:nvSpPr>
          <p:cNvPr id="4" name="TextBox 3">
            <a:extLst>
              <a:ext uri="{FF2B5EF4-FFF2-40B4-BE49-F238E27FC236}">
                <a16:creationId xmlns:a16="http://schemas.microsoft.com/office/drawing/2014/main" id="{3576C2D1-AA24-4700-8FA1-C66BD20986A5}"/>
              </a:ext>
            </a:extLst>
          </p:cNvPr>
          <p:cNvSpPr txBox="1"/>
          <p:nvPr/>
        </p:nvSpPr>
        <p:spPr>
          <a:xfrm>
            <a:off x="4354830" y="2137410"/>
            <a:ext cx="3589020" cy="923330"/>
          </a:xfrm>
          <a:prstGeom prst="rect">
            <a:avLst/>
          </a:prstGeom>
          <a:noFill/>
        </p:spPr>
        <p:txBody>
          <a:bodyPr wrap="square" rtlCol="0">
            <a:spAutoFit/>
          </a:bodyPr>
          <a:lstStyle/>
          <a:p>
            <a:r>
              <a:rPr lang="en-GB" dirty="0"/>
              <a:t>Choose 3 events from Maundy Thursday. Draw a picture and write a few sentences for each.</a:t>
            </a:r>
          </a:p>
        </p:txBody>
      </p:sp>
      <p:pic>
        <p:nvPicPr>
          <p:cNvPr id="7" name="Audio 6">
            <a:hlinkClick r:id="" action="ppaction://media"/>
            <a:extLst>
              <a:ext uri="{FF2B5EF4-FFF2-40B4-BE49-F238E27FC236}">
                <a16:creationId xmlns:a16="http://schemas.microsoft.com/office/drawing/2014/main" id="{DDA4E7B7-1FAD-45C9-A6E0-E6376B62FE9C}"/>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4537"/>
    </mc:Choice>
    <mc:Fallback>
      <p:transition spd="slow" advTm="245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3986</TotalTime>
  <Words>524</Words>
  <Application>Microsoft Office PowerPoint</Application>
  <PresentationFormat>On-screen Show (4:3)</PresentationFormat>
  <Paragraphs>38</Paragraphs>
  <Slides>12</Slides>
  <Notes>0</Notes>
  <HiddenSlides>0</HiddenSlides>
  <MMClips>12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Sassoon Infant Rg</vt:lpstr>
      <vt:lpstr>Twinkl</vt:lpstr>
      <vt:lpstr>Calibri</vt:lpstr>
      <vt:lpstr>Arial</vt:lpstr>
      <vt:lpstr>Twinkl SemiBold</vt:lpstr>
      <vt:lpstr>Tuffy</vt:lpstr>
      <vt:lpstr>Office Theme</vt:lpstr>
      <vt:lpstr>PowerPoint Presentation</vt:lpstr>
      <vt:lpstr>Maundy Thursday and The Last Supper</vt:lpstr>
      <vt:lpstr>Maundy Thursday</vt:lpstr>
      <vt:lpstr>Maundy Thursday</vt:lpstr>
      <vt:lpstr>Maundy Thursday</vt:lpstr>
      <vt:lpstr>Maundy Thursday</vt:lpstr>
      <vt:lpstr>Maundy Thursday</vt:lpstr>
      <vt:lpstr>How Do Christians Remember  Maundy Thursday?</vt:lpstr>
      <vt:lpstr>Story Discussion</vt:lpstr>
      <vt:lpstr>Bread and Wine</vt:lpstr>
      <vt:lpstr>Important Events</vt:lpstr>
      <vt:lpstr>Independent Work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Clare Wragg</cp:lastModifiedBy>
  <cp:revision>90</cp:revision>
  <dcterms:created xsi:type="dcterms:W3CDTF">2014-10-01T16:09:27Z</dcterms:created>
  <dcterms:modified xsi:type="dcterms:W3CDTF">2021-02-24T09:40:13Z</dcterms:modified>
</cp:coreProperties>
</file>