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7"/>
  </p:notesMasterIdLst>
  <p:sldIdLst>
    <p:sldId id="303" r:id="rId2"/>
    <p:sldId id="312" r:id="rId3"/>
    <p:sldId id="296" r:id="rId4"/>
    <p:sldId id="311" r:id="rId5"/>
    <p:sldId id="302" r:id="rId6"/>
  </p:sldIdLst>
  <p:sldSz cx="10160000" cy="7620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XCCW Joined 1a" panose="03050602040000000000" pitchFamily="66" charset="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41" autoAdjust="0"/>
    <p:restoredTop sz="94660"/>
  </p:normalViewPr>
  <p:slideViewPr>
    <p:cSldViewPr snapToGrid="0">
      <p:cViewPr varScale="1">
        <p:scale>
          <a:sx n="96" d="100"/>
          <a:sy n="96" d="100"/>
        </p:scale>
        <p:origin x="108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2FF1F3-42F1-4D2E-ABA8-142B9569097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22772D-213E-4E57-8BC8-EBA0F66835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2473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29840-A471-49DB-875B-62227D2C9E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117921-A97F-4CE5-A2DC-693B73E48B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CA351-EB93-46B1-AC42-90471F149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A90037-89C3-4A9E-AA95-A028B62EF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130502-AF48-413F-9AA9-FAB96BC86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90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75936-4EE9-4A13-8751-E206FD2AF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98DFC-01AC-4140-9C5B-0FB462C396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DA180-3E54-4CC2-B2D2-6C8811749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88CA14-ABCE-41E9-806A-4A80B80C3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5C7E99-ACE1-40F8-A8E7-835CA3BE9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453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40C74-928F-47D2-BA42-C64116595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4AF61F-39A5-43FB-A0DD-1B25C6EF3B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D9B8D7-1674-4754-B37A-7EEA28C83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118899-C225-4312-A2AF-E3A28ED64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1EC0AE-DF39-4F4D-83B6-ABE05123B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473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89AA3-BB97-4EDB-A394-45BCC43C1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5C20F-21AB-420B-AEDE-FF17448A35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773A25-AE32-4414-A1B0-8956C05EAE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5840C3-62C4-480A-9A76-40B60EDAA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6EAFBA-820F-4D18-9274-BD1360DF4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4E6ABB-F106-4D3D-B9D5-0F961D797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736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A90C7-CCC2-442B-AC01-9997A8C24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17D667-6E6A-425E-A9F2-AB5611FF3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FEB175-0101-4D18-841A-B88B291E7D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3A6C87-0D67-4A2E-BBFD-28BE1DFCD4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8476EC-581E-4AA6-8926-DBE568928D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F7AC1A-1852-46D6-9747-5EA87EF04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70B260-E76B-484C-93B1-7A5D671EB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F98F12-6DD6-41F9-A771-F21C19C4E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20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76C02-8E23-44E3-9C30-B8F354C93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DACAA9-5FA7-4565-AFA3-7ECCDC9E0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C049DA-2861-4138-8A86-272656526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DB3C9E-79DF-4239-9640-888961A3C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541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0C6E54-487D-49BA-8B62-A4A6A7383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E9EA5D-7ECC-4812-9BAC-226030239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508B51-908A-4EE7-98EC-4018EA436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931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1941E-F5AC-42E4-86D1-99A6F6B83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2F6A26-3C83-4AA5-B90B-88AA774E0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02F2E6-66F4-421D-8A1C-A765BF44FC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4C8F37-7813-4EF7-99CF-750DC896E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357063-79BA-4BFC-9F21-1E637A527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7C861B-F3B2-4377-89CA-100FF4AD0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475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A3BD8E-9FEE-4B67-BC7F-F6A93E7A4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D02243-5E9B-4BED-AC95-3F2FB9A9DF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BCE15F-CA0C-4E06-9C2E-1BB8984798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899F7C-893D-4766-8342-E49DEE0A9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9F1B91-FC46-48D8-92BD-AAEC09C9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D61D04-9CD1-4A36-855A-E294E1832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520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AB559-5CAC-44E7-94A0-D4B39657A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B8A280-8F49-4206-B4EF-E8AD77AE25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3E2FB9-E259-470C-B679-38A80AC03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53F17-02A3-4A02-B599-A7AAFE9AE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0B2950-C8B3-48AE-9EB5-C38B64AB5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856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9FF592-92BF-4938-A172-1368B69A72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EBBD95-9CE9-47A8-8C4A-8E985EFC20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3A6D59-DAAE-4EB6-AC27-60A1E2666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16F3A1-35AC-4266-A5E5-9943B0693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82E226-AB1E-4E7F-80CE-737392ED7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220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EABCC5-B730-41C4-855F-0F6FC80D6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8B354E-1C96-4AEB-BE7D-4478BE416E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CA435A-AE3E-4D2F-97BE-1875AD9612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EF2B2-5823-4C7A-A84C-CB75270E87CB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8D1CD3-EB29-4004-9D11-72207DE974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90E0F7-1816-40F1-B06A-597A616DCF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296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2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AA2E88D-C399-43E0-857A-18776D9095D6}"/>
              </a:ext>
            </a:extLst>
          </p:cNvPr>
          <p:cNvSpPr txBox="1"/>
          <p:nvPr/>
        </p:nvSpPr>
        <p:spPr>
          <a:xfrm>
            <a:off x="373822" y="105466"/>
            <a:ext cx="4068583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Day 4</a:t>
            </a:r>
          </a:p>
        </p:txBody>
      </p:sp>
      <p:pic>
        <p:nvPicPr>
          <p:cNvPr id="3" name="Picture 2" descr="A picture containing text, box&#10;&#10;Description automatically generated">
            <a:extLst>
              <a:ext uri="{FF2B5EF4-FFF2-40B4-BE49-F238E27FC236}">
                <a16:creationId xmlns:a16="http://schemas.microsoft.com/office/drawing/2014/main" id="{B697B7EA-5ACA-4763-8EDC-BCF8930497E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118360" y="783534"/>
            <a:ext cx="7366000" cy="6096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E4C8274-3C87-4418-9D6D-824D1B03E77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392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82"/>
    </mc:Choice>
    <mc:Fallback xmlns="">
      <p:transition spd="slow" advTm="109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stars clipart">
            <a:extLst>
              <a:ext uri="{FF2B5EF4-FFF2-40B4-BE49-F238E27FC236}">
                <a16:creationId xmlns:a16="http://schemas.microsoft.com/office/drawing/2014/main" id="{752F05A8-4ABD-4013-91A8-29C033CB0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75" y="190183"/>
            <a:ext cx="2076450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stars clipart">
            <a:extLst>
              <a:ext uri="{FF2B5EF4-FFF2-40B4-BE49-F238E27FC236}">
                <a16:creationId xmlns:a16="http://schemas.microsoft.com/office/drawing/2014/main" id="{30269E03-E57A-4B66-B1F5-DC4D01CB2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75" y="5147403"/>
            <a:ext cx="2076450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stars clipart">
            <a:extLst>
              <a:ext uri="{FF2B5EF4-FFF2-40B4-BE49-F238E27FC236}">
                <a16:creationId xmlns:a16="http://schemas.microsoft.com/office/drawing/2014/main" id="{B5C90347-A113-449A-9100-CDE1CBFB7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90183"/>
            <a:ext cx="2076450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mage result for stars clipart">
            <a:extLst>
              <a:ext uri="{FF2B5EF4-FFF2-40B4-BE49-F238E27FC236}">
                <a16:creationId xmlns:a16="http://schemas.microsoft.com/office/drawing/2014/main" id="{5CF885A4-A630-4CB1-AA83-312C73D9AB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84" y="5024760"/>
            <a:ext cx="2076450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679455-7557-4007-B682-A02B00F5BC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69573" y="1412963"/>
            <a:ext cx="6941863" cy="4711935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A0D0670E-FDC2-409F-9719-B0CB01DD074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7377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880"/>
    </mc:Choice>
    <mc:Fallback>
      <p:transition spd="slow" advTm="38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948870-1AF9-43F3-81FF-06440C01B247}"/>
              </a:ext>
            </a:extLst>
          </p:cNvPr>
          <p:cNvSpPr txBox="1"/>
          <p:nvPr/>
        </p:nvSpPr>
        <p:spPr>
          <a:xfrm>
            <a:off x="6576094" y="3106028"/>
            <a:ext cx="4066356" cy="224676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Edit for success</a:t>
            </a:r>
          </a:p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1. Read for does it make sense___</a:t>
            </a:r>
          </a:p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2. Read for punctuation ___</a:t>
            </a:r>
          </a:p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3. Read for spelling ___</a:t>
            </a:r>
          </a:p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4. Read to improve___</a:t>
            </a:r>
          </a:p>
          <a:p>
            <a:endParaRPr lang="en-GB" sz="2000" dirty="0">
              <a:solidFill>
                <a:srgbClr val="000000"/>
              </a:solidFill>
              <a:latin typeface="Arial - 2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A10AF6-9F45-41B3-BDB0-641122FB83A5}"/>
              </a:ext>
            </a:extLst>
          </p:cNvPr>
          <p:cNvSpPr txBox="1"/>
          <p:nvPr/>
        </p:nvSpPr>
        <p:spPr>
          <a:xfrm>
            <a:off x="716665" y="1283470"/>
            <a:ext cx="2897154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Arial - 36"/>
              </a:rPr>
              <a:t>Top Tips</a:t>
            </a: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A9F0893B-4660-4EA7-BD5B-D3E2FEBBCA3F}"/>
              </a:ext>
            </a:extLst>
          </p:cNvPr>
          <p:cNvSpPr/>
          <p:nvPr/>
        </p:nvSpPr>
        <p:spPr>
          <a:xfrm rot="20536800">
            <a:off x="394279" y="1890455"/>
            <a:ext cx="3670304" cy="3162956"/>
          </a:xfrm>
          <a:custGeom>
            <a:avLst/>
            <a:gdLst/>
            <a:ahLst/>
            <a:cxnLst/>
            <a:rect l="0" t="0" r="0" b="0"/>
            <a:pathLst>
              <a:path w="3552869" h="3052073">
                <a:moveTo>
                  <a:pt x="1776434" y="0"/>
                </a:moveTo>
                <a:lnTo>
                  <a:pt x="2209882" y="1161415"/>
                </a:lnTo>
                <a:lnTo>
                  <a:pt x="3552868" y="1161415"/>
                </a:lnTo>
                <a:lnTo>
                  <a:pt x="2478006" y="1890657"/>
                </a:lnTo>
                <a:lnTo>
                  <a:pt x="2865506" y="3052072"/>
                </a:lnTo>
                <a:lnTo>
                  <a:pt x="1776434" y="2363932"/>
                </a:lnTo>
                <a:lnTo>
                  <a:pt x="687362" y="3052072"/>
                </a:lnTo>
                <a:lnTo>
                  <a:pt x="1074861" y="1890657"/>
                </a:lnTo>
                <a:lnTo>
                  <a:pt x="0" y="1161415"/>
                </a:lnTo>
                <a:lnTo>
                  <a:pt x="1342984" y="1161415"/>
                </a:lnTo>
                <a:close/>
              </a:path>
            </a:pathLst>
          </a:custGeom>
          <a:solidFill>
            <a:srgbClr val="FFFFFF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D1E34E-F604-4704-BFD1-257487DD8BFB}"/>
              </a:ext>
            </a:extLst>
          </p:cNvPr>
          <p:cNvSpPr txBox="1"/>
          <p:nvPr/>
        </p:nvSpPr>
        <p:spPr>
          <a:xfrm rot="20309041">
            <a:off x="1353776" y="3060456"/>
            <a:ext cx="2207133" cy="70788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Arial - 22"/>
              </a:rPr>
              <a:t>Give the edit your best polish!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B4B0E5B-E728-4457-8467-3D04C2F23829}"/>
              </a:ext>
            </a:extLst>
          </p:cNvPr>
          <p:cNvCxnSpPr/>
          <p:nvPr/>
        </p:nvCxnSpPr>
        <p:spPr>
          <a:xfrm flipV="1">
            <a:off x="5737894" y="4622535"/>
            <a:ext cx="826389" cy="147193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CF1F4C0-CBAA-46D0-92A0-28D141316FEC}"/>
              </a:ext>
            </a:extLst>
          </p:cNvPr>
          <p:cNvSpPr txBox="1"/>
          <p:nvPr/>
        </p:nvSpPr>
        <p:spPr>
          <a:xfrm>
            <a:off x="4023394" y="4782428"/>
            <a:ext cx="2427208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Read it backwards.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8AD81A1-4DB4-4085-A3C0-8BF1FBFA8A4A}"/>
              </a:ext>
            </a:extLst>
          </p:cNvPr>
          <p:cNvCxnSpPr/>
          <p:nvPr/>
        </p:nvCxnSpPr>
        <p:spPr>
          <a:xfrm flipV="1">
            <a:off x="5699794" y="3601328"/>
            <a:ext cx="863600" cy="6350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14DA67DA-2FB8-4294-883B-0757E3108535}"/>
              </a:ext>
            </a:extLst>
          </p:cNvPr>
          <p:cNvSpPr txBox="1"/>
          <p:nvPr/>
        </p:nvSpPr>
        <p:spPr>
          <a:xfrm>
            <a:off x="3674283" y="3511372"/>
            <a:ext cx="2312954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Read it out loud.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2BFFB26-A29D-4613-9579-0E8EEE51485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7237" y="455437"/>
            <a:ext cx="2545062" cy="208968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7352A9A-34F5-4B59-AB66-F4BB38A1C703}"/>
              </a:ext>
            </a:extLst>
          </p:cNvPr>
          <p:cNvSpPr txBox="1"/>
          <p:nvPr/>
        </p:nvSpPr>
        <p:spPr>
          <a:xfrm>
            <a:off x="554831" y="266636"/>
            <a:ext cx="5319712" cy="719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u="sng" dirty="0"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L.O:</a:t>
            </a:r>
            <a:r>
              <a:rPr lang="en-GB" b="1" u="sng" kern="50" dirty="0">
                <a:latin typeface="XCCW Joined 1a" panose="03050602040000000000" pitchFamily="66" charset="0"/>
                <a:ea typeface="Calibri" panose="020F0502020204030204" pitchFamily="34" charset="0"/>
                <a:cs typeface="Helvetica" panose="020B0604020202020204" pitchFamily="34" charset="0"/>
              </a:rPr>
              <a:t> I </a:t>
            </a:r>
            <a:r>
              <a:rPr lang="en-GB" b="1" u="sng" dirty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can edit a Travel Journal entry for Brazil</a:t>
            </a:r>
            <a:endParaRPr lang="en-GB" dirty="0">
              <a:latin typeface="XCCW Joined 1a" panose="03050602040000000000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DAA3DB9-EFBE-412E-AE4E-333E2EC2E6A5}"/>
              </a:ext>
            </a:extLst>
          </p:cNvPr>
          <p:cNvSpPr txBox="1"/>
          <p:nvPr/>
        </p:nvSpPr>
        <p:spPr>
          <a:xfrm>
            <a:off x="1638868" y="5537122"/>
            <a:ext cx="532240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Please check that your journal has:</a:t>
            </a:r>
          </a:p>
          <a:p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A clear purpose explained in your first paragraph.</a:t>
            </a:r>
          </a:p>
          <a:p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A sentence at the end of the entry summarising how you feel about your trip.   </a:t>
            </a:r>
            <a:endParaRPr lang="en-GB" dirty="0"/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F4624216-8279-497F-9A29-14522B0FF26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7960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618"/>
    </mc:Choice>
    <mc:Fallback>
      <p:transition spd="slow" advTm="746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F3C29-AF09-43CB-A33E-B92BB670967B}"/>
              </a:ext>
            </a:extLst>
          </p:cNvPr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DC7211-F6DE-47BD-ABF4-9721DE2F5E42}"/>
              </a:ext>
            </a:extLst>
          </p:cNvPr>
          <p:cNvSpPr txBox="1"/>
          <p:nvPr/>
        </p:nvSpPr>
        <p:spPr>
          <a:xfrm>
            <a:off x="155161" y="105681"/>
            <a:ext cx="4068572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Travel Journaling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EA24CF-FEE3-4D66-89A1-3CB272E3AFD4}"/>
              </a:ext>
            </a:extLst>
          </p:cNvPr>
          <p:cNvSpPr txBox="1"/>
          <p:nvPr/>
        </p:nvSpPr>
        <p:spPr>
          <a:xfrm>
            <a:off x="419652" y="2347386"/>
            <a:ext cx="9435548" cy="5701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i="1" dirty="0">
              <a:solidFill>
                <a:srgbClr val="000000"/>
              </a:solidFill>
              <a:latin typeface="Calibri" panose="020F0502020204030204" pitchFamily="34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u="sng" dirty="0"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L.O:</a:t>
            </a:r>
            <a:r>
              <a:rPr lang="en-GB" b="1" u="sng" kern="50" dirty="0">
                <a:latin typeface="XCCW Joined 1a" panose="03050602040000000000" pitchFamily="66" charset="0"/>
                <a:ea typeface="Calibri" panose="020F0502020204030204" pitchFamily="34" charset="0"/>
                <a:cs typeface="Helvetica" panose="020B0604020202020204" pitchFamily="34" charset="0"/>
              </a:rPr>
              <a:t> I </a:t>
            </a:r>
            <a:r>
              <a:rPr lang="en-GB" b="1" u="sng" dirty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can plan and draft a Travel Journal entry for visiting the Amazon rainforest</a:t>
            </a:r>
            <a:endParaRPr lang="en-GB" dirty="0">
              <a:latin typeface="XCCW Joined 1a" panose="03050602040000000000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S.C: Writing checklist 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  <a:p>
            <a:pPr marL="342900" lvl="0" indent="-342900">
              <a:buAutoNum type="arabicPeriod"/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A clear story line.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marL="342900" indent="-342900">
              <a:buFontTx/>
              <a:buAutoNum type="arabicPeriod"/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A clear purpose.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marL="342900" indent="-342900">
              <a:buFontTx/>
              <a:buAutoNum type="arabicPeriod"/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1</a:t>
            </a:r>
            <a:r>
              <a:rPr lang="en-GB" baseline="30000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st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 paragraph that hooks the reader.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marL="342900" lvl="0" indent="-342900">
              <a:buAutoNum type="arabicPeriod"/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Speech.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5. Show </a:t>
            </a:r>
            <a:r>
              <a:rPr lang="en-GB" b="1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and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 tell things I did.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6. I entertained my reader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7. Described the:</a:t>
            </a: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	surroundings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	characters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	food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	weather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8. Pictures/drawings/diagrams 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800" dirty="0">
              <a:solidFill>
                <a:srgbClr val="000000"/>
              </a:solidFill>
              <a:effectLst/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D3D40B-023A-4FF6-A16F-4130E8A69C99}"/>
              </a:ext>
            </a:extLst>
          </p:cNvPr>
          <p:cNvSpPr txBox="1"/>
          <p:nvPr/>
        </p:nvSpPr>
        <p:spPr>
          <a:xfrm>
            <a:off x="685800" y="1361661"/>
            <a:ext cx="8358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XCCW Joined 1a" panose="03050602040000000000" pitchFamily="66" charset="0"/>
              </a:rPr>
              <a:t>This was our checklist from yesterday…</a:t>
            </a:r>
          </a:p>
          <a:p>
            <a:r>
              <a:rPr lang="en-GB" dirty="0">
                <a:latin typeface="XCCW Joined 1a" panose="03050602040000000000" pitchFamily="66" charset="0"/>
              </a:rPr>
              <a:t>We had one thing missed out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E8FFBAE-20FE-4B3A-BD43-49F1D4A2B36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129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619"/>
    </mc:Choice>
    <mc:Fallback xmlns="">
      <p:transition spd="slow" advTm="266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F3C29-AF09-43CB-A33E-B92BB670967B}"/>
              </a:ext>
            </a:extLst>
          </p:cNvPr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DC7211-F6DE-47BD-ABF4-9721DE2F5E42}"/>
              </a:ext>
            </a:extLst>
          </p:cNvPr>
          <p:cNvSpPr txBox="1"/>
          <p:nvPr/>
        </p:nvSpPr>
        <p:spPr>
          <a:xfrm>
            <a:off x="155161" y="105681"/>
            <a:ext cx="4068572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Travel Journaling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EA24CF-FEE3-4D66-89A1-3CB272E3AFD4}"/>
              </a:ext>
            </a:extLst>
          </p:cNvPr>
          <p:cNvSpPr txBox="1"/>
          <p:nvPr/>
        </p:nvSpPr>
        <p:spPr>
          <a:xfrm>
            <a:off x="419652" y="1115485"/>
            <a:ext cx="9435548" cy="23779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i="1" dirty="0">
              <a:solidFill>
                <a:srgbClr val="000000"/>
              </a:solidFill>
              <a:latin typeface="Calibri" panose="020F0502020204030204" pitchFamily="34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u="sng" dirty="0"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L.O:</a:t>
            </a:r>
            <a:r>
              <a:rPr lang="en-GB" b="1" u="sng" kern="50" dirty="0">
                <a:latin typeface="XCCW Joined 1a" panose="03050602040000000000" pitchFamily="66" charset="0"/>
                <a:ea typeface="Calibri" panose="020F0502020204030204" pitchFamily="34" charset="0"/>
                <a:cs typeface="Helvetica" panose="020B0604020202020204" pitchFamily="34" charset="0"/>
              </a:rPr>
              <a:t> I </a:t>
            </a:r>
            <a:r>
              <a:rPr lang="en-GB" b="1" u="sng" dirty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can edit a Travel Journal entry for Brazil and write it up to present it as a journal entry.</a:t>
            </a:r>
            <a:endParaRPr lang="en-GB" dirty="0">
              <a:latin typeface="XCCW Joined 1a" panose="03050602040000000000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S.C: I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included pictures/drawings/diagrams</a:t>
            </a:r>
            <a:endParaRPr lang="en-GB" sz="1800" dirty="0">
              <a:solidFill>
                <a:srgbClr val="000000"/>
              </a:solidFill>
              <a:effectLst/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800" dirty="0">
              <a:solidFill>
                <a:srgbClr val="000000"/>
              </a:solidFill>
              <a:effectLst/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BEB67BD5-353B-4C01-B469-32ED0E1D25D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773595" y="1351363"/>
            <a:ext cx="4826836" cy="7405974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189432A-C400-48F7-9157-151D38979CE6}"/>
              </a:ext>
            </a:extLst>
          </p:cNvPr>
          <p:cNvCxnSpPr/>
          <p:nvPr/>
        </p:nvCxnSpPr>
        <p:spPr>
          <a:xfrm flipV="1">
            <a:off x="899410" y="3573219"/>
            <a:ext cx="1618938" cy="2367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04C0AEDC-F63E-4B6D-9674-66FD65DC6B20}"/>
              </a:ext>
            </a:extLst>
          </p:cNvPr>
          <p:cNvCxnSpPr>
            <a:cxnSpLocks/>
          </p:cNvCxnSpPr>
          <p:nvPr/>
        </p:nvCxnSpPr>
        <p:spPr>
          <a:xfrm flipV="1">
            <a:off x="1078173" y="6032092"/>
            <a:ext cx="923014" cy="1094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B4C2A67-BD2C-4214-988A-129CD925EBC0}"/>
              </a:ext>
            </a:extLst>
          </p:cNvPr>
          <p:cNvCxnSpPr>
            <a:cxnSpLocks/>
          </p:cNvCxnSpPr>
          <p:nvPr/>
        </p:nvCxnSpPr>
        <p:spPr>
          <a:xfrm flipV="1">
            <a:off x="1078173" y="6703275"/>
            <a:ext cx="3493827" cy="1094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7DD5FFA-5D58-4B3F-8FCD-AAFA784A8CC4}"/>
              </a:ext>
            </a:extLst>
          </p:cNvPr>
          <p:cNvCxnSpPr>
            <a:cxnSpLocks/>
          </p:cNvCxnSpPr>
          <p:nvPr/>
        </p:nvCxnSpPr>
        <p:spPr>
          <a:xfrm flipH="1">
            <a:off x="6689677" y="2317615"/>
            <a:ext cx="1430741" cy="10516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71710EB3-E99F-438C-BAE7-8F47D24C8543}"/>
              </a:ext>
            </a:extLst>
          </p:cNvPr>
          <p:cNvCxnSpPr>
            <a:cxnSpLocks/>
          </p:cNvCxnSpPr>
          <p:nvPr/>
        </p:nvCxnSpPr>
        <p:spPr>
          <a:xfrm flipH="1">
            <a:off x="8523633" y="3967277"/>
            <a:ext cx="1430741" cy="10516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CC02668-08E5-4B04-AB89-09CF46FE8C6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435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098"/>
    </mc:Choice>
    <mc:Fallback xmlns="">
      <p:transition spd="slow" advTm="78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3.5|0.9|1.5|0.9|0.7|1|1.1|0.5|1.6|2.1|0.6|0.6|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5.3|16.7|7.2|5.7|1.3|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235</Words>
  <Application>Microsoft Office PowerPoint</Application>
  <PresentationFormat>Custom</PresentationFormat>
  <Paragraphs>36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5" baseType="lpstr">
      <vt:lpstr>Calibri</vt:lpstr>
      <vt:lpstr>Arial - 22</vt:lpstr>
      <vt:lpstr>Arial</vt:lpstr>
      <vt:lpstr>Harrington - 50</vt:lpstr>
      <vt:lpstr>Calibri Light</vt:lpstr>
      <vt:lpstr>Arial - 20</vt:lpstr>
      <vt:lpstr>Symbol</vt:lpstr>
      <vt:lpstr>XCCW Joined 1a</vt:lpstr>
      <vt:lpstr>Arial - 36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Akien</dc:creator>
  <cp:lastModifiedBy>Naomi Akien</cp:lastModifiedBy>
  <cp:revision>74</cp:revision>
  <dcterms:created xsi:type="dcterms:W3CDTF">2021-01-23T11:18:11Z</dcterms:created>
  <dcterms:modified xsi:type="dcterms:W3CDTF">2021-02-03T21:55:07Z</dcterms:modified>
</cp:coreProperties>
</file>