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3004800" cy="9753600"/>
  <p:notesSz cx="13004800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1434" y="3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2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11" Type="http://schemas.openxmlformats.org/officeDocument/2006/relationships/image" Target="../media/image10.png"/><Relationship Id="rId5" Type="http://schemas.openxmlformats.org/officeDocument/2006/relationships/image" Target="../media/image3.png"/><Relationship Id="rId10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75360" y="3023616"/>
            <a:ext cx="11054080" cy="20482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950720" y="5462016"/>
            <a:ext cx="9103360" cy="2438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50240" y="2243328"/>
            <a:ext cx="5657088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697472" y="2243328"/>
            <a:ext cx="5657088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1/6/2021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1/6/2021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3004800" cy="9753600"/>
          </a:xfrm>
          <a:custGeom>
            <a:avLst/>
            <a:gdLst/>
            <a:ahLst/>
            <a:cxnLst/>
            <a:rect l="l" t="t" r="r" b="b"/>
            <a:pathLst>
              <a:path w="13004800" h="9753600">
                <a:moveTo>
                  <a:pt x="13004800" y="0"/>
                </a:moveTo>
                <a:lnTo>
                  <a:pt x="0" y="0"/>
                </a:lnTo>
                <a:lnTo>
                  <a:pt x="0" y="9753600"/>
                </a:lnTo>
                <a:lnTo>
                  <a:pt x="13004800" y="9753600"/>
                </a:lnTo>
                <a:lnTo>
                  <a:pt x="13004800" y="0"/>
                </a:lnTo>
                <a:close/>
              </a:path>
            </a:pathLst>
          </a:custGeom>
          <a:solidFill>
            <a:srgbClr val="5C80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25399" y="5803900"/>
            <a:ext cx="3111500" cy="39497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8775700"/>
            <a:ext cx="13004800" cy="9779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0" y="8801100"/>
            <a:ext cx="13004799" cy="9524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0909299" y="8458200"/>
            <a:ext cx="2095500" cy="12954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11036299" y="8915400"/>
            <a:ext cx="1892300" cy="635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0" y="8458200"/>
            <a:ext cx="2438400" cy="12954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63500" y="8915400"/>
            <a:ext cx="1854200" cy="635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5194300" y="9359900"/>
            <a:ext cx="2336800" cy="3556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3073400" y="6388100"/>
            <a:ext cx="9664700" cy="21336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3111499" y="6413500"/>
            <a:ext cx="9245600" cy="20574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4089400" y="6794500"/>
            <a:ext cx="7899400" cy="6604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4203700" y="7569200"/>
            <a:ext cx="7696200" cy="6477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1/6/2021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3004800" cy="9753600"/>
          </a:xfrm>
          <a:custGeom>
            <a:avLst/>
            <a:gdLst/>
            <a:ahLst/>
            <a:cxnLst/>
            <a:rect l="l" t="t" r="r" b="b"/>
            <a:pathLst>
              <a:path w="13004800" h="9753600">
                <a:moveTo>
                  <a:pt x="13004800" y="0"/>
                </a:moveTo>
                <a:lnTo>
                  <a:pt x="0" y="0"/>
                </a:lnTo>
                <a:lnTo>
                  <a:pt x="0" y="9753600"/>
                </a:lnTo>
                <a:lnTo>
                  <a:pt x="13004800" y="9753600"/>
                </a:lnTo>
                <a:lnTo>
                  <a:pt x="13004800" y="0"/>
                </a:lnTo>
                <a:close/>
              </a:path>
            </a:pathLst>
          </a:custGeom>
          <a:solidFill>
            <a:srgbClr val="5C80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8775700"/>
            <a:ext cx="13004800" cy="9779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8801100"/>
            <a:ext cx="13004799" cy="95249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0909299" y="8458200"/>
            <a:ext cx="2095500" cy="12954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1036299" y="8915400"/>
            <a:ext cx="1892300" cy="635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0" y="8458200"/>
            <a:ext cx="2438400" cy="12954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63500" y="8915400"/>
            <a:ext cx="1854200" cy="635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5194300" y="9359900"/>
            <a:ext cx="2336800" cy="3556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514859" y="2552700"/>
            <a:ext cx="1975081" cy="63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64124" y="4038600"/>
            <a:ext cx="10276550" cy="23418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421632" y="9070848"/>
            <a:ext cx="4161536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50240" y="9070848"/>
            <a:ext cx="2991104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363456" y="9070848"/>
            <a:ext cx="2991104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18" Type="http://schemas.openxmlformats.org/officeDocument/2006/relationships/image" Target="../media/image19.png"/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12" Type="http://schemas.openxmlformats.org/officeDocument/2006/relationships/image" Target="../media/image15.png"/><Relationship Id="rId17" Type="http://schemas.openxmlformats.org/officeDocument/2006/relationships/image" Target="../media/image18.png"/><Relationship Id="rId2" Type="http://schemas.microsoft.com/office/2007/relationships/media" Target="../media/media1.m4a"/><Relationship Id="rId16" Type="http://schemas.openxmlformats.org/officeDocument/2006/relationships/image" Target="../media/image17.png"/><Relationship Id="rId20" Type="http://schemas.openxmlformats.org/officeDocument/2006/relationships/image" Target="../media/image21.png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11" Type="http://schemas.openxmlformats.org/officeDocument/2006/relationships/image" Target="../media/image14.png"/><Relationship Id="rId5" Type="http://schemas.openxmlformats.org/officeDocument/2006/relationships/image" Target="../media/image1.png"/><Relationship Id="rId15" Type="http://schemas.openxmlformats.org/officeDocument/2006/relationships/image" Target="../media/image16.png"/><Relationship Id="rId10" Type="http://schemas.openxmlformats.org/officeDocument/2006/relationships/image" Target="../media/image13.png"/><Relationship Id="rId19" Type="http://schemas.openxmlformats.org/officeDocument/2006/relationships/image" Target="../media/image20.png"/><Relationship Id="rId4" Type="http://schemas.openxmlformats.org/officeDocument/2006/relationships/slideLayout" Target="../slideLayouts/slideLayout2.xml"/><Relationship Id="rId9" Type="http://schemas.openxmlformats.org/officeDocument/2006/relationships/slide" Target="slide2.xml"/><Relationship Id="rId14" Type="http://schemas.openxmlformats.org/officeDocument/2006/relationships/hyperlink" Target="http://www.planbee.com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18" Type="http://schemas.openxmlformats.org/officeDocument/2006/relationships/slide" Target="slide1.xml"/><Relationship Id="rId3" Type="http://schemas.openxmlformats.org/officeDocument/2006/relationships/audio" Target="../media/media2.m4a"/><Relationship Id="rId21" Type="http://schemas.openxmlformats.org/officeDocument/2006/relationships/image" Target="../media/image21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17" Type="http://schemas.openxmlformats.org/officeDocument/2006/relationships/image" Target="../media/image34.png"/><Relationship Id="rId2" Type="http://schemas.microsoft.com/office/2007/relationships/media" Target="../media/media2.m4a"/><Relationship Id="rId16" Type="http://schemas.openxmlformats.org/officeDocument/2006/relationships/image" Target="../media/image33.png"/><Relationship Id="rId20" Type="http://schemas.openxmlformats.org/officeDocument/2006/relationships/hyperlink" Target="http://www.planbee.com/" TargetMode="External"/><Relationship Id="rId1" Type="http://schemas.openxmlformats.org/officeDocument/2006/relationships/tags" Target="../tags/tag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19" Type="http://schemas.openxmlformats.org/officeDocument/2006/relationships/slide" Target="slide3.xml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5.png"/><Relationship Id="rId18" Type="http://schemas.openxmlformats.org/officeDocument/2006/relationships/image" Target="../media/image50.png"/><Relationship Id="rId26" Type="http://schemas.openxmlformats.org/officeDocument/2006/relationships/image" Target="../media/image58.png"/><Relationship Id="rId3" Type="http://schemas.openxmlformats.org/officeDocument/2006/relationships/image" Target="../media/image35.png"/><Relationship Id="rId21" Type="http://schemas.openxmlformats.org/officeDocument/2006/relationships/image" Target="../media/image53.png"/><Relationship Id="rId34" Type="http://schemas.openxmlformats.org/officeDocument/2006/relationships/slide" Target="slide3.xml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17" Type="http://schemas.openxmlformats.org/officeDocument/2006/relationships/image" Target="../media/image49.png"/><Relationship Id="rId25" Type="http://schemas.openxmlformats.org/officeDocument/2006/relationships/image" Target="../media/image57.png"/><Relationship Id="rId33" Type="http://schemas.openxmlformats.org/officeDocument/2006/relationships/slide" Target="slid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8.png"/><Relationship Id="rId20" Type="http://schemas.openxmlformats.org/officeDocument/2006/relationships/image" Target="../media/image52.png"/><Relationship Id="rId29" Type="http://schemas.openxmlformats.org/officeDocument/2006/relationships/image" Target="../media/image61.png"/><Relationship Id="rId1" Type="http://schemas.openxmlformats.org/officeDocument/2006/relationships/tags" Target="../tags/tag3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24" Type="http://schemas.openxmlformats.org/officeDocument/2006/relationships/image" Target="../media/image56.png"/><Relationship Id="rId32" Type="http://schemas.openxmlformats.org/officeDocument/2006/relationships/image" Target="../media/image64.png"/><Relationship Id="rId5" Type="http://schemas.openxmlformats.org/officeDocument/2006/relationships/image" Target="../media/image37.png"/><Relationship Id="rId15" Type="http://schemas.openxmlformats.org/officeDocument/2006/relationships/image" Target="../media/image47.png"/><Relationship Id="rId23" Type="http://schemas.openxmlformats.org/officeDocument/2006/relationships/image" Target="../media/image55.png"/><Relationship Id="rId28" Type="http://schemas.openxmlformats.org/officeDocument/2006/relationships/image" Target="../media/image60.png"/><Relationship Id="rId10" Type="http://schemas.openxmlformats.org/officeDocument/2006/relationships/image" Target="../media/image42.png"/><Relationship Id="rId19" Type="http://schemas.openxmlformats.org/officeDocument/2006/relationships/image" Target="../media/image51.png"/><Relationship Id="rId31" Type="http://schemas.openxmlformats.org/officeDocument/2006/relationships/image" Target="../media/image63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Relationship Id="rId14" Type="http://schemas.openxmlformats.org/officeDocument/2006/relationships/image" Target="../media/image46.png"/><Relationship Id="rId22" Type="http://schemas.openxmlformats.org/officeDocument/2006/relationships/image" Target="../media/image54.png"/><Relationship Id="rId27" Type="http://schemas.openxmlformats.org/officeDocument/2006/relationships/image" Target="../media/image59.png"/><Relationship Id="rId30" Type="http://schemas.openxmlformats.org/officeDocument/2006/relationships/image" Target="../media/image62.png"/><Relationship Id="rId35" Type="http://schemas.openxmlformats.org/officeDocument/2006/relationships/hyperlink" Target="http://www.planbee.com/" TargetMode="External"/><Relationship Id="rId8" Type="http://schemas.openxmlformats.org/officeDocument/2006/relationships/image" Target="../media/image4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3.png"/><Relationship Id="rId18" Type="http://schemas.openxmlformats.org/officeDocument/2006/relationships/image" Target="../media/image78.png"/><Relationship Id="rId3" Type="http://schemas.openxmlformats.org/officeDocument/2006/relationships/image" Target="../media/image35.png"/><Relationship Id="rId21" Type="http://schemas.openxmlformats.org/officeDocument/2006/relationships/image" Target="../media/image81.png"/><Relationship Id="rId7" Type="http://schemas.openxmlformats.org/officeDocument/2006/relationships/image" Target="../media/image67.png"/><Relationship Id="rId12" Type="http://schemas.openxmlformats.org/officeDocument/2006/relationships/image" Target="../media/image72.png"/><Relationship Id="rId17" Type="http://schemas.openxmlformats.org/officeDocument/2006/relationships/image" Target="../media/image77.png"/><Relationship Id="rId25" Type="http://schemas.openxmlformats.org/officeDocument/2006/relationships/hyperlink" Target="http://www.planbee.com/" TargetMode="Externa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76.png"/><Relationship Id="rId20" Type="http://schemas.openxmlformats.org/officeDocument/2006/relationships/image" Target="../media/image80.png"/><Relationship Id="rId1" Type="http://schemas.openxmlformats.org/officeDocument/2006/relationships/tags" Target="../tags/tag4.xml"/><Relationship Id="rId6" Type="http://schemas.openxmlformats.org/officeDocument/2006/relationships/image" Target="../media/image66.png"/><Relationship Id="rId11" Type="http://schemas.openxmlformats.org/officeDocument/2006/relationships/image" Target="../media/image71.png"/><Relationship Id="rId24" Type="http://schemas.openxmlformats.org/officeDocument/2006/relationships/slide" Target="slide3.xml"/><Relationship Id="rId5" Type="http://schemas.openxmlformats.org/officeDocument/2006/relationships/image" Target="../media/image65.png"/><Relationship Id="rId15" Type="http://schemas.openxmlformats.org/officeDocument/2006/relationships/image" Target="../media/image75.png"/><Relationship Id="rId23" Type="http://schemas.openxmlformats.org/officeDocument/2006/relationships/slide" Target="slide1.xml"/><Relationship Id="rId10" Type="http://schemas.openxmlformats.org/officeDocument/2006/relationships/image" Target="../media/image70.png"/><Relationship Id="rId19" Type="http://schemas.openxmlformats.org/officeDocument/2006/relationships/image" Target="../media/image79.png"/><Relationship Id="rId4" Type="http://schemas.openxmlformats.org/officeDocument/2006/relationships/image" Target="../media/image36.png"/><Relationship Id="rId9" Type="http://schemas.openxmlformats.org/officeDocument/2006/relationships/image" Target="../media/image69.png"/><Relationship Id="rId14" Type="http://schemas.openxmlformats.org/officeDocument/2006/relationships/image" Target="../media/image74.png"/><Relationship Id="rId22" Type="http://schemas.openxmlformats.org/officeDocument/2006/relationships/image" Target="../media/image8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image" Target="../media/image91.png"/><Relationship Id="rId18" Type="http://schemas.openxmlformats.org/officeDocument/2006/relationships/image" Target="../media/image96.png"/><Relationship Id="rId3" Type="http://schemas.openxmlformats.org/officeDocument/2006/relationships/image" Target="../media/image35.png"/><Relationship Id="rId21" Type="http://schemas.openxmlformats.org/officeDocument/2006/relationships/slide" Target="slide1.xml"/><Relationship Id="rId7" Type="http://schemas.openxmlformats.org/officeDocument/2006/relationships/image" Target="../media/image85.png"/><Relationship Id="rId12" Type="http://schemas.openxmlformats.org/officeDocument/2006/relationships/image" Target="../media/image90.png"/><Relationship Id="rId17" Type="http://schemas.openxmlformats.org/officeDocument/2006/relationships/image" Target="../media/image9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94.png"/><Relationship Id="rId20" Type="http://schemas.openxmlformats.org/officeDocument/2006/relationships/image" Target="../media/image98.png"/><Relationship Id="rId1" Type="http://schemas.openxmlformats.org/officeDocument/2006/relationships/tags" Target="../tags/tag5.xml"/><Relationship Id="rId6" Type="http://schemas.openxmlformats.org/officeDocument/2006/relationships/image" Target="../media/image84.png"/><Relationship Id="rId11" Type="http://schemas.openxmlformats.org/officeDocument/2006/relationships/image" Target="../media/image89.png"/><Relationship Id="rId5" Type="http://schemas.openxmlformats.org/officeDocument/2006/relationships/image" Target="../media/image83.png"/><Relationship Id="rId15" Type="http://schemas.openxmlformats.org/officeDocument/2006/relationships/image" Target="../media/image93.png"/><Relationship Id="rId23" Type="http://schemas.openxmlformats.org/officeDocument/2006/relationships/hyperlink" Target="http://www.planbee.com/" TargetMode="External"/><Relationship Id="rId10" Type="http://schemas.openxmlformats.org/officeDocument/2006/relationships/image" Target="../media/image88.png"/><Relationship Id="rId19" Type="http://schemas.openxmlformats.org/officeDocument/2006/relationships/image" Target="../media/image97.png"/><Relationship Id="rId4" Type="http://schemas.openxmlformats.org/officeDocument/2006/relationships/image" Target="../media/image36.png"/><Relationship Id="rId9" Type="http://schemas.openxmlformats.org/officeDocument/2006/relationships/image" Target="../media/image87.png"/><Relationship Id="rId14" Type="http://schemas.openxmlformats.org/officeDocument/2006/relationships/image" Target="../media/image92.png"/><Relationship Id="rId22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1.png"/><Relationship Id="rId18" Type="http://schemas.openxmlformats.org/officeDocument/2006/relationships/image" Target="../media/image106.png"/><Relationship Id="rId26" Type="http://schemas.openxmlformats.org/officeDocument/2006/relationships/image" Target="../media/image114.png"/><Relationship Id="rId3" Type="http://schemas.openxmlformats.org/officeDocument/2006/relationships/image" Target="../media/image1.png"/><Relationship Id="rId21" Type="http://schemas.openxmlformats.org/officeDocument/2006/relationships/image" Target="../media/image109.png"/><Relationship Id="rId7" Type="http://schemas.openxmlformats.org/officeDocument/2006/relationships/image" Target="../media/image5.png"/><Relationship Id="rId12" Type="http://schemas.openxmlformats.org/officeDocument/2006/relationships/image" Target="../media/image100.png"/><Relationship Id="rId17" Type="http://schemas.openxmlformats.org/officeDocument/2006/relationships/image" Target="../media/image105.png"/><Relationship Id="rId25" Type="http://schemas.openxmlformats.org/officeDocument/2006/relationships/image" Target="../media/image113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104.png"/><Relationship Id="rId20" Type="http://schemas.openxmlformats.org/officeDocument/2006/relationships/image" Target="../media/image108.png"/><Relationship Id="rId29" Type="http://schemas.openxmlformats.org/officeDocument/2006/relationships/image" Target="../media/image117.png"/><Relationship Id="rId1" Type="http://schemas.openxmlformats.org/officeDocument/2006/relationships/tags" Target="../tags/tag6.xml"/><Relationship Id="rId6" Type="http://schemas.openxmlformats.org/officeDocument/2006/relationships/image" Target="../media/image4.png"/><Relationship Id="rId11" Type="http://schemas.openxmlformats.org/officeDocument/2006/relationships/image" Target="../media/image99.png"/><Relationship Id="rId24" Type="http://schemas.openxmlformats.org/officeDocument/2006/relationships/image" Target="../media/image112.png"/><Relationship Id="rId32" Type="http://schemas.openxmlformats.org/officeDocument/2006/relationships/hyperlink" Target="http://www.planbee.com/" TargetMode="External"/><Relationship Id="rId5" Type="http://schemas.openxmlformats.org/officeDocument/2006/relationships/image" Target="../media/image3.png"/><Relationship Id="rId15" Type="http://schemas.openxmlformats.org/officeDocument/2006/relationships/image" Target="../media/image103.png"/><Relationship Id="rId23" Type="http://schemas.openxmlformats.org/officeDocument/2006/relationships/image" Target="../media/image111.png"/><Relationship Id="rId28" Type="http://schemas.openxmlformats.org/officeDocument/2006/relationships/image" Target="../media/image116.png"/><Relationship Id="rId10" Type="http://schemas.openxmlformats.org/officeDocument/2006/relationships/image" Target="../media/image35.png"/><Relationship Id="rId19" Type="http://schemas.openxmlformats.org/officeDocument/2006/relationships/image" Target="../media/image107.png"/><Relationship Id="rId31" Type="http://schemas.openxmlformats.org/officeDocument/2006/relationships/slide" Target="slide3.xml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02.png"/><Relationship Id="rId22" Type="http://schemas.openxmlformats.org/officeDocument/2006/relationships/image" Target="../media/image110.png"/><Relationship Id="rId27" Type="http://schemas.openxmlformats.org/officeDocument/2006/relationships/image" Target="../media/image115.png"/><Relationship Id="rId30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13" Type="http://schemas.openxmlformats.org/officeDocument/2006/relationships/hyperlink" Target="http://www.planbee.com/" TargetMode="External"/><Relationship Id="rId3" Type="http://schemas.openxmlformats.org/officeDocument/2006/relationships/image" Target="../media/image118.png"/><Relationship Id="rId7" Type="http://schemas.openxmlformats.org/officeDocument/2006/relationships/image" Target="../media/image121.png"/><Relationship Id="rId12" Type="http://schemas.openxmlformats.org/officeDocument/2006/relationships/slide" Target="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120.png"/><Relationship Id="rId11" Type="http://schemas.openxmlformats.org/officeDocument/2006/relationships/slide" Target="slide1.xml"/><Relationship Id="rId5" Type="http://schemas.openxmlformats.org/officeDocument/2006/relationships/image" Target="../media/image119.png"/><Relationship Id="rId10" Type="http://schemas.openxmlformats.org/officeDocument/2006/relationships/image" Target="../media/image124.png"/><Relationship Id="rId4" Type="http://schemas.openxmlformats.org/officeDocument/2006/relationships/image" Target="../media/image99.png"/><Relationship Id="rId9" Type="http://schemas.openxmlformats.org/officeDocument/2006/relationships/image" Target="../media/image1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13" Type="http://schemas.openxmlformats.org/officeDocument/2006/relationships/image" Target="../media/image135.png"/><Relationship Id="rId18" Type="http://schemas.openxmlformats.org/officeDocument/2006/relationships/hyperlink" Target="http://www.planbee.com/" TargetMode="External"/><Relationship Id="rId3" Type="http://schemas.openxmlformats.org/officeDocument/2006/relationships/image" Target="../media/image125.png"/><Relationship Id="rId7" Type="http://schemas.openxmlformats.org/officeDocument/2006/relationships/image" Target="../media/image129.png"/><Relationship Id="rId12" Type="http://schemas.openxmlformats.org/officeDocument/2006/relationships/image" Target="../media/image134.png"/><Relationship Id="rId17" Type="http://schemas.openxmlformats.org/officeDocument/2006/relationships/slide" Target="slide3.xml"/><Relationship Id="rId2" Type="http://schemas.openxmlformats.org/officeDocument/2006/relationships/slideLayout" Target="../slideLayouts/slideLayout2.xml"/><Relationship Id="rId16" Type="http://schemas.openxmlformats.org/officeDocument/2006/relationships/slide" Target="slide1.xml"/><Relationship Id="rId1" Type="http://schemas.openxmlformats.org/officeDocument/2006/relationships/tags" Target="../tags/tag8.xml"/><Relationship Id="rId6" Type="http://schemas.openxmlformats.org/officeDocument/2006/relationships/image" Target="../media/image128.png"/><Relationship Id="rId11" Type="http://schemas.openxmlformats.org/officeDocument/2006/relationships/image" Target="../media/image133.png"/><Relationship Id="rId5" Type="http://schemas.openxmlformats.org/officeDocument/2006/relationships/image" Target="../media/image127.png"/><Relationship Id="rId15" Type="http://schemas.openxmlformats.org/officeDocument/2006/relationships/image" Target="../media/image137.png"/><Relationship Id="rId10" Type="http://schemas.openxmlformats.org/officeDocument/2006/relationships/image" Target="../media/image132.png"/><Relationship Id="rId4" Type="http://schemas.openxmlformats.org/officeDocument/2006/relationships/image" Target="../media/image126.png"/><Relationship Id="rId9" Type="http://schemas.openxmlformats.org/officeDocument/2006/relationships/image" Target="../media/image131.png"/><Relationship Id="rId14" Type="http://schemas.openxmlformats.org/officeDocument/2006/relationships/image" Target="../media/image13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42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41.png"/><Relationship Id="rId17" Type="http://schemas.openxmlformats.org/officeDocument/2006/relationships/hyperlink" Target="http://www.planbee.com/" TargetMode="External"/><Relationship Id="rId2" Type="http://schemas.openxmlformats.org/officeDocument/2006/relationships/slideLayout" Target="../slideLayouts/slideLayout5.xml"/><Relationship Id="rId16" Type="http://schemas.openxmlformats.org/officeDocument/2006/relationships/slide" Target="slide3.xml"/><Relationship Id="rId1" Type="http://schemas.openxmlformats.org/officeDocument/2006/relationships/tags" Target="../tags/tag9.xml"/><Relationship Id="rId6" Type="http://schemas.openxmlformats.org/officeDocument/2006/relationships/image" Target="../media/image4.png"/><Relationship Id="rId11" Type="http://schemas.openxmlformats.org/officeDocument/2006/relationships/image" Target="../media/image140.png"/><Relationship Id="rId5" Type="http://schemas.openxmlformats.org/officeDocument/2006/relationships/image" Target="../media/image3.png"/><Relationship Id="rId15" Type="http://schemas.openxmlformats.org/officeDocument/2006/relationships/slide" Target="slide1.xml"/><Relationship Id="rId10" Type="http://schemas.openxmlformats.org/officeDocument/2006/relationships/image" Target="../media/image139.png"/><Relationship Id="rId4" Type="http://schemas.openxmlformats.org/officeDocument/2006/relationships/image" Target="../media/image138.png"/><Relationship Id="rId9" Type="http://schemas.openxmlformats.org/officeDocument/2006/relationships/image" Target="../media/image7.png"/><Relationship Id="rId14" Type="http://schemas.openxmlformats.org/officeDocument/2006/relationships/image" Target="../media/image14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146.png"/><Relationship Id="rId18" Type="http://schemas.openxmlformats.org/officeDocument/2006/relationships/image" Target="../media/image151.png"/><Relationship Id="rId26" Type="http://schemas.openxmlformats.org/officeDocument/2006/relationships/image" Target="../media/image21.png"/><Relationship Id="rId3" Type="http://schemas.openxmlformats.org/officeDocument/2006/relationships/audio" Target="../media/media3.m4a"/><Relationship Id="rId21" Type="http://schemas.openxmlformats.org/officeDocument/2006/relationships/image" Target="../media/image154.png"/><Relationship Id="rId7" Type="http://schemas.openxmlformats.org/officeDocument/2006/relationships/image" Target="../media/image145.png"/><Relationship Id="rId12" Type="http://schemas.openxmlformats.org/officeDocument/2006/relationships/image" Target="../media/image7.png"/><Relationship Id="rId17" Type="http://schemas.openxmlformats.org/officeDocument/2006/relationships/image" Target="../media/image150.png"/><Relationship Id="rId25" Type="http://schemas.openxmlformats.org/officeDocument/2006/relationships/hyperlink" Target="http://www.planbee.com/" TargetMode="External"/><Relationship Id="rId2" Type="http://schemas.microsoft.com/office/2007/relationships/media" Target="../media/media3.m4a"/><Relationship Id="rId16" Type="http://schemas.openxmlformats.org/officeDocument/2006/relationships/image" Target="../media/image149.png"/><Relationship Id="rId20" Type="http://schemas.openxmlformats.org/officeDocument/2006/relationships/image" Target="../media/image153.png"/><Relationship Id="rId1" Type="http://schemas.openxmlformats.org/officeDocument/2006/relationships/tags" Target="../tags/tag10.xml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24" Type="http://schemas.openxmlformats.org/officeDocument/2006/relationships/slide" Target="slide3.xml"/><Relationship Id="rId5" Type="http://schemas.openxmlformats.org/officeDocument/2006/relationships/image" Target="../media/image144.png"/><Relationship Id="rId15" Type="http://schemas.openxmlformats.org/officeDocument/2006/relationships/image" Target="../media/image148.png"/><Relationship Id="rId23" Type="http://schemas.openxmlformats.org/officeDocument/2006/relationships/slide" Target="slide1.xml"/><Relationship Id="rId10" Type="http://schemas.openxmlformats.org/officeDocument/2006/relationships/image" Target="../media/image5.png"/><Relationship Id="rId19" Type="http://schemas.openxmlformats.org/officeDocument/2006/relationships/image" Target="../media/image152.png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4.png"/><Relationship Id="rId14" Type="http://schemas.openxmlformats.org/officeDocument/2006/relationships/image" Target="../media/image147.png"/><Relationship Id="rId22" Type="http://schemas.openxmlformats.org/officeDocument/2006/relationships/image" Target="../media/image15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9.png"/><Relationship Id="rId13" Type="http://schemas.openxmlformats.org/officeDocument/2006/relationships/image" Target="../media/image164.png"/><Relationship Id="rId18" Type="http://schemas.openxmlformats.org/officeDocument/2006/relationships/hyperlink" Target="http://www.planbee.com/" TargetMode="External"/><Relationship Id="rId3" Type="http://schemas.openxmlformats.org/officeDocument/2006/relationships/audio" Target="../media/media4.m4a"/><Relationship Id="rId7" Type="http://schemas.openxmlformats.org/officeDocument/2006/relationships/image" Target="../media/image158.png"/><Relationship Id="rId12" Type="http://schemas.openxmlformats.org/officeDocument/2006/relationships/image" Target="../media/image163.png"/><Relationship Id="rId17" Type="http://schemas.openxmlformats.org/officeDocument/2006/relationships/slide" Target="slide3.xml"/><Relationship Id="rId2" Type="http://schemas.microsoft.com/office/2007/relationships/media" Target="../media/media4.m4a"/><Relationship Id="rId16" Type="http://schemas.openxmlformats.org/officeDocument/2006/relationships/slide" Target="slide1.xml"/><Relationship Id="rId1" Type="http://schemas.openxmlformats.org/officeDocument/2006/relationships/tags" Target="../tags/tag11.xml"/><Relationship Id="rId6" Type="http://schemas.openxmlformats.org/officeDocument/2006/relationships/image" Target="../media/image157.png"/><Relationship Id="rId11" Type="http://schemas.openxmlformats.org/officeDocument/2006/relationships/image" Target="../media/image162.png"/><Relationship Id="rId5" Type="http://schemas.openxmlformats.org/officeDocument/2006/relationships/image" Target="../media/image156.png"/><Relationship Id="rId15" Type="http://schemas.openxmlformats.org/officeDocument/2006/relationships/image" Target="../media/image166.png"/><Relationship Id="rId10" Type="http://schemas.openxmlformats.org/officeDocument/2006/relationships/image" Target="../media/image161.png"/><Relationship Id="rId19" Type="http://schemas.openxmlformats.org/officeDocument/2006/relationships/image" Target="../media/image21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60.png"/><Relationship Id="rId14" Type="http://schemas.openxmlformats.org/officeDocument/2006/relationships/image" Target="../media/image16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8.png"/><Relationship Id="rId13" Type="http://schemas.openxmlformats.org/officeDocument/2006/relationships/image" Target="../media/image170.png"/><Relationship Id="rId18" Type="http://schemas.openxmlformats.org/officeDocument/2006/relationships/slide" Target="slide13.xml"/><Relationship Id="rId3" Type="http://schemas.openxmlformats.org/officeDocument/2006/relationships/audio" Target="../media/media5.m4a"/><Relationship Id="rId7" Type="http://schemas.openxmlformats.org/officeDocument/2006/relationships/image" Target="../media/image167.png"/><Relationship Id="rId12" Type="http://schemas.openxmlformats.org/officeDocument/2006/relationships/image" Target="../media/image169.png"/><Relationship Id="rId17" Type="http://schemas.openxmlformats.org/officeDocument/2006/relationships/slide" Target="slide11.xml"/><Relationship Id="rId2" Type="http://schemas.microsoft.com/office/2007/relationships/media" Target="../media/media5.m4a"/><Relationship Id="rId16" Type="http://schemas.openxmlformats.org/officeDocument/2006/relationships/image" Target="../media/image173.png"/><Relationship Id="rId20" Type="http://schemas.openxmlformats.org/officeDocument/2006/relationships/image" Target="../media/image21.png"/><Relationship Id="rId1" Type="http://schemas.openxmlformats.org/officeDocument/2006/relationships/tags" Target="../tags/tag12.xml"/><Relationship Id="rId6" Type="http://schemas.openxmlformats.org/officeDocument/2006/relationships/image" Target="../media/image145.png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5" Type="http://schemas.openxmlformats.org/officeDocument/2006/relationships/image" Target="../media/image172.png"/><Relationship Id="rId10" Type="http://schemas.openxmlformats.org/officeDocument/2006/relationships/image" Target="../media/image6.png"/><Relationship Id="rId19" Type="http://schemas.openxmlformats.org/officeDocument/2006/relationships/hyperlink" Target="http://www.planbee.com/" TargetMode="External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.png"/><Relationship Id="rId14" Type="http://schemas.openxmlformats.org/officeDocument/2006/relationships/image" Target="../media/image17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18" Type="http://schemas.openxmlformats.org/officeDocument/2006/relationships/slide" Target="slide14.xml"/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12" Type="http://schemas.openxmlformats.org/officeDocument/2006/relationships/image" Target="../media/image175.png"/><Relationship Id="rId17" Type="http://schemas.openxmlformats.org/officeDocument/2006/relationships/slide" Target="slide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2.png"/><Relationship Id="rId1" Type="http://schemas.openxmlformats.org/officeDocument/2006/relationships/tags" Target="../tags/tag13.xml"/><Relationship Id="rId6" Type="http://schemas.openxmlformats.org/officeDocument/2006/relationships/image" Target="../media/image3.png"/><Relationship Id="rId11" Type="http://schemas.openxmlformats.org/officeDocument/2006/relationships/image" Target="../media/image174.png"/><Relationship Id="rId5" Type="http://schemas.openxmlformats.org/officeDocument/2006/relationships/image" Target="../media/image2.png"/><Relationship Id="rId15" Type="http://schemas.openxmlformats.org/officeDocument/2006/relationships/image" Target="../media/image11.png"/><Relationship Id="rId10" Type="http://schemas.openxmlformats.org/officeDocument/2006/relationships/image" Target="../media/image7.png"/><Relationship Id="rId19" Type="http://schemas.openxmlformats.org/officeDocument/2006/relationships/hyperlink" Target="http://www.planbee.com/" TargetMode="External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7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4.xml"/><Relationship Id="rId5" Type="http://schemas.openxmlformats.org/officeDocument/2006/relationships/hyperlink" Target="http://www.planbee.com/" TargetMode="External"/><Relationship Id="rId4" Type="http://schemas.openxmlformats.org/officeDocument/2006/relationships/slide" Target="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5.xml"/><Relationship Id="rId5" Type="http://schemas.openxmlformats.org/officeDocument/2006/relationships/hyperlink" Target="http://www.planbee.com/" TargetMode="External"/><Relationship Id="rId4" Type="http://schemas.openxmlformats.org/officeDocument/2006/relationships/slide" Target="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3004800" cy="9753600"/>
          </a:xfrm>
          <a:custGeom>
            <a:avLst/>
            <a:gdLst/>
            <a:ahLst/>
            <a:cxnLst/>
            <a:rect l="l" t="t" r="r" b="b"/>
            <a:pathLst>
              <a:path w="13004800" h="9753600">
                <a:moveTo>
                  <a:pt x="13004800" y="0"/>
                </a:moveTo>
                <a:lnTo>
                  <a:pt x="0" y="0"/>
                </a:lnTo>
                <a:lnTo>
                  <a:pt x="0" y="9753600"/>
                </a:lnTo>
                <a:lnTo>
                  <a:pt x="13004800" y="9753600"/>
                </a:lnTo>
                <a:lnTo>
                  <a:pt x="13004800" y="0"/>
                </a:lnTo>
                <a:close/>
              </a:path>
            </a:pathLst>
          </a:custGeom>
          <a:solidFill>
            <a:srgbClr val="5C80D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8458200"/>
            <a:ext cx="13004800" cy="1295400"/>
            <a:chOff x="0" y="8458200"/>
            <a:chExt cx="13004800" cy="1295400"/>
          </a:xfrm>
        </p:grpSpPr>
        <p:sp>
          <p:nvSpPr>
            <p:cNvPr id="4" name="object 4"/>
            <p:cNvSpPr/>
            <p:nvPr/>
          </p:nvSpPr>
          <p:spPr>
            <a:xfrm>
              <a:off x="0" y="8775700"/>
              <a:ext cx="13004800" cy="9779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8801100"/>
              <a:ext cx="13004799" cy="952499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909299" y="8458200"/>
              <a:ext cx="2095500" cy="129540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036299" y="8915400"/>
              <a:ext cx="1892300" cy="63500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1045963" y="8693150"/>
            <a:ext cx="187452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45" dirty="0">
                <a:solidFill>
                  <a:srgbClr val="FFFFFF"/>
                </a:solidFill>
                <a:latin typeface="Tahoma"/>
                <a:cs typeface="Tahoma"/>
                <a:hlinkClick r:id="rId9" action="ppaction://hlinksldjump"/>
              </a:rPr>
              <a:t>NEXT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22300" y="457200"/>
            <a:ext cx="12153900" cy="24892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0" name="object 10"/>
          <p:cNvGrpSpPr/>
          <p:nvPr/>
        </p:nvGrpSpPr>
        <p:grpSpPr>
          <a:xfrm>
            <a:off x="660399" y="596899"/>
            <a:ext cx="11684000" cy="2209800"/>
            <a:chOff x="660399" y="596899"/>
            <a:chExt cx="11684000" cy="2209800"/>
          </a:xfrm>
        </p:grpSpPr>
        <p:sp>
          <p:nvSpPr>
            <p:cNvPr id="11" name="object 11"/>
            <p:cNvSpPr/>
            <p:nvPr/>
          </p:nvSpPr>
          <p:spPr>
            <a:xfrm>
              <a:off x="660399" y="596899"/>
              <a:ext cx="11684000" cy="2209800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133600" y="1181100"/>
              <a:ext cx="8737600" cy="1333500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2102664" y="812800"/>
            <a:ext cx="8797925" cy="1610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400" spc="90" dirty="0"/>
              <a:t>Healthy</a:t>
            </a:r>
            <a:r>
              <a:rPr sz="10400" spc="640" dirty="0"/>
              <a:t> </a:t>
            </a:r>
            <a:r>
              <a:rPr sz="10400" spc="-65" dirty="0"/>
              <a:t>Bodies</a:t>
            </a:r>
            <a:endParaRPr sz="10400"/>
          </a:p>
        </p:txBody>
      </p:sp>
      <p:sp>
        <p:nvSpPr>
          <p:cNvPr id="14" name="object 14"/>
          <p:cNvSpPr/>
          <p:nvPr/>
        </p:nvSpPr>
        <p:spPr>
          <a:xfrm>
            <a:off x="5194300" y="9359900"/>
            <a:ext cx="2336800" cy="3556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263446" y="9372600"/>
            <a:ext cx="2184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14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1244600" y="3860800"/>
            <a:ext cx="10756900" cy="2768600"/>
            <a:chOff x="1244600" y="3860800"/>
            <a:chExt cx="10756900" cy="2768600"/>
          </a:xfrm>
        </p:grpSpPr>
        <p:sp>
          <p:nvSpPr>
            <p:cNvPr id="17" name="object 17"/>
            <p:cNvSpPr/>
            <p:nvPr/>
          </p:nvSpPr>
          <p:spPr>
            <a:xfrm>
              <a:off x="1244600" y="3860800"/>
              <a:ext cx="10756900" cy="2768600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282700" y="3911600"/>
              <a:ext cx="5029200" cy="914400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333500" y="4724400"/>
              <a:ext cx="9829800" cy="571500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358900" y="5308600"/>
              <a:ext cx="10248900" cy="571500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358900" y="5905500"/>
              <a:ext cx="3086100" cy="533400"/>
            </a:xfrm>
            <a:prstGeom prst="rect">
              <a:avLst/>
            </a:prstGeom>
            <a:blipFill>
              <a:blip r:embed="rId1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1364124" y="4038600"/>
            <a:ext cx="10209530" cy="2341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700" u="sng" spc="2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Tahoma"/>
                <a:cs typeface="Tahoma"/>
              </a:rPr>
              <a:t>Learning</a:t>
            </a:r>
            <a:r>
              <a:rPr sz="3700" u="sng" spc="25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Tahoma"/>
                <a:cs typeface="Tahoma"/>
              </a:rPr>
              <a:t> </a:t>
            </a:r>
            <a:r>
              <a:rPr sz="3700" u="sng" spc="6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Tahoma"/>
                <a:cs typeface="Tahoma"/>
              </a:rPr>
              <a:t>Objective:</a:t>
            </a:r>
            <a:endParaRPr sz="3700">
              <a:latin typeface="Tahoma"/>
              <a:cs typeface="Tahoma"/>
            </a:endParaRPr>
          </a:p>
          <a:p>
            <a:pPr marL="12700" marR="5080">
              <a:lnSpc>
                <a:spcPct val="103600"/>
              </a:lnSpc>
            </a:pPr>
            <a:r>
              <a:rPr sz="3700" spc="-375" dirty="0">
                <a:solidFill>
                  <a:srgbClr val="FFFFFF"/>
                </a:solidFill>
                <a:latin typeface="Tahoma"/>
                <a:cs typeface="Tahoma"/>
              </a:rPr>
              <a:t>To </a:t>
            </a:r>
            <a:r>
              <a:rPr sz="3700" spc="10" dirty="0">
                <a:solidFill>
                  <a:srgbClr val="FFFFFF"/>
                </a:solidFill>
                <a:latin typeface="Tahoma"/>
                <a:cs typeface="Tahoma"/>
              </a:rPr>
              <a:t>investigate </a:t>
            </a:r>
            <a:r>
              <a:rPr sz="3700" spc="-114" dirty="0">
                <a:solidFill>
                  <a:srgbClr val="FFFFFF"/>
                </a:solidFill>
                <a:latin typeface="Tahoma"/>
                <a:cs typeface="Tahoma"/>
              </a:rPr>
              <a:t>some </a:t>
            </a:r>
            <a:r>
              <a:rPr sz="3700" spc="85" dirty="0">
                <a:solidFill>
                  <a:srgbClr val="FFFFFF"/>
                </a:solidFill>
                <a:latin typeface="Tahoma"/>
                <a:cs typeface="Tahoma"/>
              </a:rPr>
              <a:t>different </a:t>
            </a:r>
            <a:r>
              <a:rPr sz="3700" spc="15" dirty="0">
                <a:solidFill>
                  <a:srgbClr val="FFFFFF"/>
                </a:solidFill>
                <a:latin typeface="Tahoma"/>
                <a:cs typeface="Tahoma"/>
              </a:rPr>
              <a:t>food </a:t>
            </a:r>
            <a:r>
              <a:rPr sz="3700" spc="-15" dirty="0">
                <a:solidFill>
                  <a:srgbClr val="FFFFFF"/>
                </a:solidFill>
                <a:latin typeface="Tahoma"/>
                <a:cs typeface="Tahoma"/>
              </a:rPr>
              <a:t>groups </a:t>
            </a:r>
            <a:r>
              <a:rPr sz="3700" spc="-40" dirty="0">
                <a:solidFill>
                  <a:srgbClr val="FFFFFF"/>
                </a:solidFill>
                <a:latin typeface="Tahoma"/>
                <a:cs typeface="Tahoma"/>
              </a:rPr>
              <a:t>and  </a:t>
            </a:r>
            <a:r>
              <a:rPr sz="3700" spc="-10" dirty="0">
                <a:solidFill>
                  <a:srgbClr val="FFFFFF"/>
                </a:solidFill>
                <a:latin typeface="Tahoma"/>
                <a:cs typeface="Tahoma"/>
              </a:rPr>
              <a:t>find </a:t>
            </a:r>
            <a:r>
              <a:rPr sz="3700" spc="5" dirty="0">
                <a:solidFill>
                  <a:srgbClr val="FFFFFF"/>
                </a:solidFill>
                <a:latin typeface="Tahoma"/>
                <a:cs typeface="Tahoma"/>
              </a:rPr>
              <a:t>out </a:t>
            </a:r>
            <a:r>
              <a:rPr sz="3700" spc="30" dirty="0">
                <a:solidFill>
                  <a:srgbClr val="FFFFFF"/>
                </a:solidFill>
                <a:latin typeface="Tahoma"/>
                <a:cs typeface="Tahoma"/>
              </a:rPr>
              <a:t>why </a:t>
            </a:r>
            <a:r>
              <a:rPr sz="3700" spc="40" dirty="0">
                <a:solidFill>
                  <a:srgbClr val="FFFFFF"/>
                </a:solidFill>
                <a:latin typeface="Tahoma"/>
                <a:cs typeface="Tahoma"/>
              </a:rPr>
              <a:t>a </a:t>
            </a:r>
            <a:r>
              <a:rPr sz="3700" spc="75" dirty="0">
                <a:solidFill>
                  <a:srgbClr val="FFFFFF"/>
                </a:solidFill>
                <a:latin typeface="Tahoma"/>
                <a:cs typeface="Tahoma"/>
              </a:rPr>
              <a:t>variety </a:t>
            </a:r>
            <a:r>
              <a:rPr sz="3700" spc="100" dirty="0">
                <a:solidFill>
                  <a:srgbClr val="FFFFFF"/>
                </a:solidFill>
                <a:latin typeface="Tahoma"/>
                <a:cs typeface="Tahoma"/>
              </a:rPr>
              <a:t>of </a:t>
            </a:r>
            <a:r>
              <a:rPr sz="3700" dirty="0">
                <a:solidFill>
                  <a:srgbClr val="FFFFFF"/>
                </a:solidFill>
                <a:latin typeface="Tahoma"/>
                <a:cs typeface="Tahoma"/>
              </a:rPr>
              <a:t>foods </a:t>
            </a:r>
            <a:r>
              <a:rPr sz="3700" spc="10" dirty="0">
                <a:solidFill>
                  <a:srgbClr val="FFFFFF"/>
                </a:solidFill>
                <a:latin typeface="Tahoma"/>
                <a:cs typeface="Tahoma"/>
              </a:rPr>
              <a:t>is important </a:t>
            </a:r>
            <a:r>
              <a:rPr sz="3700" spc="145" dirty="0">
                <a:solidFill>
                  <a:srgbClr val="FFFFFF"/>
                </a:solidFill>
                <a:latin typeface="Tahoma"/>
                <a:cs typeface="Tahoma"/>
              </a:rPr>
              <a:t>for  </a:t>
            </a:r>
            <a:r>
              <a:rPr sz="3700" spc="40" dirty="0">
                <a:solidFill>
                  <a:srgbClr val="FFFFFF"/>
                </a:solidFill>
                <a:latin typeface="Tahoma"/>
                <a:cs typeface="Tahoma"/>
              </a:rPr>
              <a:t>a </a:t>
            </a:r>
            <a:r>
              <a:rPr sz="3700" spc="50" dirty="0">
                <a:solidFill>
                  <a:srgbClr val="FFFFFF"/>
                </a:solidFill>
                <a:latin typeface="Tahoma"/>
                <a:cs typeface="Tahoma"/>
              </a:rPr>
              <a:t>healthy</a:t>
            </a:r>
            <a:r>
              <a:rPr sz="3700" spc="46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700" spc="-50" dirty="0">
                <a:solidFill>
                  <a:srgbClr val="FFFFFF"/>
                </a:solidFill>
                <a:latin typeface="Tahoma"/>
                <a:cs typeface="Tahoma"/>
              </a:rPr>
              <a:t>diet.</a:t>
            </a:r>
            <a:endParaRPr sz="3700">
              <a:latin typeface="Tahoma"/>
              <a:cs typeface="Tahoma"/>
            </a:endParaRPr>
          </a:p>
        </p:txBody>
      </p:sp>
      <p:pic>
        <p:nvPicPr>
          <p:cNvPr id="2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59AFF77-2CA3-4E41-BE43-FBEADF91532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77900" y="72898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48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225800" y="76200"/>
            <a:ext cx="9779000" cy="2705100"/>
            <a:chOff x="3225800" y="76200"/>
            <a:chExt cx="9779000" cy="2705100"/>
          </a:xfrm>
        </p:grpSpPr>
        <p:sp>
          <p:nvSpPr>
            <p:cNvPr id="3" name="object 3"/>
            <p:cNvSpPr/>
            <p:nvPr/>
          </p:nvSpPr>
          <p:spPr>
            <a:xfrm>
              <a:off x="3225800" y="76200"/>
              <a:ext cx="9779000" cy="27051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275012" y="177800"/>
              <a:ext cx="9450387" cy="2545562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127500" y="368300"/>
              <a:ext cx="7975600" cy="58420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127500" y="1016000"/>
              <a:ext cx="7988300" cy="59690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156200" y="1663700"/>
              <a:ext cx="5892800" cy="59690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4129774" y="215900"/>
            <a:ext cx="7983220" cy="19685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1905" algn="ctr">
              <a:lnSpc>
                <a:spcPct val="106300"/>
              </a:lnSpc>
              <a:spcBef>
                <a:spcPts val="95"/>
              </a:spcBef>
            </a:pPr>
            <a:r>
              <a:rPr sz="4000" spc="-200" dirty="0">
                <a:solidFill>
                  <a:srgbClr val="FFFFFF"/>
                </a:solidFill>
                <a:latin typeface="Tahoma"/>
                <a:cs typeface="Tahoma"/>
              </a:rPr>
              <a:t>Do </a:t>
            </a:r>
            <a:r>
              <a:rPr sz="4000" spc="-65" dirty="0">
                <a:solidFill>
                  <a:srgbClr val="FFFFFF"/>
                </a:solidFill>
                <a:latin typeface="Tahoma"/>
                <a:cs typeface="Tahoma"/>
              </a:rPr>
              <a:t>you </a:t>
            </a:r>
            <a:r>
              <a:rPr sz="4000" spc="-50" dirty="0">
                <a:solidFill>
                  <a:srgbClr val="FFFFFF"/>
                </a:solidFill>
                <a:latin typeface="Tahoma"/>
                <a:cs typeface="Tahoma"/>
              </a:rPr>
              <a:t>know </a:t>
            </a:r>
            <a:r>
              <a:rPr sz="4000" spc="50" dirty="0">
                <a:solidFill>
                  <a:srgbClr val="FFFFFF"/>
                </a:solidFill>
                <a:latin typeface="Tahoma"/>
                <a:cs typeface="Tahoma"/>
              </a:rPr>
              <a:t>what </a:t>
            </a:r>
            <a:r>
              <a:rPr sz="4000" spc="90" dirty="0">
                <a:solidFill>
                  <a:srgbClr val="FFFFFF"/>
                </a:solidFill>
                <a:latin typeface="Tahoma"/>
                <a:cs typeface="Tahoma"/>
              </a:rPr>
              <a:t>these </a:t>
            </a:r>
            <a:r>
              <a:rPr sz="4000" spc="95" dirty="0">
                <a:solidFill>
                  <a:srgbClr val="FFFFFF"/>
                </a:solidFill>
                <a:latin typeface="Tahoma"/>
                <a:cs typeface="Tahoma"/>
              </a:rPr>
              <a:t>different  </a:t>
            </a:r>
            <a:r>
              <a:rPr sz="4000" spc="15" dirty="0">
                <a:solidFill>
                  <a:srgbClr val="FFFFFF"/>
                </a:solidFill>
                <a:latin typeface="Tahoma"/>
                <a:cs typeface="Tahoma"/>
              </a:rPr>
              <a:t>food </a:t>
            </a:r>
            <a:r>
              <a:rPr sz="4000" spc="-15" dirty="0">
                <a:solidFill>
                  <a:srgbClr val="FFFFFF"/>
                </a:solidFill>
                <a:latin typeface="Tahoma"/>
                <a:cs typeface="Tahoma"/>
              </a:rPr>
              <a:t>groups </a:t>
            </a:r>
            <a:r>
              <a:rPr sz="4000" spc="65" dirty="0">
                <a:solidFill>
                  <a:srgbClr val="FFFFFF"/>
                </a:solidFill>
                <a:latin typeface="Tahoma"/>
                <a:cs typeface="Tahoma"/>
              </a:rPr>
              <a:t>are </a:t>
            </a:r>
            <a:r>
              <a:rPr sz="4000" spc="-40" dirty="0">
                <a:solidFill>
                  <a:srgbClr val="FFFFFF"/>
                </a:solidFill>
                <a:latin typeface="Tahoma"/>
                <a:cs typeface="Tahoma"/>
              </a:rPr>
              <a:t>and </a:t>
            </a:r>
            <a:r>
              <a:rPr sz="4000" spc="30" dirty="0">
                <a:solidFill>
                  <a:srgbClr val="FFFFFF"/>
                </a:solidFill>
                <a:latin typeface="Tahoma"/>
                <a:cs typeface="Tahoma"/>
              </a:rPr>
              <a:t>why </a:t>
            </a:r>
            <a:r>
              <a:rPr sz="4000" spc="114" dirty="0">
                <a:solidFill>
                  <a:srgbClr val="FFFFFF"/>
                </a:solidFill>
                <a:latin typeface="Tahoma"/>
                <a:cs typeface="Tahoma"/>
              </a:rPr>
              <a:t>they </a:t>
            </a:r>
            <a:r>
              <a:rPr sz="4000" spc="65" dirty="0">
                <a:solidFill>
                  <a:srgbClr val="FFFFFF"/>
                </a:solidFill>
                <a:latin typeface="Tahoma"/>
                <a:cs typeface="Tahoma"/>
              </a:rPr>
              <a:t>are  </a:t>
            </a:r>
            <a:r>
              <a:rPr sz="4000" spc="15" dirty="0">
                <a:solidFill>
                  <a:srgbClr val="FFFFFF"/>
                </a:solidFill>
                <a:latin typeface="Tahoma"/>
                <a:cs typeface="Tahoma"/>
              </a:rPr>
              <a:t>important </a:t>
            </a:r>
            <a:r>
              <a:rPr sz="4000" spc="155" dirty="0">
                <a:solidFill>
                  <a:srgbClr val="FFFFFF"/>
                </a:solidFill>
                <a:latin typeface="Tahoma"/>
                <a:cs typeface="Tahoma"/>
              </a:rPr>
              <a:t>for </a:t>
            </a:r>
            <a:r>
              <a:rPr sz="4000" spc="45" dirty="0">
                <a:solidFill>
                  <a:srgbClr val="FFFFFF"/>
                </a:solidFill>
                <a:latin typeface="Tahoma"/>
                <a:cs typeface="Tahoma"/>
              </a:rPr>
              <a:t>our</a:t>
            </a:r>
            <a:r>
              <a:rPr sz="4000" spc="6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4000" spc="-50" dirty="0">
                <a:solidFill>
                  <a:srgbClr val="FFFFFF"/>
                </a:solidFill>
                <a:latin typeface="Tahoma"/>
                <a:cs typeface="Tahoma"/>
              </a:rPr>
              <a:t>bodies?</a:t>
            </a:r>
            <a:endParaRPr sz="4000">
              <a:latin typeface="Tahoma"/>
              <a:cs typeface="Tahom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79399" y="4432300"/>
            <a:ext cx="4279900" cy="1651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30411" y="4838700"/>
            <a:ext cx="357822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5" dirty="0">
                <a:solidFill>
                  <a:srgbClr val="0042AA"/>
                </a:solidFill>
                <a:latin typeface="Tahoma"/>
                <a:cs typeface="Tahoma"/>
              </a:rPr>
              <a:t>carbohydrate</a:t>
            </a:r>
            <a:endParaRPr sz="4800">
              <a:latin typeface="Tahoma"/>
              <a:cs typeface="Tahoma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318000" y="2654300"/>
            <a:ext cx="4279903" cy="1651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5508638" y="3073400"/>
            <a:ext cx="189928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235" dirty="0">
                <a:solidFill>
                  <a:srgbClr val="0042AA"/>
                </a:solidFill>
              </a:rPr>
              <a:t>p</a:t>
            </a:r>
            <a:r>
              <a:rPr sz="4800" spc="300" dirty="0">
                <a:solidFill>
                  <a:srgbClr val="0042AA"/>
                </a:solidFill>
              </a:rPr>
              <a:t>r</a:t>
            </a:r>
            <a:r>
              <a:rPr sz="4800" spc="-450" dirty="0">
                <a:solidFill>
                  <a:srgbClr val="0042AA"/>
                </a:solidFill>
              </a:rPr>
              <a:t>o</a:t>
            </a:r>
            <a:r>
              <a:rPr sz="4800" spc="350" dirty="0">
                <a:solidFill>
                  <a:srgbClr val="0042AA"/>
                </a:solidFill>
              </a:rPr>
              <a:t>t</a:t>
            </a:r>
            <a:r>
              <a:rPr sz="4800" spc="-45" dirty="0">
                <a:solidFill>
                  <a:srgbClr val="0042AA"/>
                </a:solidFill>
              </a:rPr>
              <a:t>ein</a:t>
            </a:r>
            <a:endParaRPr sz="4800"/>
          </a:p>
        </p:txBody>
      </p:sp>
      <p:sp>
        <p:nvSpPr>
          <p:cNvPr id="13" name="object 13"/>
          <p:cNvSpPr/>
          <p:nvPr/>
        </p:nvSpPr>
        <p:spPr>
          <a:xfrm>
            <a:off x="8356596" y="4432300"/>
            <a:ext cx="4279906" cy="1651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0079699" y="4851400"/>
            <a:ext cx="83375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395" dirty="0">
                <a:solidFill>
                  <a:srgbClr val="0042AA"/>
                </a:solidFill>
                <a:latin typeface="Tahoma"/>
                <a:cs typeface="Tahoma"/>
              </a:rPr>
              <a:t>f</a:t>
            </a:r>
            <a:r>
              <a:rPr sz="4800" spc="-285" dirty="0">
                <a:solidFill>
                  <a:srgbClr val="0042AA"/>
                </a:solidFill>
                <a:latin typeface="Tahoma"/>
                <a:cs typeface="Tahoma"/>
              </a:rPr>
              <a:t>a</a:t>
            </a:r>
            <a:r>
              <a:rPr sz="4800" spc="590" dirty="0">
                <a:solidFill>
                  <a:srgbClr val="0042AA"/>
                </a:solidFill>
                <a:latin typeface="Tahoma"/>
                <a:cs typeface="Tahoma"/>
              </a:rPr>
              <a:t>t</a:t>
            </a:r>
            <a:endParaRPr sz="4800">
              <a:latin typeface="Tahoma"/>
              <a:cs typeface="Tahoma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714496" y="6642100"/>
            <a:ext cx="4279903" cy="1651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711818" y="7061200"/>
            <a:ext cx="22860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0" dirty="0">
                <a:solidFill>
                  <a:srgbClr val="0042AA"/>
                </a:solidFill>
                <a:latin typeface="Tahoma"/>
                <a:cs typeface="Tahoma"/>
              </a:rPr>
              <a:t>minerals</a:t>
            </a:r>
            <a:endParaRPr sz="4800">
              <a:latin typeface="Tahoma"/>
              <a:cs typeface="Tahoma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921496" y="6642100"/>
            <a:ext cx="4279906" cy="1651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415584" y="7048500"/>
            <a:ext cx="129222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55" dirty="0">
                <a:solidFill>
                  <a:srgbClr val="0042AA"/>
                </a:solidFill>
                <a:latin typeface="Tahoma"/>
                <a:cs typeface="Tahoma"/>
              </a:rPr>
              <a:t>fib</a:t>
            </a:r>
            <a:r>
              <a:rPr sz="4800" spc="260" dirty="0">
                <a:solidFill>
                  <a:srgbClr val="0042AA"/>
                </a:solidFill>
                <a:latin typeface="Tahoma"/>
                <a:cs typeface="Tahoma"/>
              </a:rPr>
              <a:t>r</a:t>
            </a:r>
            <a:r>
              <a:rPr sz="4800" spc="-5" dirty="0">
                <a:solidFill>
                  <a:srgbClr val="0042AA"/>
                </a:solidFill>
                <a:latin typeface="Tahoma"/>
                <a:cs typeface="Tahoma"/>
              </a:rPr>
              <a:t>e</a:t>
            </a:r>
            <a:endParaRPr sz="4800">
              <a:latin typeface="Tahoma"/>
              <a:cs typeface="Tahoma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5156200" y="2425700"/>
            <a:ext cx="4483100" cy="6845300"/>
            <a:chOff x="5156200" y="2425700"/>
            <a:chExt cx="4483100" cy="6845300"/>
          </a:xfrm>
        </p:grpSpPr>
        <p:sp>
          <p:nvSpPr>
            <p:cNvPr id="20" name="object 20"/>
            <p:cNvSpPr/>
            <p:nvPr/>
          </p:nvSpPr>
          <p:spPr>
            <a:xfrm>
              <a:off x="5156200" y="2425700"/>
              <a:ext cx="4483100" cy="6845300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638800" y="4559300"/>
              <a:ext cx="1562100" cy="2705100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5587757" y="3333750"/>
            <a:ext cx="1739264" cy="459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0" spc="-720" dirty="0">
                <a:solidFill>
                  <a:srgbClr val="FFFFFF"/>
                </a:solidFill>
                <a:latin typeface="Tahoma"/>
                <a:cs typeface="Tahoma"/>
              </a:rPr>
              <a:t>?</a:t>
            </a:r>
            <a:endParaRPr sz="30000">
              <a:latin typeface="Tahoma"/>
              <a:cs typeface="Tahoma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8100" y="342900"/>
            <a:ext cx="3162300" cy="41529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69795" y="8714655"/>
            <a:ext cx="1850389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80" dirty="0">
                <a:solidFill>
                  <a:srgbClr val="FFFFFF"/>
                </a:solidFill>
                <a:latin typeface="Tahoma"/>
                <a:cs typeface="Tahoma"/>
                <a:hlinkClick r:id="rId18" action="ppaction://hlinksldjump"/>
              </a:rPr>
              <a:t>B</a:t>
            </a:r>
            <a:r>
              <a:rPr sz="6000" spc="120" dirty="0">
                <a:solidFill>
                  <a:srgbClr val="FFFFFF"/>
                </a:solidFill>
                <a:latin typeface="Tahoma"/>
                <a:cs typeface="Tahoma"/>
                <a:hlinkClick r:id="rId18" action="ppaction://hlinksldjump"/>
              </a:rPr>
              <a:t>A</a:t>
            </a:r>
            <a:r>
              <a:rPr sz="6000" spc="-90" dirty="0">
                <a:solidFill>
                  <a:srgbClr val="FFFFFF"/>
                </a:solidFill>
                <a:latin typeface="Tahoma"/>
                <a:cs typeface="Tahoma"/>
                <a:hlinkClick r:id="rId18" action="ppaction://hlinksldjump"/>
              </a:rPr>
              <a:t>C</a:t>
            </a:r>
            <a:r>
              <a:rPr sz="6000" spc="-25" dirty="0">
                <a:solidFill>
                  <a:srgbClr val="FFFFFF"/>
                </a:solidFill>
                <a:latin typeface="Tahoma"/>
                <a:cs typeface="Tahoma"/>
                <a:hlinkClick r:id="rId18" action="ppaction://hlinksldjump"/>
              </a:rPr>
              <a:t>K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1045963" y="8708305"/>
            <a:ext cx="1874520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45" dirty="0">
                <a:solidFill>
                  <a:srgbClr val="FFFFFF"/>
                </a:solidFill>
                <a:latin typeface="Tahoma"/>
                <a:cs typeface="Tahoma"/>
                <a:hlinkClick r:id="rId19" action="ppaction://hlinksldjump"/>
              </a:rPr>
              <a:t>NEXT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263446" y="93712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20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pic>
        <p:nvPicPr>
          <p:cNvPr id="2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39169BA-091A-4804-A68B-B9E8C9E32A7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533374" y="8966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10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997200" y="0"/>
            <a:ext cx="6731000" cy="1079500"/>
            <a:chOff x="2997200" y="0"/>
            <a:chExt cx="6731000" cy="1079500"/>
          </a:xfrm>
        </p:grpSpPr>
        <p:sp>
          <p:nvSpPr>
            <p:cNvPr id="3" name="object 3"/>
            <p:cNvSpPr/>
            <p:nvPr/>
          </p:nvSpPr>
          <p:spPr>
            <a:xfrm>
              <a:off x="2997200" y="0"/>
              <a:ext cx="6731000" cy="10795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035299" y="139699"/>
              <a:ext cx="6654800" cy="80010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813300" y="304800"/>
              <a:ext cx="3086100" cy="5715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836404" y="177800"/>
            <a:ext cx="305371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5" dirty="0"/>
              <a:t>C</a:t>
            </a:r>
            <a:r>
              <a:rPr spc="-70" dirty="0"/>
              <a:t>a</a:t>
            </a:r>
            <a:r>
              <a:rPr spc="35" dirty="0"/>
              <a:t>rbo</a:t>
            </a:r>
            <a:r>
              <a:rPr spc="-60" dirty="0"/>
              <a:t>h</a:t>
            </a:r>
            <a:r>
              <a:rPr spc="-10" dirty="0"/>
              <a:t>yd</a:t>
            </a:r>
            <a:r>
              <a:rPr spc="40" dirty="0"/>
              <a:t>r</a:t>
            </a:r>
            <a:r>
              <a:rPr spc="-235" dirty="0"/>
              <a:t>a</a:t>
            </a:r>
            <a:r>
              <a:rPr spc="290" dirty="0"/>
              <a:t>t</a:t>
            </a:r>
            <a:r>
              <a:rPr spc="-5" dirty="0"/>
              <a:t>e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12700" y="749300"/>
            <a:ext cx="12992100" cy="5994400"/>
            <a:chOff x="12700" y="749300"/>
            <a:chExt cx="12992100" cy="5994400"/>
          </a:xfrm>
        </p:grpSpPr>
        <p:sp>
          <p:nvSpPr>
            <p:cNvPr id="8" name="object 8"/>
            <p:cNvSpPr/>
            <p:nvPr/>
          </p:nvSpPr>
          <p:spPr>
            <a:xfrm>
              <a:off x="12700" y="749300"/>
              <a:ext cx="12992100" cy="59944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63600" y="1016000"/>
              <a:ext cx="11239500" cy="53340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57200" y="1574800"/>
              <a:ext cx="12077700" cy="53340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8900" y="2133600"/>
              <a:ext cx="12788900" cy="53340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33400" y="2692400"/>
              <a:ext cx="11925300" cy="533400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06400" y="3251200"/>
              <a:ext cx="12179300" cy="533400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04800" y="3810000"/>
              <a:ext cx="12382500" cy="533400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03200" y="4381500"/>
              <a:ext cx="12598400" cy="520700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342900" y="4927600"/>
              <a:ext cx="12293600" cy="533400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381000" y="5486400"/>
              <a:ext cx="12204700" cy="520700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841500" y="6045200"/>
              <a:ext cx="9309100" cy="533400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119877" y="914400"/>
            <a:ext cx="12747625" cy="558800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indent="1905" algn="ctr">
              <a:lnSpc>
                <a:spcPts val="4400"/>
              </a:lnSpc>
              <a:spcBef>
                <a:spcPts val="80"/>
              </a:spcBef>
            </a:pPr>
            <a:r>
              <a:rPr sz="3500" spc="30" dirty="0">
                <a:solidFill>
                  <a:srgbClr val="FFFFFF"/>
                </a:solidFill>
                <a:latin typeface="Tahoma"/>
                <a:cs typeface="Tahoma"/>
              </a:rPr>
              <a:t>There </a:t>
            </a:r>
            <a:r>
              <a:rPr sz="3500" spc="55" dirty="0">
                <a:solidFill>
                  <a:srgbClr val="FFFFFF"/>
                </a:solidFill>
                <a:latin typeface="Tahoma"/>
                <a:cs typeface="Tahoma"/>
              </a:rPr>
              <a:t>are two </a:t>
            </a:r>
            <a:r>
              <a:rPr sz="3500" spc="85" dirty="0">
                <a:solidFill>
                  <a:srgbClr val="FFFFFF"/>
                </a:solidFill>
                <a:latin typeface="Tahoma"/>
                <a:cs typeface="Tahoma"/>
              </a:rPr>
              <a:t>different </a:t>
            </a:r>
            <a:r>
              <a:rPr sz="3500" spc="105" dirty="0">
                <a:solidFill>
                  <a:srgbClr val="FFFFFF"/>
                </a:solidFill>
                <a:latin typeface="Tahoma"/>
                <a:cs typeface="Tahoma"/>
              </a:rPr>
              <a:t>types </a:t>
            </a:r>
            <a:r>
              <a:rPr sz="3500" spc="95" dirty="0">
                <a:solidFill>
                  <a:srgbClr val="FFFFFF"/>
                </a:solidFill>
                <a:latin typeface="Tahoma"/>
                <a:cs typeface="Tahoma"/>
              </a:rPr>
              <a:t>of </a:t>
            </a:r>
            <a:r>
              <a:rPr sz="3500" spc="-10" dirty="0">
                <a:solidFill>
                  <a:srgbClr val="FFFFFF"/>
                </a:solidFill>
                <a:latin typeface="Tahoma"/>
                <a:cs typeface="Tahoma"/>
              </a:rPr>
              <a:t>carbohydrates. </a:t>
            </a:r>
            <a:r>
              <a:rPr sz="3500" spc="-35" dirty="0">
                <a:solidFill>
                  <a:srgbClr val="FFFFFF"/>
                </a:solidFill>
                <a:latin typeface="Tahoma"/>
                <a:cs typeface="Tahoma"/>
              </a:rPr>
              <a:t>Simple  </a:t>
            </a:r>
            <a:r>
              <a:rPr sz="3500" spc="5" dirty="0">
                <a:solidFill>
                  <a:srgbClr val="FFFFFF"/>
                </a:solidFill>
                <a:latin typeface="Tahoma"/>
                <a:cs typeface="Tahoma"/>
              </a:rPr>
              <a:t>carbohydrates </a:t>
            </a:r>
            <a:r>
              <a:rPr sz="3500" spc="55" dirty="0">
                <a:solidFill>
                  <a:srgbClr val="FFFFFF"/>
                </a:solidFill>
                <a:latin typeface="Tahoma"/>
                <a:cs typeface="Tahoma"/>
              </a:rPr>
              <a:t>are </a:t>
            </a:r>
            <a:r>
              <a:rPr sz="3500" spc="-35" dirty="0">
                <a:solidFill>
                  <a:srgbClr val="FFFFFF"/>
                </a:solidFill>
                <a:latin typeface="Tahoma"/>
                <a:cs typeface="Tahoma"/>
              </a:rPr>
              <a:t>sugars. </a:t>
            </a:r>
            <a:r>
              <a:rPr sz="3500" spc="-20" dirty="0">
                <a:solidFill>
                  <a:srgbClr val="FFFFFF"/>
                </a:solidFill>
                <a:latin typeface="Tahoma"/>
                <a:cs typeface="Tahoma"/>
              </a:rPr>
              <a:t>These </a:t>
            </a:r>
            <a:r>
              <a:rPr sz="3500" spc="-55" dirty="0">
                <a:solidFill>
                  <a:srgbClr val="FFFFFF"/>
                </a:solidFill>
                <a:latin typeface="Tahoma"/>
                <a:cs typeface="Tahoma"/>
              </a:rPr>
              <a:t>can </a:t>
            </a:r>
            <a:r>
              <a:rPr sz="3500" spc="5" dirty="0">
                <a:solidFill>
                  <a:srgbClr val="FFFFFF"/>
                </a:solidFill>
                <a:latin typeface="Tahoma"/>
                <a:cs typeface="Tahoma"/>
              </a:rPr>
              <a:t>be </a:t>
            </a:r>
            <a:r>
              <a:rPr sz="3500" spc="120" dirty="0">
                <a:solidFill>
                  <a:srgbClr val="FFFFFF"/>
                </a:solidFill>
                <a:latin typeface="Tahoma"/>
                <a:cs typeface="Tahoma"/>
              </a:rPr>
              <a:t>the </a:t>
            </a:r>
            <a:r>
              <a:rPr sz="3500" dirty="0">
                <a:solidFill>
                  <a:srgbClr val="FFFFFF"/>
                </a:solidFill>
                <a:latin typeface="Tahoma"/>
                <a:cs typeface="Tahoma"/>
              </a:rPr>
              <a:t>sugars </a:t>
            </a:r>
            <a:r>
              <a:rPr sz="3500" spc="-5" dirty="0">
                <a:solidFill>
                  <a:srgbClr val="FFFFFF"/>
                </a:solidFill>
                <a:latin typeface="Tahoma"/>
                <a:cs typeface="Tahoma"/>
              </a:rPr>
              <a:t>found </a:t>
            </a:r>
            <a:r>
              <a:rPr sz="3500" spc="-50" dirty="0">
                <a:solidFill>
                  <a:srgbClr val="FFFFFF"/>
                </a:solidFill>
                <a:latin typeface="Tahoma"/>
                <a:cs typeface="Tahoma"/>
              </a:rPr>
              <a:t>in  </a:t>
            </a:r>
            <a:r>
              <a:rPr sz="3500" spc="10" dirty="0">
                <a:solidFill>
                  <a:srgbClr val="FFFFFF"/>
                </a:solidFill>
                <a:latin typeface="Tahoma"/>
                <a:cs typeface="Tahoma"/>
              </a:rPr>
              <a:t>sweets </a:t>
            </a:r>
            <a:r>
              <a:rPr sz="3500" spc="-35" dirty="0">
                <a:solidFill>
                  <a:srgbClr val="FFFFFF"/>
                </a:solidFill>
                <a:latin typeface="Tahoma"/>
                <a:cs typeface="Tahoma"/>
              </a:rPr>
              <a:t>and </a:t>
            </a:r>
            <a:r>
              <a:rPr sz="3500" spc="-50" dirty="0">
                <a:solidFill>
                  <a:srgbClr val="FFFFFF"/>
                </a:solidFill>
                <a:latin typeface="Tahoma"/>
                <a:cs typeface="Tahoma"/>
              </a:rPr>
              <a:t>in </a:t>
            </a:r>
            <a:r>
              <a:rPr sz="3500" spc="40" dirty="0">
                <a:solidFill>
                  <a:srgbClr val="FFFFFF"/>
                </a:solidFill>
                <a:latin typeface="Tahoma"/>
                <a:cs typeface="Tahoma"/>
              </a:rPr>
              <a:t>your </a:t>
            </a:r>
            <a:r>
              <a:rPr sz="3500" dirty="0">
                <a:solidFill>
                  <a:srgbClr val="FFFFFF"/>
                </a:solidFill>
                <a:latin typeface="Tahoma"/>
                <a:cs typeface="Tahoma"/>
              </a:rPr>
              <a:t>sugar </a:t>
            </a:r>
            <a:r>
              <a:rPr sz="3500" spc="15" dirty="0">
                <a:solidFill>
                  <a:srgbClr val="FFFFFF"/>
                </a:solidFill>
                <a:latin typeface="Tahoma"/>
                <a:cs typeface="Tahoma"/>
              </a:rPr>
              <a:t>bowl </a:t>
            </a:r>
            <a:r>
              <a:rPr sz="3500" spc="40" dirty="0">
                <a:solidFill>
                  <a:srgbClr val="FFFFFF"/>
                </a:solidFill>
                <a:latin typeface="Tahoma"/>
                <a:cs typeface="Tahoma"/>
              </a:rPr>
              <a:t>but </a:t>
            </a:r>
            <a:r>
              <a:rPr sz="3500" dirty="0">
                <a:solidFill>
                  <a:srgbClr val="FFFFFF"/>
                </a:solidFill>
                <a:latin typeface="Tahoma"/>
                <a:cs typeface="Tahoma"/>
              </a:rPr>
              <a:t>also </a:t>
            </a:r>
            <a:r>
              <a:rPr sz="3500" spc="120" dirty="0">
                <a:solidFill>
                  <a:srgbClr val="FFFFFF"/>
                </a:solidFill>
                <a:latin typeface="Tahoma"/>
                <a:cs typeface="Tahoma"/>
              </a:rPr>
              <a:t>the </a:t>
            </a:r>
            <a:r>
              <a:rPr sz="3500" dirty="0">
                <a:solidFill>
                  <a:srgbClr val="FFFFFF"/>
                </a:solidFill>
                <a:latin typeface="Tahoma"/>
                <a:cs typeface="Tahoma"/>
              </a:rPr>
              <a:t>sugars </a:t>
            </a:r>
            <a:r>
              <a:rPr sz="3500" spc="-50" dirty="0">
                <a:solidFill>
                  <a:srgbClr val="FFFFFF"/>
                </a:solidFill>
                <a:latin typeface="Tahoma"/>
                <a:cs typeface="Tahoma"/>
              </a:rPr>
              <a:t>in </a:t>
            </a:r>
            <a:r>
              <a:rPr sz="3500" spc="175" dirty="0">
                <a:solidFill>
                  <a:srgbClr val="FFFFFF"/>
                </a:solidFill>
                <a:latin typeface="Tahoma"/>
                <a:cs typeface="Tahoma"/>
              </a:rPr>
              <a:t>fruit </a:t>
            </a:r>
            <a:r>
              <a:rPr sz="3500" spc="-35" dirty="0">
                <a:solidFill>
                  <a:srgbClr val="FFFFFF"/>
                </a:solidFill>
                <a:latin typeface="Tahoma"/>
                <a:cs typeface="Tahoma"/>
              </a:rPr>
              <a:t>and  </a:t>
            </a:r>
            <a:r>
              <a:rPr sz="3500" spc="75" dirty="0">
                <a:solidFill>
                  <a:srgbClr val="FFFFFF"/>
                </a:solidFill>
                <a:latin typeface="Tahoma"/>
                <a:cs typeface="Tahoma"/>
              </a:rPr>
              <a:t>other </a:t>
            </a:r>
            <a:r>
              <a:rPr sz="3500" spc="-40" dirty="0">
                <a:solidFill>
                  <a:srgbClr val="FFFFFF"/>
                </a:solidFill>
                <a:latin typeface="Tahoma"/>
                <a:cs typeface="Tahoma"/>
              </a:rPr>
              <a:t>foods. </a:t>
            </a:r>
            <a:r>
              <a:rPr sz="3500" spc="-35" dirty="0">
                <a:solidFill>
                  <a:srgbClr val="FFFFFF"/>
                </a:solidFill>
                <a:latin typeface="Tahoma"/>
                <a:cs typeface="Tahoma"/>
              </a:rPr>
              <a:t>The </a:t>
            </a:r>
            <a:r>
              <a:rPr sz="3500" spc="75" dirty="0">
                <a:solidFill>
                  <a:srgbClr val="FFFFFF"/>
                </a:solidFill>
                <a:latin typeface="Tahoma"/>
                <a:cs typeface="Tahoma"/>
              </a:rPr>
              <a:t>other </a:t>
            </a:r>
            <a:r>
              <a:rPr sz="3500" spc="125" dirty="0">
                <a:solidFill>
                  <a:srgbClr val="FFFFFF"/>
                </a:solidFill>
                <a:latin typeface="Tahoma"/>
                <a:cs typeface="Tahoma"/>
              </a:rPr>
              <a:t>type </a:t>
            </a:r>
            <a:r>
              <a:rPr sz="3500" spc="95" dirty="0">
                <a:solidFill>
                  <a:srgbClr val="FFFFFF"/>
                </a:solidFill>
                <a:latin typeface="Tahoma"/>
                <a:cs typeface="Tahoma"/>
              </a:rPr>
              <a:t>of </a:t>
            </a:r>
            <a:r>
              <a:rPr sz="3500" spc="5" dirty="0">
                <a:solidFill>
                  <a:srgbClr val="FFFFFF"/>
                </a:solidFill>
                <a:latin typeface="Tahoma"/>
                <a:cs typeface="Tahoma"/>
              </a:rPr>
              <a:t>carbohydrates </a:t>
            </a:r>
            <a:r>
              <a:rPr sz="3500" spc="55" dirty="0">
                <a:solidFill>
                  <a:srgbClr val="FFFFFF"/>
                </a:solidFill>
                <a:latin typeface="Tahoma"/>
                <a:cs typeface="Tahoma"/>
              </a:rPr>
              <a:t>are</a:t>
            </a:r>
            <a:r>
              <a:rPr sz="3500" spc="119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spc="-5" dirty="0">
                <a:solidFill>
                  <a:srgbClr val="FFFFFF"/>
                </a:solidFill>
                <a:latin typeface="Tahoma"/>
                <a:cs typeface="Tahoma"/>
              </a:rPr>
              <a:t>starches.</a:t>
            </a:r>
            <a:endParaRPr sz="3500">
              <a:latin typeface="Tahoma"/>
              <a:cs typeface="Tahoma"/>
            </a:endParaRPr>
          </a:p>
          <a:p>
            <a:pPr marL="97155" marR="89535" indent="3175" algn="ctr">
              <a:lnSpc>
                <a:spcPts val="4400"/>
              </a:lnSpc>
            </a:pPr>
            <a:r>
              <a:rPr sz="3500" spc="65" dirty="0">
                <a:solidFill>
                  <a:srgbClr val="FFFFFF"/>
                </a:solidFill>
                <a:latin typeface="Tahoma"/>
                <a:cs typeface="Tahoma"/>
              </a:rPr>
              <a:t>Starches </a:t>
            </a:r>
            <a:r>
              <a:rPr sz="3500" spc="55" dirty="0">
                <a:solidFill>
                  <a:srgbClr val="FFFFFF"/>
                </a:solidFill>
                <a:latin typeface="Tahoma"/>
                <a:cs typeface="Tahoma"/>
              </a:rPr>
              <a:t>are </a:t>
            </a:r>
            <a:r>
              <a:rPr sz="3500" dirty="0">
                <a:solidFill>
                  <a:srgbClr val="FFFFFF"/>
                </a:solidFill>
                <a:latin typeface="Tahoma"/>
                <a:cs typeface="Tahoma"/>
              </a:rPr>
              <a:t>foods </a:t>
            </a:r>
            <a:r>
              <a:rPr sz="3500" spc="-25" dirty="0">
                <a:solidFill>
                  <a:srgbClr val="FFFFFF"/>
                </a:solidFill>
                <a:latin typeface="Tahoma"/>
                <a:cs typeface="Tahoma"/>
              </a:rPr>
              <a:t>such </a:t>
            </a:r>
            <a:r>
              <a:rPr sz="3500" spc="10" dirty="0">
                <a:solidFill>
                  <a:srgbClr val="FFFFFF"/>
                </a:solidFill>
                <a:latin typeface="Tahoma"/>
                <a:cs typeface="Tahoma"/>
              </a:rPr>
              <a:t>as </a:t>
            </a:r>
            <a:r>
              <a:rPr sz="3500" spc="-20" dirty="0">
                <a:solidFill>
                  <a:srgbClr val="FFFFFF"/>
                </a:solidFill>
                <a:latin typeface="Tahoma"/>
                <a:cs typeface="Tahoma"/>
              </a:rPr>
              <a:t>breads, </a:t>
            </a:r>
            <a:r>
              <a:rPr sz="3500" spc="20" dirty="0">
                <a:solidFill>
                  <a:srgbClr val="FFFFFF"/>
                </a:solidFill>
                <a:latin typeface="Tahoma"/>
                <a:cs typeface="Tahoma"/>
              </a:rPr>
              <a:t>rice, </a:t>
            </a:r>
            <a:r>
              <a:rPr sz="3500" spc="-40" dirty="0">
                <a:solidFill>
                  <a:srgbClr val="FFFFFF"/>
                </a:solidFill>
                <a:latin typeface="Tahoma"/>
                <a:cs typeface="Tahoma"/>
              </a:rPr>
              <a:t>pasta, potatoes </a:t>
            </a:r>
            <a:r>
              <a:rPr sz="3500" spc="-35" dirty="0">
                <a:solidFill>
                  <a:srgbClr val="FFFFFF"/>
                </a:solidFill>
                <a:latin typeface="Tahoma"/>
                <a:cs typeface="Tahoma"/>
              </a:rPr>
              <a:t>and  </a:t>
            </a:r>
            <a:r>
              <a:rPr sz="3500" spc="30" dirty="0">
                <a:solidFill>
                  <a:srgbClr val="FFFFFF"/>
                </a:solidFill>
                <a:latin typeface="Tahoma"/>
                <a:cs typeface="Tahoma"/>
              </a:rPr>
              <a:t>cereals. </a:t>
            </a:r>
            <a:r>
              <a:rPr sz="3500" spc="335" dirty="0">
                <a:solidFill>
                  <a:srgbClr val="FFFFFF"/>
                </a:solidFill>
                <a:latin typeface="Tahoma"/>
                <a:cs typeface="Tahoma"/>
              </a:rPr>
              <a:t>It </a:t>
            </a:r>
            <a:r>
              <a:rPr sz="3500" spc="10" dirty="0">
                <a:solidFill>
                  <a:srgbClr val="FFFFFF"/>
                </a:solidFill>
                <a:latin typeface="Tahoma"/>
                <a:cs typeface="Tahoma"/>
              </a:rPr>
              <a:t>is important </a:t>
            </a:r>
            <a:r>
              <a:rPr sz="3500" spc="40" dirty="0">
                <a:solidFill>
                  <a:srgbClr val="FFFFFF"/>
                </a:solidFill>
                <a:latin typeface="Tahoma"/>
                <a:cs typeface="Tahoma"/>
              </a:rPr>
              <a:t>to </a:t>
            </a:r>
            <a:r>
              <a:rPr sz="3500" spc="75" dirty="0">
                <a:solidFill>
                  <a:srgbClr val="FFFFFF"/>
                </a:solidFill>
                <a:latin typeface="Tahoma"/>
                <a:cs typeface="Tahoma"/>
              </a:rPr>
              <a:t>eat </a:t>
            </a:r>
            <a:r>
              <a:rPr sz="3500" spc="35" dirty="0">
                <a:solidFill>
                  <a:srgbClr val="FFFFFF"/>
                </a:solidFill>
                <a:latin typeface="Tahoma"/>
                <a:cs typeface="Tahoma"/>
              </a:rPr>
              <a:t>a </a:t>
            </a:r>
            <a:r>
              <a:rPr sz="3500" spc="70" dirty="0">
                <a:solidFill>
                  <a:srgbClr val="FFFFFF"/>
                </a:solidFill>
                <a:latin typeface="Tahoma"/>
                <a:cs typeface="Tahoma"/>
              </a:rPr>
              <a:t>lot </a:t>
            </a:r>
            <a:r>
              <a:rPr sz="3500" spc="95" dirty="0">
                <a:solidFill>
                  <a:srgbClr val="FFFFFF"/>
                </a:solidFill>
                <a:latin typeface="Tahoma"/>
                <a:cs typeface="Tahoma"/>
              </a:rPr>
              <a:t>of </a:t>
            </a:r>
            <a:r>
              <a:rPr sz="3500" spc="5" dirty="0">
                <a:solidFill>
                  <a:srgbClr val="FFFFFF"/>
                </a:solidFill>
                <a:latin typeface="Tahoma"/>
                <a:cs typeface="Tahoma"/>
              </a:rPr>
              <a:t>carbohydrates </a:t>
            </a:r>
            <a:r>
              <a:rPr sz="3500" spc="10" dirty="0">
                <a:solidFill>
                  <a:srgbClr val="FFFFFF"/>
                </a:solidFill>
                <a:latin typeface="Tahoma"/>
                <a:cs typeface="Tahoma"/>
              </a:rPr>
              <a:t>as </a:t>
            </a:r>
            <a:r>
              <a:rPr sz="3500" spc="100" dirty="0">
                <a:solidFill>
                  <a:srgbClr val="FFFFFF"/>
                </a:solidFill>
                <a:latin typeface="Tahoma"/>
                <a:cs typeface="Tahoma"/>
              </a:rPr>
              <a:t>they  </a:t>
            </a:r>
            <a:r>
              <a:rPr sz="3500" spc="-20" dirty="0">
                <a:solidFill>
                  <a:srgbClr val="FFFFFF"/>
                </a:solidFill>
                <a:latin typeface="Tahoma"/>
                <a:cs typeface="Tahoma"/>
              </a:rPr>
              <a:t>provide </a:t>
            </a:r>
            <a:r>
              <a:rPr sz="3500" spc="40" dirty="0">
                <a:solidFill>
                  <a:srgbClr val="FFFFFF"/>
                </a:solidFill>
                <a:latin typeface="Tahoma"/>
                <a:cs typeface="Tahoma"/>
              </a:rPr>
              <a:t>your </a:t>
            </a:r>
            <a:r>
              <a:rPr sz="3500" spc="-5" dirty="0">
                <a:solidFill>
                  <a:srgbClr val="FFFFFF"/>
                </a:solidFill>
                <a:latin typeface="Tahoma"/>
                <a:cs typeface="Tahoma"/>
              </a:rPr>
              <a:t>body </a:t>
            </a:r>
            <a:r>
              <a:rPr sz="3500" spc="60" dirty="0">
                <a:solidFill>
                  <a:srgbClr val="FFFFFF"/>
                </a:solidFill>
                <a:latin typeface="Tahoma"/>
                <a:cs typeface="Tahoma"/>
              </a:rPr>
              <a:t>with </a:t>
            </a:r>
            <a:r>
              <a:rPr sz="3500" spc="120" dirty="0">
                <a:solidFill>
                  <a:srgbClr val="FFFFFF"/>
                </a:solidFill>
                <a:latin typeface="Tahoma"/>
                <a:cs typeface="Tahoma"/>
              </a:rPr>
              <a:t>the </a:t>
            </a:r>
            <a:r>
              <a:rPr sz="3500" spc="35" dirty="0">
                <a:solidFill>
                  <a:srgbClr val="FFFFFF"/>
                </a:solidFill>
                <a:latin typeface="Tahoma"/>
                <a:cs typeface="Tahoma"/>
              </a:rPr>
              <a:t>energy </a:t>
            </a:r>
            <a:r>
              <a:rPr sz="3500" spc="120" dirty="0">
                <a:solidFill>
                  <a:srgbClr val="FFFFFF"/>
                </a:solidFill>
                <a:latin typeface="Tahoma"/>
                <a:cs typeface="Tahoma"/>
              </a:rPr>
              <a:t>it </a:t>
            </a:r>
            <a:r>
              <a:rPr sz="3500" spc="-65" dirty="0">
                <a:solidFill>
                  <a:srgbClr val="FFFFFF"/>
                </a:solidFill>
                <a:latin typeface="Tahoma"/>
                <a:cs typeface="Tahoma"/>
              </a:rPr>
              <a:t>needs. </a:t>
            </a:r>
            <a:r>
              <a:rPr sz="3500" spc="-100" dirty="0">
                <a:solidFill>
                  <a:srgbClr val="FFFFFF"/>
                </a:solidFill>
                <a:latin typeface="Tahoma"/>
                <a:cs typeface="Tahoma"/>
              </a:rPr>
              <a:t>However, </a:t>
            </a:r>
            <a:r>
              <a:rPr sz="3500" spc="120" dirty="0">
                <a:solidFill>
                  <a:srgbClr val="FFFFFF"/>
                </a:solidFill>
                <a:latin typeface="Tahoma"/>
                <a:cs typeface="Tahoma"/>
              </a:rPr>
              <a:t>it </a:t>
            </a:r>
            <a:r>
              <a:rPr sz="3500" spc="10" dirty="0">
                <a:solidFill>
                  <a:srgbClr val="FFFFFF"/>
                </a:solidFill>
                <a:latin typeface="Tahoma"/>
                <a:cs typeface="Tahoma"/>
              </a:rPr>
              <a:t>is </a:t>
            </a:r>
            <a:r>
              <a:rPr sz="3500" spc="5" dirty="0">
                <a:solidFill>
                  <a:srgbClr val="FFFFFF"/>
                </a:solidFill>
                <a:latin typeface="Tahoma"/>
                <a:cs typeface="Tahoma"/>
              </a:rPr>
              <a:t>not  </a:t>
            </a:r>
            <a:r>
              <a:rPr sz="3500" spc="-60" dirty="0">
                <a:solidFill>
                  <a:srgbClr val="FFFFFF"/>
                </a:solidFill>
                <a:latin typeface="Tahoma"/>
                <a:cs typeface="Tahoma"/>
              </a:rPr>
              <a:t>good </a:t>
            </a:r>
            <a:r>
              <a:rPr sz="3500" spc="40" dirty="0">
                <a:solidFill>
                  <a:srgbClr val="FFFFFF"/>
                </a:solidFill>
                <a:latin typeface="Tahoma"/>
                <a:cs typeface="Tahoma"/>
              </a:rPr>
              <a:t>to </a:t>
            </a:r>
            <a:r>
              <a:rPr sz="3500" spc="75" dirty="0">
                <a:solidFill>
                  <a:srgbClr val="FFFFFF"/>
                </a:solidFill>
                <a:latin typeface="Tahoma"/>
                <a:cs typeface="Tahoma"/>
              </a:rPr>
              <a:t>eat </a:t>
            </a:r>
            <a:r>
              <a:rPr sz="3500" spc="5" dirty="0">
                <a:solidFill>
                  <a:srgbClr val="FFFFFF"/>
                </a:solidFill>
                <a:latin typeface="Tahoma"/>
                <a:cs typeface="Tahoma"/>
              </a:rPr>
              <a:t>too </a:t>
            </a:r>
            <a:r>
              <a:rPr sz="3500" spc="-105" dirty="0">
                <a:solidFill>
                  <a:srgbClr val="FFFFFF"/>
                </a:solidFill>
                <a:latin typeface="Tahoma"/>
                <a:cs typeface="Tahoma"/>
              </a:rPr>
              <a:t>much </a:t>
            </a:r>
            <a:r>
              <a:rPr sz="3500" spc="30" dirty="0">
                <a:solidFill>
                  <a:srgbClr val="FFFFFF"/>
                </a:solidFill>
                <a:latin typeface="Tahoma"/>
                <a:cs typeface="Tahoma"/>
              </a:rPr>
              <a:t>refined </a:t>
            </a:r>
            <a:r>
              <a:rPr sz="3500" dirty="0">
                <a:solidFill>
                  <a:srgbClr val="FFFFFF"/>
                </a:solidFill>
                <a:latin typeface="Tahoma"/>
                <a:cs typeface="Tahoma"/>
              </a:rPr>
              <a:t>sugar </a:t>
            </a:r>
            <a:r>
              <a:rPr sz="3500" spc="10" dirty="0">
                <a:solidFill>
                  <a:srgbClr val="FFFFFF"/>
                </a:solidFill>
                <a:latin typeface="Tahoma"/>
                <a:cs typeface="Tahoma"/>
              </a:rPr>
              <a:t>as </a:t>
            </a:r>
            <a:r>
              <a:rPr sz="3500" spc="120" dirty="0">
                <a:solidFill>
                  <a:srgbClr val="FFFFFF"/>
                </a:solidFill>
                <a:latin typeface="Tahoma"/>
                <a:cs typeface="Tahoma"/>
              </a:rPr>
              <a:t>it </a:t>
            </a:r>
            <a:r>
              <a:rPr sz="3500" spc="-55" dirty="0">
                <a:solidFill>
                  <a:srgbClr val="FFFFFF"/>
                </a:solidFill>
                <a:latin typeface="Tahoma"/>
                <a:cs typeface="Tahoma"/>
              </a:rPr>
              <a:t>can </a:t>
            </a:r>
            <a:r>
              <a:rPr sz="3500" spc="-10" dirty="0">
                <a:solidFill>
                  <a:srgbClr val="FFFFFF"/>
                </a:solidFill>
                <a:latin typeface="Tahoma"/>
                <a:cs typeface="Tahoma"/>
              </a:rPr>
              <a:t>cause </a:t>
            </a:r>
            <a:r>
              <a:rPr sz="3500" spc="-65" dirty="0">
                <a:solidFill>
                  <a:srgbClr val="FFFFFF"/>
                </a:solidFill>
                <a:latin typeface="Tahoma"/>
                <a:cs typeface="Tahoma"/>
              </a:rPr>
              <a:t>problems  </a:t>
            </a:r>
            <a:r>
              <a:rPr sz="3500" spc="135" dirty="0">
                <a:solidFill>
                  <a:srgbClr val="FFFFFF"/>
                </a:solidFill>
                <a:latin typeface="Tahoma"/>
                <a:cs typeface="Tahoma"/>
              </a:rPr>
              <a:t>for </a:t>
            </a:r>
            <a:r>
              <a:rPr sz="3500" spc="40" dirty="0">
                <a:solidFill>
                  <a:srgbClr val="FFFFFF"/>
                </a:solidFill>
                <a:latin typeface="Tahoma"/>
                <a:cs typeface="Tahoma"/>
              </a:rPr>
              <a:t>your </a:t>
            </a:r>
            <a:r>
              <a:rPr sz="3500" spc="-80" dirty="0">
                <a:solidFill>
                  <a:srgbClr val="FFFFFF"/>
                </a:solidFill>
                <a:latin typeface="Tahoma"/>
                <a:cs typeface="Tahoma"/>
              </a:rPr>
              <a:t>body. </a:t>
            </a:r>
            <a:r>
              <a:rPr sz="3500" spc="335" dirty="0">
                <a:solidFill>
                  <a:srgbClr val="FFFFFF"/>
                </a:solidFill>
                <a:latin typeface="Tahoma"/>
                <a:cs typeface="Tahoma"/>
              </a:rPr>
              <a:t>It </a:t>
            </a:r>
            <a:r>
              <a:rPr sz="3500" spc="10" dirty="0">
                <a:solidFill>
                  <a:srgbClr val="FFFFFF"/>
                </a:solidFill>
                <a:latin typeface="Tahoma"/>
                <a:cs typeface="Tahoma"/>
              </a:rPr>
              <a:t>is </a:t>
            </a:r>
            <a:r>
              <a:rPr sz="3500" spc="130" dirty="0">
                <a:solidFill>
                  <a:srgbClr val="FFFFFF"/>
                </a:solidFill>
                <a:latin typeface="Tahoma"/>
                <a:cs typeface="Tahoma"/>
              </a:rPr>
              <a:t>better </a:t>
            </a:r>
            <a:r>
              <a:rPr sz="3500" spc="40" dirty="0">
                <a:solidFill>
                  <a:srgbClr val="FFFFFF"/>
                </a:solidFill>
                <a:latin typeface="Tahoma"/>
                <a:cs typeface="Tahoma"/>
              </a:rPr>
              <a:t>to </a:t>
            </a:r>
            <a:r>
              <a:rPr sz="3500" spc="75" dirty="0">
                <a:solidFill>
                  <a:srgbClr val="FFFFFF"/>
                </a:solidFill>
                <a:latin typeface="Tahoma"/>
                <a:cs typeface="Tahoma"/>
              </a:rPr>
              <a:t>eat </a:t>
            </a:r>
            <a:r>
              <a:rPr sz="3500" spc="35" dirty="0">
                <a:solidFill>
                  <a:srgbClr val="FFFFFF"/>
                </a:solidFill>
                <a:latin typeface="Tahoma"/>
                <a:cs typeface="Tahoma"/>
              </a:rPr>
              <a:t>lots </a:t>
            </a:r>
            <a:r>
              <a:rPr sz="3500" spc="95" dirty="0">
                <a:solidFill>
                  <a:srgbClr val="FFFFFF"/>
                </a:solidFill>
                <a:latin typeface="Tahoma"/>
                <a:cs typeface="Tahoma"/>
              </a:rPr>
              <a:t>of </a:t>
            </a:r>
            <a:r>
              <a:rPr sz="3500" spc="25" dirty="0">
                <a:solidFill>
                  <a:srgbClr val="FFFFFF"/>
                </a:solidFill>
                <a:latin typeface="Tahoma"/>
                <a:cs typeface="Tahoma"/>
              </a:rPr>
              <a:t>starches </a:t>
            </a:r>
            <a:r>
              <a:rPr sz="3500" spc="10" dirty="0">
                <a:solidFill>
                  <a:srgbClr val="FFFFFF"/>
                </a:solidFill>
                <a:latin typeface="Tahoma"/>
                <a:cs typeface="Tahoma"/>
              </a:rPr>
              <a:t>which </a:t>
            </a:r>
            <a:r>
              <a:rPr sz="3500" spc="145" dirty="0">
                <a:solidFill>
                  <a:srgbClr val="FFFFFF"/>
                </a:solidFill>
                <a:latin typeface="Tahoma"/>
                <a:cs typeface="Tahoma"/>
              </a:rPr>
              <a:t>will  </a:t>
            </a:r>
            <a:r>
              <a:rPr sz="3500" spc="-15" dirty="0">
                <a:solidFill>
                  <a:srgbClr val="FFFFFF"/>
                </a:solidFill>
                <a:latin typeface="Tahoma"/>
                <a:cs typeface="Tahoma"/>
              </a:rPr>
              <a:t>give</a:t>
            </a:r>
            <a:r>
              <a:rPr sz="3500" spc="2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spc="-55" dirty="0">
                <a:solidFill>
                  <a:srgbClr val="FFFFFF"/>
                </a:solidFill>
                <a:latin typeface="Tahoma"/>
                <a:cs typeface="Tahoma"/>
              </a:rPr>
              <a:t>you</a:t>
            </a:r>
            <a:r>
              <a:rPr sz="3500" spc="2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spc="35" dirty="0">
                <a:solidFill>
                  <a:srgbClr val="FFFFFF"/>
                </a:solidFill>
                <a:latin typeface="Tahoma"/>
                <a:cs typeface="Tahoma"/>
              </a:rPr>
              <a:t>energy</a:t>
            </a:r>
            <a:r>
              <a:rPr sz="3500" spc="2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spc="25" dirty="0">
                <a:solidFill>
                  <a:srgbClr val="FFFFFF"/>
                </a:solidFill>
                <a:latin typeface="Tahoma"/>
                <a:cs typeface="Tahoma"/>
              </a:rPr>
              <a:t>over</a:t>
            </a:r>
            <a:r>
              <a:rPr sz="3500" spc="2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spc="3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3500" spc="2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spc="30" dirty="0">
                <a:solidFill>
                  <a:srgbClr val="FFFFFF"/>
                </a:solidFill>
                <a:latin typeface="Tahoma"/>
                <a:cs typeface="Tahoma"/>
              </a:rPr>
              <a:t>longer</a:t>
            </a:r>
            <a:r>
              <a:rPr sz="3500" spc="2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spc="50" dirty="0">
                <a:solidFill>
                  <a:srgbClr val="FFFFFF"/>
                </a:solidFill>
                <a:latin typeface="Tahoma"/>
                <a:cs typeface="Tahoma"/>
              </a:rPr>
              <a:t>period</a:t>
            </a:r>
            <a:r>
              <a:rPr sz="3500" spc="2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spc="95" dirty="0">
                <a:solidFill>
                  <a:srgbClr val="FFFFFF"/>
                </a:solidFill>
                <a:latin typeface="Tahoma"/>
                <a:cs typeface="Tahoma"/>
              </a:rPr>
              <a:t>of</a:t>
            </a:r>
            <a:r>
              <a:rPr sz="3500" spc="2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spc="15" dirty="0">
                <a:solidFill>
                  <a:srgbClr val="FFFFFF"/>
                </a:solidFill>
                <a:latin typeface="Tahoma"/>
                <a:cs typeface="Tahoma"/>
              </a:rPr>
              <a:t>time.</a:t>
            </a:r>
            <a:endParaRPr sz="3500">
              <a:latin typeface="Tahoma"/>
              <a:cs typeface="Tahoma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33819" y="6927661"/>
            <a:ext cx="1828507" cy="11986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object 21"/>
          <p:cNvGrpSpPr/>
          <p:nvPr/>
        </p:nvGrpSpPr>
        <p:grpSpPr>
          <a:xfrm>
            <a:off x="2301544" y="6551980"/>
            <a:ext cx="10559415" cy="1955800"/>
            <a:chOff x="2301544" y="6551980"/>
            <a:chExt cx="10559415" cy="1955800"/>
          </a:xfrm>
        </p:grpSpPr>
        <p:sp>
          <p:nvSpPr>
            <p:cNvPr id="22" name="object 22"/>
            <p:cNvSpPr/>
            <p:nvPr/>
          </p:nvSpPr>
          <p:spPr>
            <a:xfrm>
              <a:off x="2301544" y="6674014"/>
              <a:ext cx="3478967" cy="1714500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0916835" y="6887752"/>
              <a:ext cx="1943675" cy="1435100"/>
            </a:xfrm>
            <a:prstGeom prst="rect">
              <a:avLst/>
            </a:prstGeom>
            <a:blipFill>
              <a:blip r:embed="rId1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509000" y="6551980"/>
              <a:ext cx="2696108" cy="1955800"/>
            </a:xfrm>
            <a:prstGeom prst="rect">
              <a:avLst/>
            </a:prstGeom>
            <a:blipFill>
              <a:blip r:embed="rId2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5908992" y="6575069"/>
              <a:ext cx="1973427" cy="1892300"/>
            </a:xfrm>
            <a:prstGeom prst="rect">
              <a:avLst/>
            </a:prstGeom>
            <a:blipFill>
              <a:blip r:embed="rId2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6028397" y="7705369"/>
              <a:ext cx="145999" cy="88900"/>
            </a:xfrm>
            <a:prstGeom prst="rect">
              <a:avLst/>
            </a:prstGeom>
            <a:blipFill>
              <a:blip r:embed="rId2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7743952" y="7552969"/>
              <a:ext cx="113669" cy="177800"/>
            </a:xfrm>
            <a:prstGeom prst="rect">
              <a:avLst/>
            </a:prstGeom>
            <a:blipFill>
              <a:blip r:embed="rId2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7689786" y="7273569"/>
              <a:ext cx="76847" cy="279400"/>
            </a:xfrm>
            <a:prstGeom prst="rect">
              <a:avLst/>
            </a:prstGeom>
            <a:blipFill>
              <a:blip r:embed="rId2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7822539" y="7349769"/>
              <a:ext cx="41770" cy="38100"/>
            </a:xfrm>
            <a:prstGeom prst="rect">
              <a:avLst/>
            </a:prstGeom>
            <a:blipFill>
              <a:blip r:embed="rId2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7660255" y="7083069"/>
              <a:ext cx="147184" cy="114300"/>
            </a:xfrm>
            <a:prstGeom prst="rect">
              <a:avLst/>
            </a:prstGeom>
            <a:blipFill>
              <a:blip r:embed="rId2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6010046" y="7083069"/>
              <a:ext cx="108254" cy="38100"/>
            </a:xfrm>
            <a:prstGeom prst="rect">
              <a:avLst/>
            </a:prstGeom>
            <a:blipFill>
              <a:blip r:embed="rId2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7533906" y="6892569"/>
              <a:ext cx="109448" cy="139700"/>
            </a:xfrm>
            <a:prstGeom prst="rect">
              <a:avLst/>
            </a:prstGeom>
            <a:blipFill>
              <a:blip r:embed="rId2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7428636" y="6816369"/>
              <a:ext cx="77774" cy="114300"/>
            </a:xfrm>
            <a:prstGeom prst="rect">
              <a:avLst/>
            </a:prstGeom>
            <a:blipFill>
              <a:blip r:embed="rId2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7524635" y="6841769"/>
              <a:ext cx="73520" cy="76200"/>
            </a:xfrm>
            <a:prstGeom prst="rect">
              <a:avLst/>
            </a:prstGeom>
            <a:blipFill>
              <a:blip r:embed="rId3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7171156" y="6625869"/>
              <a:ext cx="74028" cy="88900"/>
            </a:xfrm>
            <a:prstGeom prst="rect">
              <a:avLst/>
            </a:prstGeom>
            <a:blipFill>
              <a:blip r:embed="rId3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8085216" y="7225394"/>
              <a:ext cx="93583" cy="32680"/>
            </a:xfrm>
            <a:prstGeom prst="rect">
              <a:avLst/>
            </a:prstGeom>
            <a:blipFill>
              <a:blip r:embed="rId3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69795" y="8714655"/>
            <a:ext cx="1850389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80" dirty="0">
                <a:solidFill>
                  <a:srgbClr val="FFFFFF"/>
                </a:solidFill>
                <a:latin typeface="Tahoma"/>
                <a:cs typeface="Tahoma"/>
                <a:hlinkClick r:id="rId33" action="ppaction://hlinksldjump"/>
              </a:rPr>
              <a:t>B</a:t>
            </a:r>
            <a:r>
              <a:rPr sz="6000" spc="120" dirty="0">
                <a:solidFill>
                  <a:srgbClr val="FFFFFF"/>
                </a:solidFill>
                <a:latin typeface="Tahoma"/>
                <a:cs typeface="Tahoma"/>
                <a:hlinkClick r:id="rId33" action="ppaction://hlinksldjump"/>
              </a:rPr>
              <a:t>A</a:t>
            </a:r>
            <a:r>
              <a:rPr sz="6000" spc="-90" dirty="0">
                <a:solidFill>
                  <a:srgbClr val="FFFFFF"/>
                </a:solidFill>
                <a:latin typeface="Tahoma"/>
                <a:cs typeface="Tahoma"/>
                <a:hlinkClick r:id="rId33" action="ppaction://hlinksldjump"/>
              </a:rPr>
              <a:t>C</a:t>
            </a:r>
            <a:r>
              <a:rPr sz="6000" spc="-25" dirty="0">
                <a:solidFill>
                  <a:srgbClr val="FFFFFF"/>
                </a:solidFill>
                <a:latin typeface="Tahoma"/>
                <a:cs typeface="Tahoma"/>
                <a:hlinkClick r:id="rId33" action="ppaction://hlinksldjump"/>
              </a:rPr>
              <a:t>K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1045963" y="8708305"/>
            <a:ext cx="1874520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45" dirty="0">
                <a:solidFill>
                  <a:srgbClr val="FFFFFF"/>
                </a:solidFill>
                <a:latin typeface="Tahoma"/>
                <a:cs typeface="Tahoma"/>
                <a:hlinkClick r:id="rId34" action="ppaction://hlinksldjump"/>
              </a:rPr>
              <a:t>NEXT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263446" y="93712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35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997200" y="76200"/>
            <a:ext cx="6731000" cy="1079500"/>
            <a:chOff x="2997200" y="76200"/>
            <a:chExt cx="6731000" cy="1079500"/>
          </a:xfrm>
        </p:grpSpPr>
        <p:sp>
          <p:nvSpPr>
            <p:cNvPr id="3" name="object 3"/>
            <p:cNvSpPr/>
            <p:nvPr/>
          </p:nvSpPr>
          <p:spPr>
            <a:xfrm>
              <a:off x="2997200" y="76200"/>
              <a:ext cx="6731000" cy="10795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035299" y="215899"/>
              <a:ext cx="6654800" cy="80010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537200" y="393700"/>
              <a:ext cx="1638300" cy="4572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554616" y="254000"/>
            <a:ext cx="161671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45" dirty="0"/>
              <a:t>P</a:t>
            </a:r>
            <a:r>
              <a:rPr spc="245" dirty="0"/>
              <a:t>r</a:t>
            </a:r>
            <a:r>
              <a:rPr spc="-375" dirty="0"/>
              <a:t>o</a:t>
            </a:r>
            <a:r>
              <a:rPr spc="290" dirty="0"/>
              <a:t>t</a:t>
            </a:r>
            <a:r>
              <a:rPr spc="-40" dirty="0"/>
              <a:t>ein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0" y="990600"/>
            <a:ext cx="13004800" cy="6121400"/>
            <a:chOff x="0" y="990600"/>
            <a:chExt cx="13004800" cy="6121400"/>
          </a:xfrm>
        </p:grpSpPr>
        <p:sp>
          <p:nvSpPr>
            <p:cNvPr id="8" name="object 8"/>
            <p:cNvSpPr/>
            <p:nvPr/>
          </p:nvSpPr>
          <p:spPr>
            <a:xfrm>
              <a:off x="0" y="990600"/>
              <a:ext cx="13004800" cy="61214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8100" y="1244600"/>
              <a:ext cx="12903200" cy="52070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28600" y="1752600"/>
              <a:ext cx="12534900" cy="53340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66700" y="2286000"/>
              <a:ext cx="12446000" cy="52070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17500" y="2819400"/>
              <a:ext cx="12344400" cy="508000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5400" y="3314700"/>
              <a:ext cx="12928600" cy="533400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58800" y="3848100"/>
              <a:ext cx="11874500" cy="520700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0800" y="4368800"/>
              <a:ext cx="12890500" cy="520700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44500" y="4889500"/>
              <a:ext cx="12103100" cy="520700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368300" y="5410200"/>
              <a:ext cx="12255500" cy="520700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17500" y="5930900"/>
              <a:ext cx="12369800" cy="520700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3835400" y="6464300"/>
              <a:ext cx="5321300" cy="482600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50027" y="1149350"/>
            <a:ext cx="12891135" cy="573532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 indent="-3175" algn="ctr">
              <a:lnSpc>
                <a:spcPts val="4100"/>
              </a:lnSpc>
              <a:spcBef>
                <a:spcPts val="120"/>
              </a:spcBef>
            </a:pPr>
            <a:r>
              <a:rPr sz="3300" spc="10" dirty="0">
                <a:solidFill>
                  <a:srgbClr val="FFFFFF"/>
                </a:solidFill>
                <a:latin typeface="Tahoma"/>
                <a:cs typeface="Tahoma"/>
              </a:rPr>
              <a:t>Protein </a:t>
            </a:r>
            <a:r>
              <a:rPr sz="3300" spc="5" dirty="0">
                <a:solidFill>
                  <a:srgbClr val="FFFFFF"/>
                </a:solidFill>
                <a:latin typeface="Tahoma"/>
                <a:cs typeface="Tahoma"/>
              </a:rPr>
              <a:t>is </a:t>
            </a:r>
            <a:r>
              <a:rPr sz="3300" spc="-5" dirty="0">
                <a:solidFill>
                  <a:srgbClr val="FFFFFF"/>
                </a:solidFill>
                <a:latin typeface="Tahoma"/>
                <a:cs typeface="Tahoma"/>
              </a:rPr>
              <a:t>found </a:t>
            </a:r>
            <a:r>
              <a:rPr sz="3300" spc="-45" dirty="0">
                <a:solidFill>
                  <a:srgbClr val="FFFFFF"/>
                </a:solidFill>
                <a:latin typeface="Tahoma"/>
                <a:cs typeface="Tahoma"/>
              </a:rPr>
              <a:t>in </a:t>
            </a:r>
            <a:r>
              <a:rPr sz="3300" dirty="0">
                <a:solidFill>
                  <a:srgbClr val="FFFFFF"/>
                </a:solidFill>
                <a:latin typeface="Tahoma"/>
                <a:cs typeface="Tahoma"/>
              </a:rPr>
              <a:t>foods </a:t>
            </a:r>
            <a:r>
              <a:rPr sz="3300" spc="-25" dirty="0">
                <a:solidFill>
                  <a:srgbClr val="FFFFFF"/>
                </a:solidFill>
                <a:latin typeface="Tahoma"/>
                <a:cs typeface="Tahoma"/>
              </a:rPr>
              <a:t>such </a:t>
            </a:r>
            <a:r>
              <a:rPr sz="3300" spc="10" dirty="0">
                <a:solidFill>
                  <a:srgbClr val="FFFFFF"/>
                </a:solidFill>
                <a:latin typeface="Tahoma"/>
                <a:cs typeface="Tahoma"/>
              </a:rPr>
              <a:t>as </a:t>
            </a:r>
            <a:r>
              <a:rPr sz="3300" spc="-130" dirty="0">
                <a:solidFill>
                  <a:srgbClr val="FFFFFF"/>
                </a:solidFill>
                <a:latin typeface="Tahoma"/>
                <a:cs typeface="Tahoma"/>
              </a:rPr>
              <a:t>meat, </a:t>
            </a:r>
            <a:r>
              <a:rPr sz="3300" spc="-35" dirty="0">
                <a:solidFill>
                  <a:srgbClr val="FFFFFF"/>
                </a:solidFill>
                <a:latin typeface="Tahoma"/>
                <a:cs typeface="Tahoma"/>
              </a:rPr>
              <a:t>fish, </a:t>
            </a:r>
            <a:r>
              <a:rPr sz="3300" spc="-75" dirty="0">
                <a:solidFill>
                  <a:srgbClr val="FFFFFF"/>
                </a:solidFill>
                <a:latin typeface="Tahoma"/>
                <a:cs typeface="Tahoma"/>
              </a:rPr>
              <a:t>eggs, </a:t>
            </a:r>
            <a:r>
              <a:rPr sz="3300" spc="-65" dirty="0">
                <a:solidFill>
                  <a:srgbClr val="FFFFFF"/>
                </a:solidFill>
                <a:latin typeface="Tahoma"/>
                <a:cs typeface="Tahoma"/>
              </a:rPr>
              <a:t>seeds, nuts, </a:t>
            </a:r>
            <a:r>
              <a:rPr sz="3300" spc="90" dirty="0">
                <a:solidFill>
                  <a:srgbClr val="FFFFFF"/>
                </a:solidFill>
                <a:latin typeface="Tahoma"/>
                <a:cs typeface="Tahoma"/>
              </a:rPr>
              <a:t>dairy  </a:t>
            </a:r>
            <a:r>
              <a:rPr sz="3300" spc="15" dirty="0">
                <a:solidFill>
                  <a:srgbClr val="FFFFFF"/>
                </a:solidFill>
                <a:latin typeface="Tahoma"/>
                <a:cs typeface="Tahoma"/>
              </a:rPr>
              <a:t>products </a:t>
            </a:r>
            <a:r>
              <a:rPr sz="3300" spc="-90" dirty="0">
                <a:solidFill>
                  <a:srgbClr val="FFFFFF"/>
                </a:solidFill>
                <a:latin typeface="Tahoma"/>
                <a:cs typeface="Tahoma"/>
              </a:rPr>
              <a:t>(such </a:t>
            </a:r>
            <a:r>
              <a:rPr sz="3300" spc="10" dirty="0">
                <a:solidFill>
                  <a:srgbClr val="FFFFFF"/>
                </a:solidFill>
                <a:latin typeface="Tahoma"/>
                <a:cs typeface="Tahoma"/>
              </a:rPr>
              <a:t>as </a:t>
            </a:r>
            <a:r>
              <a:rPr sz="3300" spc="-10" dirty="0">
                <a:solidFill>
                  <a:srgbClr val="FFFFFF"/>
                </a:solidFill>
                <a:latin typeface="Tahoma"/>
                <a:cs typeface="Tahoma"/>
              </a:rPr>
              <a:t>milk, </a:t>
            </a:r>
            <a:r>
              <a:rPr sz="3300" spc="10" dirty="0">
                <a:solidFill>
                  <a:srgbClr val="FFFFFF"/>
                </a:solidFill>
                <a:latin typeface="Tahoma"/>
                <a:cs typeface="Tahoma"/>
              </a:rPr>
              <a:t>cheese </a:t>
            </a:r>
            <a:r>
              <a:rPr sz="3300" spc="-35" dirty="0">
                <a:solidFill>
                  <a:srgbClr val="FFFFFF"/>
                </a:solidFill>
                <a:latin typeface="Tahoma"/>
                <a:cs typeface="Tahoma"/>
              </a:rPr>
              <a:t>and </a:t>
            </a:r>
            <a:r>
              <a:rPr sz="3300" spc="10" dirty="0">
                <a:solidFill>
                  <a:srgbClr val="FFFFFF"/>
                </a:solidFill>
                <a:latin typeface="Tahoma"/>
                <a:cs typeface="Tahoma"/>
              </a:rPr>
              <a:t>yoghurt) </a:t>
            </a:r>
            <a:r>
              <a:rPr sz="3300" spc="-35" dirty="0">
                <a:solidFill>
                  <a:srgbClr val="FFFFFF"/>
                </a:solidFill>
                <a:latin typeface="Tahoma"/>
                <a:cs typeface="Tahoma"/>
              </a:rPr>
              <a:t>and </a:t>
            </a:r>
            <a:r>
              <a:rPr sz="3300" spc="25" dirty="0">
                <a:solidFill>
                  <a:srgbClr val="FFFFFF"/>
                </a:solidFill>
                <a:latin typeface="Tahoma"/>
                <a:cs typeface="Tahoma"/>
              </a:rPr>
              <a:t>lentils. </a:t>
            </a:r>
            <a:r>
              <a:rPr sz="3300" spc="10" dirty="0">
                <a:solidFill>
                  <a:srgbClr val="FFFFFF"/>
                </a:solidFill>
                <a:latin typeface="Tahoma"/>
                <a:cs typeface="Tahoma"/>
              </a:rPr>
              <a:t>Protein </a:t>
            </a:r>
            <a:r>
              <a:rPr sz="3300" spc="5" dirty="0">
                <a:solidFill>
                  <a:srgbClr val="FFFFFF"/>
                </a:solidFill>
                <a:latin typeface="Tahoma"/>
                <a:cs typeface="Tahoma"/>
              </a:rPr>
              <a:t>is  </a:t>
            </a:r>
            <a:r>
              <a:rPr sz="3300" spc="105" dirty="0">
                <a:solidFill>
                  <a:srgbClr val="FFFFFF"/>
                </a:solidFill>
                <a:latin typeface="Tahoma"/>
                <a:cs typeface="Tahoma"/>
              </a:rPr>
              <a:t>very </a:t>
            </a:r>
            <a:r>
              <a:rPr sz="3300" spc="10" dirty="0">
                <a:solidFill>
                  <a:srgbClr val="FFFFFF"/>
                </a:solidFill>
                <a:latin typeface="Tahoma"/>
                <a:cs typeface="Tahoma"/>
              </a:rPr>
              <a:t>important </a:t>
            </a:r>
            <a:r>
              <a:rPr sz="3300" spc="130" dirty="0">
                <a:solidFill>
                  <a:srgbClr val="FFFFFF"/>
                </a:solidFill>
                <a:latin typeface="Tahoma"/>
                <a:cs typeface="Tahoma"/>
              </a:rPr>
              <a:t>for </a:t>
            </a:r>
            <a:r>
              <a:rPr sz="3300" spc="35" dirty="0">
                <a:solidFill>
                  <a:srgbClr val="FFFFFF"/>
                </a:solidFill>
                <a:latin typeface="Tahoma"/>
                <a:cs typeface="Tahoma"/>
              </a:rPr>
              <a:t>your </a:t>
            </a:r>
            <a:r>
              <a:rPr sz="3300" spc="-5" dirty="0">
                <a:solidFill>
                  <a:srgbClr val="FFFFFF"/>
                </a:solidFill>
                <a:latin typeface="Tahoma"/>
                <a:cs typeface="Tahoma"/>
              </a:rPr>
              <a:t>body </a:t>
            </a:r>
            <a:r>
              <a:rPr sz="3300" spc="10" dirty="0">
                <a:solidFill>
                  <a:srgbClr val="FFFFFF"/>
                </a:solidFill>
                <a:latin typeface="Tahoma"/>
                <a:cs typeface="Tahoma"/>
              </a:rPr>
              <a:t>as </a:t>
            </a:r>
            <a:r>
              <a:rPr sz="3300" spc="114" dirty="0">
                <a:solidFill>
                  <a:srgbClr val="FFFFFF"/>
                </a:solidFill>
                <a:latin typeface="Tahoma"/>
                <a:cs typeface="Tahoma"/>
              </a:rPr>
              <a:t>it </a:t>
            </a:r>
            <a:r>
              <a:rPr sz="3300" spc="5" dirty="0">
                <a:solidFill>
                  <a:srgbClr val="FFFFFF"/>
                </a:solidFill>
                <a:latin typeface="Tahoma"/>
                <a:cs typeface="Tahoma"/>
              </a:rPr>
              <a:t>is </a:t>
            </a:r>
            <a:r>
              <a:rPr sz="3300" spc="-20" dirty="0">
                <a:solidFill>
                  <a:srgbClr val="FFFFFF"/>
                </a:solidFill>
                <a:latin typeface="Tahoma"/>
                <a:cs typeface="Tahoma"/>
              </a:rPr>
              <a:t>protein </a:t>
            </a:r>
            <a:r>
              <a:rPr sz="3300" spc="140" dirty="0">
                <a:solidFill>
                  <a:srgbClr val="FFFFFF"/>
                </a:solidFill>
                <a:latin typeface="Tahoma"/>
                <a:cs typeface="Tahoma"/>
              </a:rPr>
              <a:t>that </a:t>
            </a:r>
            <a:r>
              <a:rPr sz="3300" spc="-5" dirty="0">
                <a:solidFill>
                  <a:srgbClr val="FFFFFF"/>
                </a:solidFill>
                <a:latin typeface="Tahoma"/>
                <a:cs typeface="Tahoma"/>
              </a:rPr>
              <a:t>enables </a:t>
            </a:r>
            <a:r>
              <a:rPr sz="3300" spc="-55" dirty="0">
                <a:solidFill>
                  <a:srgbClr val="FFFFFF"/>
                </a:solidFill>
                <a:latin typeface="Tahoma"/>
                <a:cs typeface="Tahoma"/>
              </a:rPr>
              <a:t>you </a:t>
            </a:r>
            <a:r>
              <a:rPr sz="3300" spc="35" dirty="0">
                <a:solidFill>
                  <a:srgbClr val="FFFFFF"/>
                </a:solidFill>
                <a:latin typeface="Tahoma"/>
                <a:cs typeface="Tahoma"/>
              </a:rPr>
              <a:t>to  </a:t>
            </a:r>
            <a:r>
              <a:rPr sz="3300" spc="5" dirty="0">
                <a:solidFill>
                  <a:srgbClr val="FFFFFF"/>
                </a:solidFill>
                <a:latin typeface="Tahoma"/>
                <a:cs typeface="Tahoma"/>
              </a:rPr>
              <a:t>grow </a:t>
            </a:r>
            <a:r>
              <a:rPr sz="3300" spc="-35" dirty="0">
                <a:solidFill>
                  <a:srgbClr val="FFFFFF"/>
                </a:solidFill>
                <a:latin typeface="Tahoma"/>
                <a:cs typeface="Tahoma"/>
              </a:rPr>
              <a:t>and </a:t>
            </a:r>
            <a:r>
              <a:rPr sz="3300" spc="35" dirty="0">
                <a:solidFill>
                  <a:srgbClr val="FFFFFF"/>
                </a:solidFill>
                <a:latin typeface="Tahoma"/>
                <a:cs typeface="Tahoma"/>
              </a:rPr>
              <a:t>to </a:t>
            </a:r>
            <a:r>
              <a:rPr sz="3300" spc="80" dirty="0">
                <a:solidFill>
                  <a:srgbClr val="FFFFFF"/>
                </a:solidFill>
                <a:latin typeface="Tahoma"/>
                <a:cs typeface="Tahoma"/>
              </a:rPr>
              <a:t>repair </a:t>
            </a:r>
            <a:r>
              <a:rPr sz="3300" spc="-35" dirty="0">
                <a:solidFill>
                  <a:srgbClr val="FFFFFF"/>
                </a:solidFill>
                <a:latin typeface="Tahoma"/>
                <a:cs typeface="Tahoma"/>
              </a:rPr>
              <a:t>and </a:t>
            </a:r>
            <a:r>
              <a:rPr sz="3300" spc="-55" dirty="0">
                <a:solidFill>
                  <a:srgbClr val="FFFFFF"/>
                </a:solidFill>
                <a:latin typeface="Tahoma"/>
                <a:cs typeface="Tahoma"/>
              </a:rPr>
              <a:t>maintain </a:t>
            </a:r>
            <a:r>
              <a:rPr sz="3300" spc="35" dirty="0">
                <a:solidFill>
                  <a:srgbClr val="FFFFFF"/>
                </a:solidFill>
                <a:latin typeface="Tahoma"/>
                <a:cs typeface="Tahoma"/>
              </a:rPr>
              <a:t>your </a:t>
            </a:r>
            <a:r>
              <a:rPr sz="3300" spc="-80" dirty="0">
                <a:solidFill>
                  <a:srgbClr val="FFFFFF"/>
                </a:solidFill>
                <a:latin typeface="Tahoma"/>
                <a:cs typeface="Tahoma"/>
              </a:rPr>
              <a:t>body. </a:t>
            </a:r>
            <a:r>
              <a:rPr sz="3300" spc="-40" dirty="0">
                <a:solidFill>
                  <a:srgbClr val="FFFFFF"/>
                </a:solidFill>
                <a:latin typeface="Tahoma"/>
                <a:cs typeface="Tahoma"/>
              </a:rPr>
              <a:t>Your </a:t>
            </a:r>
            <a:r>
              <a:rPr sz="3300" spc="-70" dirty="0">
                <a:solidFill>
                  <a:srgbClr val="FFFFFF"/>
                </a:solidFill>
                <a:latin typeface="Tahoma"/>
                <a:cs typeface="Tahoma"/>
              </a:rPr>
              <a:t>muscles, </a:t>
            </a:r>
            <a:r>
              <a:rPr sz="3300" spc="-35" dirty="0">
                <a:solidFill>
                  <a:srgbClr val="FFFFFF"/>
                </a:solidFill>
                <a:latin typeface="Tahoma"/>
                <a:cs typeface="Tahoma"/>
              </a:rPr>
              <a:t>organs  </a:t>
            </a:r>
            <a:r>
              <a:rPr sz="3300" spc="-90" dirty="0">
                <a:solidFill>
                  <a:srgbClr val="FFFFFF"/>
                </a:solidFill>
                <a:latin typeface="Tahoma"/>
                <a:cs typeface="Tahoma"/>
              </a:rPr>
              <a:t>(such </a:t>
            </a:r>
            <a:r>
              <a:rPr sz="3300" spc="10" dirty="0">
                <a:solidFill>
                  <a:srgbClr val="FFFFFF"/>
                </a:solidFill>
                <a:latin typeface="Tahoma"/>
                <a:cs typeface="Tahoma"/>
              </a:rPr>
              <a:t>as </a:t>
            </a:r>
            <a:r>
              <a:rPr sz="3300" spc="114" dirty="0">
                <a:solidFill>
                  <a:srgbClr val="FFFFFF"/>
                </a:solidFill>
                <a:latin typeface="Tahoma"/>
                <a:cs typeface="Tahoma"/>
              </a:rPr>
              <a:t>the </a:t>
            </a:r>
            <a:r>
              <a:rPr sz="3300" dirty="0">
                <a:solidFill>
                  <a:srgbClr val="FFFFFF"/>
                </a:solidFill>
                <a:latin typeface="Tahoma"/>
                <a:cs typeface="Tahoma"/>
              </a:rPr>
              <a:t>heart, </a:t>
            </a:r>
            <a:r>
              <a:rPr sz="3300" spc="-75" dirty="0">
                <a:solidFill>
                  <a:srgbClr val="FFFFFF"/>
                </a:solidFill>
                <a:latin typeface="Tahoma"/>
                <a:cs typeface="Tahoma"/>
              </a:rPr>
              <a:t>lungs, </a:t>
            </a:r>
            <a:r>
              <a:rPr sz="3300" spc="65" dirty="0">
                <a:solidFill>
                  <a:srgbClr val="FFFFFF"/>
                </a:solidFill>
                <a:latin typeface="Tahoma"/>
                <a:cs typeface="Tahoma"/>
              </a:rPr>
              <a:t>liver </a:t>
            </a:r>
            <a:r>
              <a:rPr sz="3300" spc="-35" dirty="0">
                <a:solidFill>
                  <a:srgbClr val="FFFFFF"/>
                </a:solidFill>
                <a:latin typeface="Tahoma"/>
                <a:cs typeface="Tahoma"/>
              </a:rPr>
              <a:t>and </a:t>
            </a:r>
            <a:r>
              <a:rPr sz="3300" spc="-45" dirty="0">
                <a:solidFill>
                  <a:srgbClr val="FFFFFF"/>
                </a:solidFill>
                <a:latin typeface="Tahoma"/>
                <a:cs typeface="Tahoma"/>
              </a:rPr>
              <a:t>kidneys) </a:t>
            </a:r>
            <a:r>
              <a:rPr sz="3300" spc="-35" dirty="0">
                <a:solidFill>
                  <a:srgbClr val="FFFFFF"/>
                </a:solidFill>
                <a:latin typeface="Tahoma"/>
                <a:cs typeface="Tahoma"/>
              </a:rPr>
              <a:t>and </a:t>
            </a:r>
            <a:r>
              <a:rPr sz="3300" spc="-114" dirty="0">
                <a:solidFill>
                  <a:srgbClr val="FFFFFF"/>
                </a:solidFill>
                <a:latin typeface="Tahoma"/>
                <a:cs typeface="Tahoma"/>
              </a:rPr>
              <a:t>immune </a:t>
            </a:r>
            <a:r>
              <a:rPr sz="3300" spc="-40" dirty="0">
                <a:solidFill>
                  <a:srgbClr val="FFFFFF"/>
                </a:solidFill>
                <a:latin typeface="Tahoma"/>
                <a:cs typeface="Tahoma"/>
              </a:rPr>
              <a:t>system </a:t>
            </a:r>
            <a:r>
              <a:rPr sz="3300" spc="50" dirty="0">
                <a:solidFill>
                  <a:srgbClr val="FFFFFF"/>
                </a:solidFill>
                <a:latin typeface="Tahoma"/>
                <a:cs typeface="Tahoma"/>
              </a:rPr>
              <a:t>are  </a:t>
            </a:r>
            <a:r>
              <a:rPr sz="3300" spc="-15" dirty="0">
                <a:solidFill>
                  <a:srgbClr val="FFFFFF"/>
                </a:solidFill>
                <a:latin typeface="Tahoma"/>
                <a:cs typeface="Tahoma"/>
              </a:rPr>
              <a:t>mostly </a:t>
            </a:r>
            <a:r>
              <a:rPr sz="3300" spc="-85" dirty="0">
                <a:solidFill>
                  <a:srgbClr val="FFFFFF"/>
                </a:solidFill>
                <a:latin typeface="Tahoma"/>
                <a:cs typeface="Tahoma"/>
              </a:rPr>
              <a:t>made </a:t>
            </a:r>
            <a:r>
              <a:rPr sz="3300" spc="-65" dirty="0">
                <a:solidFill>
                  <a:srgbClr val="FFFFFF"/>
                </a:solidFill>
                <a:latin typeface="Tahoma"/>
                <a:cs typeface="Tahoma"/>
              </a:rPr>
              <a:t>up </a:t>
            </a:r>
            <a:r>
              <a:rPr sz="3300" spc="90" dirty="0">
                <a:solidFill>
                  <a:srgbClr val="FFFFFF"/>
                </a:solidFill>
                <a:latin typeface="Tahoma"/>
                <a:cs typeface="Tahoma"/>
              </a:rPr>
              <a:t>of </a:t>
            </a:r>
            <a:r>
              <a:rPr sz="3300" spc="-20" dirty="0">
                <a:solidFill>
                  <a:srgbClr val="FFFFFF"/>
                </a:solidFill>
                <a:latin typeface="Tahoma"/>
                <a:cs typeface="Tahoma"/>
              </a:rPr>
              <a:t>protein. </a:t>
            </a:r>
            <a:r>
              <a:rPr sz="3300" spc="-40" dirty="0">
                <a:solidFill>
                  <a:srgbClr val="FFFFFF"/>
                </a:solidFill>
                <a:latin typeface="Tahoma"/>
                <a:cs typeface="Tahoma"/>
              </a:rPr>
              <a:t>Your </a:t>
            </a:r>
            <a:r>
              <a:rPr sz="3300" spc="-5" dirty="0">
                <a:solidFill>
                  <a:srgbClr val="FFFFFF"/>
                </a:solidFill>
                <a:latin typeface="Tahoma"/>
                <a:cs typeface="Tahoma"/>
              </a:rPr>
              <a:t>body </a:t>
            </a:r>
            <a:r>
              <a:rPr sz="3300" spc="50" dirty="0">
                <a:solidFill>
                  <a:srgbClr val="FFFFFF"/>
                </a:solidFill>
                <a:latin typeface="Tahoma"/>
                <a:cs typeface="Tahoma"/>
              </a:rPr>
              <a:t>naturally </a:t>
            </a:r>
            <a:r>
              <a:rPr sz="3300" spc="-20" dirty="0">
                <a:solidFill>
                  <a:srgbClr val="FFFFFF"/>
                </a:solidFill>
                <a:latin typeface="Tahoma"/>
                <a:cs typeface="Tahoma"/>
              </a:rPr>
              <a:t>produces </a:t>
            </a:r>
            <a:r>
              <a:rPr sz="3300" spc="-100" dirty="0">
                <a:solidFill>
                  <a:srgbClr val="FFFFFF"/>
                </a:solidFill>
                <a:latin typeface="Tahoma"/>
                <a:cs typeface="Tahoma"/>
              </a:rPr>
              <a:t>some  </a:t>
            </a:r>
            <a:r>
              <a:rPr sz="3300" spc="-5" dirty="0">
                <a:solidFill>
                  <a:srgbClr val="FFFFFF"/>
                </a:solidFill>
                <a:latin typeface="Tahoma"/>
                <a:cs typeface="Tahoma"/>
              </a:rPr>
              <a:t>kinds </a:t>
            </a:r>
            <a:r>
              <a:rPr sz="3300" spc="90" dirty="0">
                <a:solidFill>
                  <a:srgbClr val="FFFFFF"/>
                </a:solidFill>
                <a:latin typeface="Tahoma"/>
                <a:cs typeface="Tahoma"/>
              </a:rPr>
              <a:t>of </a:t>
            </a:r>
            <a:r>
              <a:rPr sz="3300" spc="-25" dirty="0">
                <a:solidFill>
                  <a:srgbClr val="FFFFFF"/>
                </a:solidFill>
                <a:latin typeface="Tahoma"/>
                <a:cs typeface="Tahoma"/>
              </a:rPr>
              <a:t>proteins </a:t>
            </a:r>
            <a:r>
              <a:rPr sz="3300" spc="40" dirty="0">
                <a:solidFill>
                  <a:srgbClr val="FFFFFF"/>
                </a:solidFill>
                <a:latin typeface="Tahoma"/>
                <a:cs typeface="Tahoma"/>
              </a:rPr>
              <a:t>but </a:t>
            </a:r>
            <a:r>
              <a:rPr sz="3300" spc="5" dirty="0">
                <a:solidFill>
                  <a:srgbClr val="FFFFFF"/>
                </a:solidFill>
                <a:latin typeface="Tahoma"/>
                <a:cs typeface="Tahoma"/>
              </a:rPr>
              <a:t>not </a:t>
            </a:r>
            <a:r>
              <a:rPr sz="3300" spc="140" dirty="0">
                <a:solidFill>
                  <a:srgbClr val="FFFFFF"/>
                </a:solidFill>
                <a:latin typeface="Tahoma"/>
                <a:cs typeface="Tahoma"/>
              </a:rPr>
              <a:t>all </a:t>
            </a:r>
            <a:r>
              <a:rPr sz="3300" spc="114" dirty="0">
                <a:solidFill>
                  <a:srgbClr val="FFFFFF"/>
                </a:solidFill>
                <a:latin typeface="Tahoma"/>
                <a:cs typeface="Tahoma"/>
              </a:rPr>
              <a:t>the </a:t>
            </a:r>
            <a:r>
              <a:rPr sz="3300" spc="50" dirty="0">
                <a:solidFill>
                  <a:srgbClr val="FFFFFF"/>
                </a:solidFill>
                <a:latin typeface="Tahoma"/>
                <a:cs typeface="Tahoma"/>
              </a:rPr>
              <a:t>varieties </a:t>
            </a:r>
            <a:r>
              <a:rPr sz="3300" spc="140" dirty="0">
                <a:solidFill>
                  <a:srgbClr val="FFFFFF"/>
                </a:solidFill>
                <a:latin typeface="Tahoma"/>
                <a:cs typeface="Tahoma"/>
              </a:rPr>
              <a:t>that </a:t>
            </a:r>
            <a:r>
              <a:rPr sz="3300" spc="35" dirty="0">
                <a:solidFill>
                  <a:srgbClr val="FFFFFF"/>
                </a:solidFill>
                <a:latin typeface="Tahoma"/>
                <a:cs typeface="Tahoma"/>
              </a:rPr>
              <a:t>your </a:t>
            </a:r>
            <a:r>
              <a:rPr sz="3300" spc="-5" dirty="0">
                <a:solidFill>
                  <a:srgbClr val="FFFFFF"/>
                </a:solidFill>
                <a:latin typeface="Tahoma"/>
                <a:cs typeface="Tahoma"/>
              </a:rPr>
              <a:t>body </a:t>
            </a:r>
            <a:r>
              <a:rPr sz="3300" spc="-60" dirty="0">
                <a:solidFill>
                  <a:srgbClr val="FFFFFF"/>
                </a:solidFill>
                <a:latin typeface="Tahoma"/>
                <a:cs typeface="Tahoma"/>
              </a:rPr>
              <a:t>needs. </a:t>
            </a:r>
            <a:r>
              <a:rPr sz="3300" spc="25" dirty="0">
                <a:solidFill>
                  <a:srgbClr val="FFFFFF"/>
                </a:solidFill>
                <a:latin typeface="Tahoma"/>
                <a:cs typeface="Tahoma"/>
              </a:rPr>
              <a:t>By  </a:t>
            </a:r>
            <a:r>
              <a:rPr sz="3300" spc="15" dirty="0">
                <a:solidFill>
                  <a:srgbClr val="FFFFFF"/>
                </a:solidFill>
                <a:latin typeface="Tahoma"/>
                <a:cs typeface="Tahoma"/>
              </a:rPr>
              <a:t>eating </a:t>
            </a:r>
            <a:r>
              <a:rPr sz="3300" dirty="0">
                <a:solidFill>
                  <a:srgbClr val="FFFFFF"/>
                </a:solidFill>
                <a:latin typeface="Tahoma"/>
                <a:cs typeface="Tahoma"/>
              </a:rPr>
              <a:t>foods </a:t>
            </a:r>
            <a:r>
              <a:rPr sz="3300" spc="140" dirty="0">
                <a:solidFill>
                  <a:srgbClr val="FFFFFF"/>
                </a:solidFill>
                <a:latin typeface="Tahoma"/>
                <a:cs typeface="Tahoma"/>
              </a:rPr>
              <a:t>that </a:t>
            </a:r>
            <a:r>
              <a:rPr sz="3300" spc="50" dirty="0">
                <a:solidFill>
                  <a:srgbClr val="FFFFFF"/>
                </a:solidFill>
                <a:latin typeface="Tahoma"/>
                <a:cs typeface="Tahoma"/>
              </a:rPr>
              <a:t>are </a:t>
            </a:r>
            <a:r>
              <a:rPr sz="3300" spc="95" dirty="0">
                <a:solidFill>
                  <a:srgbClr val="FFFFFF"/>
                </a:solidFill>
                <a:latin typeface="Tahoma"/>
                <a:cs typeface="Tahoma"/>
              </a:rPr>
              <a:t>rich </a:t>
            </a:r>
            <a:r>
              <a:rPr sz="3300" spc="-45" dirty="0">
                <a:solidFill>
                  <a:srgbClr val="FFFFFF"/>
                </a:solidFill>
                <a:latin typeface="Tahoma"/>
                <a:cs typeface="Tahoma"/>
              </a:rPr>
              <a:t>in </a:t>
            </a:r>
            <a:r>
              <a:rPr sz="3300" spc="-25" dirty="0">
                <a:solidFill>
                  <a:srgbClr val="FFFFFF"/>
                </a:solidFill>
                <a:latin typeface="Tahoma"/>
                <a:cs typeface="Tahoma"/>
              </a:rPr>
              <a:t>proteins </a:t>
            </a:r>
            <a:r>
              <a:rPr sz="3300" spc="35" dirty="0">
                <a:solidFill>
                  <a:srgbClr val="FFFFFF"/>
                </a:solidFill>
                <a:latin typeface="Tahoma"/>
                <a:cs typeface="Tahoma"/>
              </a:rPr>
              <a:t>your </a:t>
            </a:r>
            <a:r>
              <a:rPr sz="3300" spc="-5" dirty="0">
                <a:solidFill>
                  <a:srgbClr val="FFFFFF"/>
                </a:solidFill>
                <a:latin typeface="Tahoma"/>
                <a:cs typeface="Tahoma"/>
              </a:rPr>
              <a:t>body </a:t>
            </a:r>
            <a:r>
              <a:rPr sz="3300" spc="135" dirty="0">
                <a:solidFill>
                  <a:srgbClr val="FFFFFF"/>
                </a:solidFill>
                <a:latin typeface="Tahoma"/>
                <a:cs typeface="Tahoma"/>
              </a:rPr>
              <a:t>will </a:t>
            </a:r>
            <a:r>
              <a:rPr sz="3300" spc="5" dirty="0">
                <a:solidFill>
                  <a:srgbClr val="FFFFFF"/>
                </a:solidFill>
                <a:latin typeface="Tahoma"/>
                <a:cs typeface="Tahoma"/>
              </a:rPr>
              <a:t>be </a:t>
            </a:r>
            <a:r>
              <a:rPr sz="3300" spc="25" dirty="0">
                <a:solidFill>
                  <a:srgbClr val="FFFFFF"/>
                </a:solidFill>
                <a:latin typeface="Tahoma"/>
                <a:cs typeface="Tahoma"/>
              </a:rPr>
              <a:t>able </a:t>
            </a:r>
            <a:r>
              <a:rPr sz="3300" spc="35" dirty="0">
                <a:solidFill>
                  <a:srgbClr val="FFFFFF"/>
                </a:solidFill>
                <a:latin typeface="Tahoma"/>
                <a:cs typeface="Tahoma"/>
              </a:rPr>
              <a:t>to  </a:t>
            </a:r>
            <a:r>
              <a:rPr sz="3300" spc="5" dirty="0">
                <a:solidFill>
                  <a:srgbClr val="FFFFFF"/>
                </a:solidFill>
                <a:latin typeface="Tahoma"/>
                <a:cs typeface="Tahoma"/>
              </a:rPr>
              <a:t>grow properly, </a:t>
            </a:r>
            <a:r>
              <a:rPr sz="3300" spc="55" dirty="0">
                <a:solidFill>
                  <a:srgbClr val="FFFFFF"/>
                </a:solidFill>
                <a:latin typeface="Tahoma"/>
                <a:cs typeface="Tahoma"/>
              </a:rPr>
              <a:t>protect </a:t>
            </a:r>
            <a:r>
              <a:rPr sz="3300" spc="125" dirty="0">
                <a:solidFill>
                  <a:srgbClr val="FFFFFF"/>
                </a:solidFill>
                <a:latin typeface="Tahoma"/>
                <a:cs typeface="Tahoma"/>
              </a:rPr>
              <a:t>itself </a:t>
            </a:r>
            <a:r>
              <a:rPr sz="3300" spc="35" dirty="0">
                <a:solidFill>
                  <a:srgbClr val="FFFFFF"/>
                </a:solidFill>
                <a:latin typeface="Tahoma"/>
                <a:cs typeface="Tahoma"/>
              </a:rPr>
              <a:t>from </a:t>
            </a:r>
            <a:r>
              <a:rPr sz="3300" spc="-15" dirty="0">
                <a:solidFill>
                  <a:srgbClr val="FFFFFF"/>
                </a:solidFill>
                <a:latin typeface="Tahoma"/>
                <a:cs typeface="Tahoma"/>
              </a:rPr>
              <a:t>disease </a:t>
            </a:r>
            <a:r>
              <a:rPr sz="3300" spc="-35" dirty="0">
                <a:solidFill>
                  <a:srgbClr val="FFFFFF"/>
                </a:solidFill>
                <a:latin typeface="Tahoma"/>
                <a:cs typeface="Tahoma"/>
              </a:rPr>
              <a:t>and </a:t>
            </a:r>
            <a:r>
              <a:rPr sz="3300" spc="80" dirty="0">
                <a:solidFill>
                  <a:srgbClr val="FFFFFF"/>
                </a:solidFill>
                <a:latin typeface="Tahoma"/>
                <a:cs typeface="Tahoma"/>
              </a:rPr>
              <a:t>repair </a:t>
            </a:r>
            <a:r>
              <a:rPr sz="3300" spc="-75" dirty="0">
                <a:solidFill>
                  <a:srgbClr val="FFFFFF"/>
                </a:solidFill>
                <a:latin typeface="Tahoma"/>
                <a:cs typeface="Tahoma"/>
              </a:rPr>
              <a:t>damage </a:t>
            </a:r>
            <a:r>
              <a:rPr sz="3300" spc="35" dirty="0">
                <a:solidFill>
                  <a:srgbClr val="FFFFFF"/>
                </a:solidFill>
                <a:latin typeface="Tahoma"/>
                <a:cs typeface="Tahoma"/>
              </a:rPr>
              <a:t>to  </a:t>
            </a:r>
            <a:r>
              <a:rPr sz="3300" spc="-5" dirty="0">
                <a:solidFill>
                  <a:srgbClr val="FFFFFF"/>
                </a:solidFill>
                <a:latin typeface="Tahoma"/>
                <a:cs typeface="Tahoma"/>
              </a:rPr>
              <a:t>body </a:t>
            </a:r>
            <a:r>
              <a:rPr sz="3300" spc="20" dirty="0">
                <a:solidFill>
                  <a:srgbClr val="FFFFFF"/>
                </a:solidFill>
                <a:latin typeface="Tahoma"/>
                <a:cs typeface="Tahoma"/>
              </a:rPr>
              <a:t>tissue. When </a:t>
            </a:r>
            <a:r>
              <a:rPr sz="3300" spc="-55" dirty="0">
                <a:solidFill>
                  <a:srgbClr val="FFFFFF"/>
                </a:solidFill>
                <a:latin typeface="Tahoma"/>
                <a:cs typeface="Tahoma"/>
              </a:rPr>
              <a:t>you </a:t>
            </a:r>
            <a:r>
              <a:rPr sz="3300" spc="70" dirty="0">
                <a:solidFill>
                  <a:srgbClr val="FFFFFF"/>
                </a:solidFill>
                <a:latin typeface="Tahoma"/>
                <a:cs typeface="Tahoma"/>
              </a:rPr>
              <a:t>cut </a:t>
            </a:r>
            <a:r>
              <a:rPr sz="3300" spc="35" dirty="0">
                <a:solidFill>
                  <a:srgbClr val="FFFFFF"/>
                </a:solidFill>
                <a:latin typeface="Tahoma"/>
                <a:cs typeface="Tahoma"/>
              </a:rPr>
              <a:t>yourself, </a:t>
            </a:r>
            <a:r>
              <a:rPr sz="3300" spc="114" dirty="0">
                <a:solidFill>
                  <a:srgbClr val="FFFFFF"/>
                </a:solidFill>
                <a:latin typeface="Tahoma"/>
                <a:cs typeface="Tahoma"/>
              </a:rPr>
              <a:t>it </a:t>
            </a:r>
            <a:r>
              <a:rPr sz="3300" spc="5" dirty="0">
                <a:solidFill>
                  <a:srgbClr val="FFFFFF"/>
                </a:solidFill>
                <a:latin typeface="Tahoma"/>
                <a:cs typeface="Tahoma"/>
              </a:rPr>
              <a:t>is </a:t>
            </a:r>
            <a:r>
              <a:rPr sz="3300" dirty="0">
                <a:solidFill>
                  <a:srgbClr val="FFFFFF"/>
                </a:solidFill>
                <a:latin typeface="Tahoma"/>
                <a:cs typeface="Tahoma"/>
              </a:rPr>
              <a:t>because </a:t>
            </a:r>
            <a:r>
              <a:rPr sz="3300" spc="90" dirty="0">
                <a:solidFill>
                  <a:srgbClr val="FFFFFF"/>
                </a:solidFill>
                <a:latin typeface="Tahoma"/>
                <a:cs typeface="Tahoma"/>
              </a:rPr>
              <a:t>of </a:t>
            </a:r>
            <a:r>
              <a:rPr sz="3300" spc="-20" dirty="0">
                <a:solidFill>
                  <a:srgbClr val="FFFFFF"/>
                </a:solidFill>
                <a:latin typeface="Tahoma"/>
                <a:cs typeface="Tahoma"/>
              </a:rPr>
              <a:t>protein </a:t>
            </a:r>
            <a:r>
              <a:rPr sz="3300" spc="140" dirty="0">
                <a:solidFill>
                  <a:srgbClr val="FFFFFF"/>
                </a:solidFill>
                <a:latin typeface="Tahoma"/>
                <a:cs typeface="Tahoma"/>
              </a:rPr>
              <a:t>that  </a:t>
            </a:r>
            <a:r>
              <a:rPr sz="3300" spc="35" dirty="0">
                <a:solidFill>
                  <a:srgbClr val="FFFFFF"/>
                </a:solidFill>
                <a:latin typeface="Tahoma"/>
                <a:cs typeface="Tahoma"/>
              </a:rPr>
              <a:t>your </a:t>
            </a:r>
            <a:r>
              <a:rPr sz="3300" spc="-5" dirty="0">
                <a:solidFill>
                  <a:srgbClr val="FFFFFF"/>
                </a:solidFill>
                <a:latin typeface="Tahoma"/>
                <a:cs typeface="Tahoma"/>
              </a:rPr>
              <a:t>body </a:t>
            </a:r>
            <a:r>
              <a:rPr sz="3300" spc="-50" dirty="0">
                <a:solidFill>
                  <a:srgbClr val="FFFFFF"/>
                </a:solidFill>
                <a:latin typeface="Tahoma"/>
                <a:cs typeface="Tahoma"/>
              </a:rPr>
              <a:t>can </a:t>
            </a:r>
            <a:r>
              <a:rPr sz="3300" spc="50" dirty="0">
                <a:solidFill>
                  <a:srgbClr val="FFFFFF"/>
                </a:solidFill>
                <a:latin typeface="Tahoma"/>
                <a:cs typeface="Tahoma"/>
              </a:rPr>
              <a:t>heal </a:t>
            </a:r>
            <a:r>
              <a:rPr sz="3300" spc="114" dirty="0">
                <a:solidFill>
                  <a:srgbClr val="FFFFFF"/>
                </a:solidFill>
                <a:latin typeface="Tahoma"/>
                <a:cs typeface="Tahoma"/>
              </a:rPr>
              <a:t>the</a:t>
            </a:r>
            <a:r>
              <a:rPr sz="3300" spc="109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300" spc="-50" dirty="0">
                <a:solidFill>
                  <a:srgbClr val="FFFFFF"/>
                </a:solidFill>
                <a:latin typeface="Tahoma"/>
                <a:cs typeface="Tahoma"/>
              </a:rPr>
              <a:t>cut.</a:t>
            </a:r>
            <a:endParaRPr sz="3300">
              <a:latin typeface="Tahoma"/>
              <a:cs typeface="Tahoma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247370" y="6598281"/>
            <a:ext cx="12570460" cy="2019300"/>
            <a:chOff x="247370" y="6598281"/>
            <a:chExt cx="12570460" cy="2019300"/>
          </a:xfrm>
        </p:grpSpPr>
        <p:sp>
          <p:nvSpPr>
            <p:cNvPr id="22" name="object 22"/>
            <p:cNvSpPr/>
            <p:nvPr/>
          </p:nvSpPr>
          <p:spPr>
            <a:xfrm>
              <a:off x="247370" y="6598281"/>
              <a:ext cx="2272947" cy="2019300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043360" y="7014128"/>
              <a:ext cx="2387153" cy="1562099"/>
            </a:xfrm>
            <a:prstGeom prst="rect">
              <a:avLst/>
            </a:prstGeom>
            <a:blipFill>
              <a:blip r:embed="rId1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7673383" y="6941219"/>
              <a:ext cx="2705831" cy="1320800"/>
            </a:xfrm>
            <a:prstGeom prst="rect">
              <a:avLst/>
            </a:prstGeom>
            <a:blipFill>
              <a:blip r:embed="rId2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0837207" y="6853671"/>
              <a:ext cx="1980331" cy="1558306"/>
            </a:xfrm>
            <a:prstGeom prst="rect">
              <a:avLst/>
            </a:prstGeom>
            <a:blipFill>
              <a:blip r:embed="rId2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2898697" y="7337283"/>
              <a:ext cx="1777910" cy="905016"/>
            </a:xfrm>
            <a:prstGeom prst="rect">
              <a:avLst/>
            </a:prstGeom>
            <a:blipFill>
              <a:blip r:embed="rId2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69795" y="8714655"/>
            <a:ext cx="1850389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80" dirty="0">
                <a:solidFill>
                  <a:srgbClr val="FFFFFF"/>
                </a:solidFill>
                <a:latin typeface="Tahoma"/>
                <a:cs typeface="Tahoma"/>
                <a:hlinkClick r:id="rId23" action="ppaction://hlinksldjump"/>
              </a:rPr>
              <a:t>B</a:t>
            </a:r>
            <a:r>
              <a:rPr sz="6000" spc="120" dirty="0">
                <a:solidFill>
                  <a:srgbClr val="FFFFFF"/>
                </a:solidFill>
                <a:latin typeface="Tahoma"/>
                <a:cs typeface="Tahoma"/>
                <a:hlinkClick r:id="rId23" action="ppaction://hlinksldjump"/>
              </a:rPr>
              <a:t>A</a:t>
            </a:r>
            <a:r>
              <a:rPr sz="6000" spc="-90" dirty="0">
                <a:solidFill>
                  <a:srgbClr val="FFFFFF"/>
                </a:solidFill>
                <a:latin typeface="Tahoma"/>
                <a:cs typeface="Tahoma"/>
                <a:hlinkClick r:id="rId23" action="ppaction://hlinksldjump"/>
              </a:rPr>
              <a:t>C</a:t>
            </a:r>
            <a:r>
              <a:rPr sz="6000" spc="-25" dirty="0">
                <a:solidFill>
                  <a:srgbClr val="FFFFFF"/>
                </a:solidFill>
                <a:latin typeface="Tahoma"/>
                <a:cs typeface="Tahoma"/>
                <a:hlinkClick r:id="rId23" action="ppaction://hlinksldjump"/>
              </a:rPr>
              <a:t>K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1045963" y="8708305"/>
            <a:ext cx="1874520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45" dirty="0">
                <a:solidFill>
                  <a:srgbClr val="FFFFFF"/>
                </a:solidFill>
                <a:latin typeface="Tahoma"/>
                <a:cs typeface="Tahoma"/>
                <a:hlinkClick r:id="rId24" action="ppaction://hlinksldjump"/>
              </a:rPr>
              <a:t>NEXT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263446" y="93712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25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997200" y="114300"/>
            <a:ext cx="6731000" cy="1079500"/>
            <a:chOff x="2997200" y="114300"/>
            <a:chExt cx="6731000" cy="1079500"/>
          </a:xfrm>
        </p:grpSpPr>
        <p:sp>
          <p:nvSpPr>
            <p:cNvPr id="3" name="object 3"/>
            <p:cNvSpPr/>
            <p:nvPr/>
          </p:nvSpPr>
          <p:spPr>
            <a:xfrm>
              <a:off x="2997200" y="114300"/>
              <a:ext cx="6731000" cy="10795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035299" y="253999"/>
              <a:ext cx="6654800" cy="80010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753100" y="419100"/>
              <a:ext cx="1193800" cy="4572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778299" y="292100"/>
            <a:ext cx="11696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Fi</a:t>
            </a:r>
            <a:r>
              <a:rPr spc="10" dirty="0"/>
              <a:t>b</a:t>
            </a:r>
            <a:r>
              <a:rPr spc="215" dirty="0"/>
              <a:t>r</a:t>
            </a:r>
            <a:r>
              <a:rPr spc="-5" dirty="0"/>
              <a:t>e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12700" y="889000"/>
            <a:ext cx="12992100" cy="6019800"/>
            <a:chOff x="12700" y="889000"/>
            <a:chExt cx="12992100" cy="6019800"/>
          </a:xfrm>
        </p:grpSpPr>
        <p:sp>
          <p:nvSpPr>
            <p:cNvPr id="8" name="object 8"/>
            <p:cNvSpPr/>
            <p:nvPr/>
          </p:nvSpPr>
          <p:spPr>
            <a:xfrm>
              <a:off x="12700" y="889000"/>
              <a:ext cx="12992100" cy="60198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1600" y="1168400"/>
              <a:ext cx="12763500" cy="58420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55600" y="1816100"/>
              <a:ext cx="12293600" cy="55880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42900" y="2387600"/>
              <a:ext cx="12319000" cy="60960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20700" y="3035300"/>
              <a:ext cx="11938000" cy="584200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11200" y="3683000"/>
              <a:ext cx="11544300" cy="533400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09600" y="4279900"/>
              <a:ext cx="11760200" cy="584200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92100" y="4902200"/>
              <a:ext cx="12382500" cy="520700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762000" y="5511800"/>
              <a:ext cx="11480800" cy="596900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524000" y="6172200"/>
              <a:ext cx="9931400" cy="558800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130768" y="1023619"/>
            <a:ext cx="12726670" cy="56261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algn="ctr">
              <a:lnSpc>
                <a:spcPct val="107500"/>
              </a:lnSpc>
              <a:spcBef>
                <a:spcPts val="95"/>
              </a:spcBef>
              <a:tabLst>
                <a:tab pos="988694" algn="l"/>
                <a:tab pos="1233170" algn="l"/>
                <a:tab pos="1548765" algn="l"/>
                <a:tab pos="1884680" algn="l"/>
                <a:tab pos="2100580" algn="l"/>
                <a:tab pos="2153920" algn="l"/>
                <a:tab pos="2856865" algn="l"/>
                <a:tab pos="3020695" algn="l"/>
                <a:tab pos="4073525" algn="l"/>
                <a:tab pos="4112895" algn="l"/>
                <a:tab pos="4585335" algn="l"/>
                <a:tab pos="4740910" algn="l"/>
                <a:tab pos="5193030" algn="l"/>
                <a:tab pos="5272405" algn="l"/>
                <a:tab pos="5895340" algn="l"/>
                <a:tab pos="5927725" algn="l"/>
                <a:tab pos="6231890" algn="l"/>
                <a:tab pos="6440805" algn="l"/>
                <a:tab pos="6514465" algn="l"/>
                <a:tab pos="7059930" algn="l"/>
                <a:tab pos="7098030" algn="l"/>
                <a:tab pos="7678420" algn="l"/>
                <a:tab pos="7800340" algn="l"/>
                <a:tab pos="8017509" algn="l"/>
                <a:tab pos="8251190" algn="l"/>
                <a:tab pos="8720455" algn="l"/>
                <a:tab pos="9171305" algn="l"/>
                <a:tab pos="9238615" algn="l"/>
                <a:tab pos="10152380" algn="l"/>
                <a:tab pos="10654665" algn="l"/>
                <a:tab pos="11255375" algn="l"/>
              </a:tabLst>
            </a:pPr>
            <a:r>
              <a:rPr sz="3800" spc="31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800" spc="85" dirty="0">
                <a:solidFill>
                  <a:srgbClr val="FFFFFF"/>
                </a:solidFill>
                <a:latin typeface="Calibri"/>
                <a:cs typeface="Calibri"/>
              </a:rPr>
              <a:t>he	</a:t>
            </a:r>
            <a:r>
              <a:rPr sz="3800" spc="-5" dirty="0">
                <a:solidFill>
                  <a:srgbClr val="FFFFFF"/>
                </a:solidFill>
                <a:latin typeface="Calibri"/>
                <a:cs typeface="Calibri"/>
              </a:rPr>
              <a:t>mai</a:t>
            </a:r>
            <a:r>
              <a:rPr sz="3800" dirty="0">
                <a:solidFill>
                  <a:srgbClr val="FFFFFF"/>
                </a:solidFill>
                <a:latin typeface="Calibri"/>
                <a:cs typeface="Calibri"/>
              </a:rPr>
              <a:t>n		</a:t>
            </a:r>
            <a:r>
              <a:rPr sz="3800" spc="175" dirty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3800" spc="360" dirty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3800" spc="-65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800" spc="125" dirty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3800" spc="484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800" spc="-25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800" spc="40" dirty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800" spc="-60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3800" dirty="0">
                <a:solidFill>
                  <a:srgbClr val="FFFFFF"/>
                </a:solidFill>
                <a:latin typeface="Calibri"/>
                <a:cs typeface="Calibri"/>
              </a:rPr>
              <a:t>		</a:t>
            </a:r>
            <a:r>
              <a:rPr sz="3800" spc="200" dirty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800" spc="120" dirty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3800" dirty="0">
                <a:solidFill>
                  <a:srgbClr val="FFFFFF"/>
                </a:solidFill>
                <a:latin typeface="Calibri"/>
                <a:cs typeface="Calibri"/>
              </a:rPr>
              <a:t>		</a:t>
            </a:r>
            <a:r>
              <a:rPr sz="3800" spc="155" dirty="0">
                <a:solidFill>
                  <a:srgbClr val="FFFFFF"/>
                </a:solidFill>
                <a:latin typeface="Calibri"/>
                <a:cs typeface="Calibri"/>
              </a:rPr>
              <a:t>fib</a:t>
            </a:r>
            <a:r>
              <a:rPr sz="3800" spc="70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800" spc="105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800" dirty="0">
                <a:solidFill>
                  <a:srgbClr val="FFFFFF"/>
                </a:solidFill>
                <a:latin typeface="Calibri"/>
                <a:cs typeface="Calibri"/>
              </a:rPr>
              <a:t>		</a:t>
            </a:r>
            <a:r>
              <a:rPr sz="3800" spc="11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38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3800" spc="295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800" spc="-155" dirty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38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3800" spc="130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3800" spc="105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800" spc="165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800" spc="10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38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3800" spc="195" dirty="0">
                <a:solidFill>
                  <a:srgbClr val="FFFFFF"/>
                </a:solidFill>
                <a:latin typeface="Calibri"/>
                <a:cs typeface="Calibri"/>
              </a:rPr>
              <a:t>th</a:t>
            </a:r>
            <a:r>
              <a:rPr sz="3800" spc="235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8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3800" spc="75" dirty="0">
                <a:solidFill>
                  <a:srgbClr val="FFFFFF"/>
                </a:solidFill>
                <a:latin typeface="Calibri"/>
                <a:cs typeface="Calibri"/>
              </a:rPr>
              <a:t>di</a:t>
            </a:r>
            <a:r>
              <a:rPr sz="3800" spc="145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3800" spc="190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800" spc="-35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800" spc="484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800" spc="75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3800" spc="20" dirty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3800" spc="105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8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3800" spc="229" dirty="0">
                <a:solidFill>
                  <a:srgbClr val="FFFFFF"/>
                </a:solidFill>
                <a:latin typeface="Calibri"/>
                <a:cs typeface="Calibri"/>
              </a:rPr>
              <a:t>sy</a:t>
            </a:r>
            <a:r>
              <a:rPr sz="3800" spc="-35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800" spc="275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3800" spc="-45" dirty="0">
                <a:solidFill>
                  <a:srgbClr val="FFFFFF"/>
                </a:solidFill>
                <a:latin typeface="Calibri"/>
                <a:cs typeface="Calibri"/>
              </a:rPr>
              <a:t>em  </a:t>
            </a:r>
            <a:r>
              <a:rPr sz="3800" spc="120" dirty="0">
                <a:solidFill>
                  <a:srgbClr val="FFFFFF"/>
                </a:solidFill>
                <a:latin typeface="Calibri"/>
                <a:cs typeface="Calibri"/>
              </a:rPr>
              <a:t>working	</a:t>
            </a:r>
            <a:r>
              <a:rPr sz="3800" spc="114" dirty="0">
                <a:solidFill>
                  <a:srgbClr val="FFFFFF"/>
                </a:solidFill>
                <a:latin typeface="Calibri"/>
                <a:cs typeface="Calibri"/>
              </a:rPr>
              <a:t>properly.</a:t>
            </a:r>
            <a:r>
              <a:rPr sz="3800" spc="5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800" spc="590" dirty="0">
                <a:solidFill>
                  <a:srgbClr val="FFFFFF"/>
                </a:solidFill>
                <a:latin typeface="Calibri"/>
                <a:cs typeface="Calibri"/>
              </a:rPr>
              <a:t>It	</a:t>
            </a:r>
            <a:r>
              <a:rPr sz="3800" spc="120" dirty="0">
                <a:solidFill>
                  <a:srgbClr val="FFFFFF"/>
                </a:solidFill>
                <a:latin typeface="Calibri"/>
                <a:cs typeface="Calibri"/>
              </a:rPr>
              <a:t>helps	</a:t>
            </a:r>
            <a:r>
              <a:rPr sz="3800" spc="70" dirty="0">
                <a:solidFill>
                  <a:srgbClr val="FFFFFF"/>
                </a:solidFill>
                <a:latin typeface="Calibri"/>
                <a:cs typeface="Calibri"/>
              </a:rPr>
              <a:t>to		</a:t>
            </a:r>
            <a:r>
              <a:rPr sz="3800" spc="45" dirty="0">
                <a:solidFill>
                  <a:srgbClr val="FFFFFF"/>
                </a:solidFill>
                <a:latin typeface="Calibri"/>
                <a:cs typeface="Calibri"/>
              </a:rPr>
              <a:t>make		</a:t>
            </a:r>
            <a:r>
              <a:rPr sz="3800" spc="210" dirty="0">
                <a:solidFill>
                  <a:srgbClr val="FFFFFF"/>
                </a:solidFill>
                <a:latin typeface="Calibri"/>
                <a:cs typeface="Calibri"/>
              </a:rPr>
              <a:t>the	</a:t>
            </a:r>
            <a:r>
              <a:rPr sz="3800" spc="120" dirty="0">
                <a:solidFill>
                  <a:srgbClr val="FFFFFF"/>
                </a:solidFill>
                <a:latin typeface="Calibri"/>
                <a:cs typeface="Calibri"/>
              </a:rPr>
              <a:t>waste	</a:t>
            </a:r>
            <a:r>
              <a:rPr sz="3800" spc="235" dirty="0">
                <a:solidFill>
                  <a:srgbClr val="FFFFFF"/>
                </a:solidFill>
                <a:latin typeface="Calibri"/>
                <a:cs typeface="Calibri"/>
              </a:rPr>
              <a:t>that	</a:t>
            </a:r>
            <a:r>
              <a:rPr sz="3800" spc="140" dirty="0">
                <a:solidFill>
                  <a:srgbClr val="FFFFFF"/>
                </a:solidFill>
                <a:latin typeface="Calibri"/>
                <a:cs typeface="Calibri"/>
              </a:rPr>
              <a:t>your  </a:t>
            </a:r>
            <a:r>
              <a:rPr sz="3800" spc="105" dirty="0">
                <a:solidFill>
                  <a:srgbClr val="FFFFFF"/>
                </a:solidFill>
                <a:latin typeface="Calibri"/>
                <a:cs typeface="Calibri"/>
              </a:rPr>
              <a:t>body	</a:t>
            </a:r>
            <a:r>
              <a:rPr sz="3800" spc="-40" dirty="0">
                <a:solidFill>
                  <a:srgbClr val="FFFFFF"/>
                </a:solidFill>
                <a:latin typeface="Calibri"/>
                <a:cs typeface="Calibri"/>
              </a:rPr>
              <a:t>doesn’t	</a:t>
            </a:r>
            <a:r>
              <a:rPr sz="3800" spc="85" dirty="0">
                <a:solidFill>
                  <a:srgbClr val="FFFFFF"/>
                </a:solidFill>
                <a:latin typeface="Calibri"/>
                <a:cs typeface="Calibri"/>
              </a:rPr>
              <a:t>need	</a:t>
            </a:r>
            <a:r>
              <a:rPr sz="3800" spc="140" dirty="0">
                <a:solidFill>
                  <a:srgbClr val="FFFFFF"/>
                </a:solidFill>
                <a:latin typeface="Calibri"/>
                <a:cs typeface="Calibri"/>
              </a:rPr>
              <a:t>pass	</a:t>
            </a:r>
            <a:r>
              <a:rPr sz="3800" spc="160" dirty="0">
                <a:solidFill>
                  <a:srgbClr val="FFFFFF"/>
                </a:solidFill>
                <a:latin typeface="Calibri"/>
                <a:cs typeface="Calibri"/>
              </a:rPr>
              <a:t>through		</a:t>
            </a:r>
            <a:r>
              <a:rPr sz="3800" spc="210" dirty="0">
                <a:solidFill>
                  <a:srgbClr val="FFFFFF"/>
                </a:solidFill>
                <a:latin typeface="Calibri"/>
                <a:cs typeface="Calibri"/>
              </a:rPr>
              <a:t>the	</a:t>
            </a:r>
            <a:r>
              <a:rPr sz="3800" spc="105" dirty="0">
                <a:solidFill>
                  <a:srgbClr val="FFFFFF"/>
                </a:solidFill>
                <a:latin typeface="Calibri"/>
                <a:cs typeface="Calibri"/>
              </a:rPr>
              <a:t>body		</a:t>
            </a:r>
            <a:r>
              <a:rPr sz="3800" spc="170" dirty="0">
                <a:solidFill>
                  <a:srgbClr val="FFFFFF"/>
                </a:solidFill>
                <a:latin typeface="Calibri"/>
                <a:cs typeface="Calibri"/>
              </a:rPr>
              <a:t>easily	</a:t>
            </a:r>
            <a:r>
              <a:rPr sz="3800" spc="95" dirty="0">
                <a:solidFill>
                  <a:srgbClr val="FFFFFF"/>
                </a:solidFill>
                <a:latin typeface="Calibri"/>
                <a:cs typeface="Calibri"/>
              </a:rPr>
              <a:t>without  </a:t>
            </a:r>
            <a:r>
              <a:rPr sz="3800" spc="150" dirty="0">
                <a:solidFill>
                  <a:srgbClr val="FFFFFF"/>
                </a:solidFill>
                <a:latin typeface="Calibri"/>
                <a:cs typeface="Calibri"/>
              </a:rPr>
              <a:t>sitting	</a:t>
            </a:r>
            <a:r>
              <a:rPr sz="3800" spc="10" dirty="0">
                <a:solidFill>
                  <a:srgbClr val="FFFFFF"/>
                </a:solidFill>
                <a:latin typeface="Calibri"/>
                <a:cs typeface="Calibri"/>
              </a:rPr>
              <a:t>in	</a:t>
            </a:r>
            <a:r>
              <a:rPr sz="3800" spc="210" dirty="0">
                <a:solidFill>
                  <a:srgbClr val="FFFFFF"/>
                </a:solidFill>
                <a:latin typeface="Calibri"/>
                <a:cs typeface="Calibri"/>
              </a:rPr>
              <a:t>the		</a:t>
            </a:r>
            <a:r>
              <a:rPr sz="3800" spc="120" dirty="0">
                <a:solidFill>
                  <a:srgbClr val="FFFFFF"/>
                </a:solidFill>
                <a:latin typeface="Calibri"/>
                <a:cs typeface="Calibri"/>
              </a:rPr>
              <a:t>intestines		</a:t>
            </a:r>
            <a:r>
              <a:rPr sz="3800" spc="95" dirty="0">
                <a:solidFill>
                  <a:srgbClr val="FFFFFF"/>
                </a:solidFill>
                <a:latin typeface="Calibri"/>
                <a:cs typeface="Calibri"/>
              </a:rPr>
              <a:t>and	</a:t>
            </a:r>
            <a:r>
              <a:rPr sz="3800" spc="90" dirty="0">
                <a:solidFill>
                  <a:srgbClr val="FFFFFF"/>
                </a:solidFill>
                <a:latin typeface="Calibri"/>
                <a:cs typeface="Calibri"/>
              </a:rPr>
              <a:t>bowel	</a:t>
            </a:r>
            <a:r>
              <a:rPr sz="3800" spc="200" dirty="0">
                <a:solidFill>
                  <a:srgbClr val="FFFFFF"/>
                </a:solidFill>
                <a:latin typeface="Calibri"/>
                <a:cs typeface="Calibri"/>
              </a:rPr>
              <a:t>for </a:t>
            </a:r>
            <a:r>
              <a:rPr sz="3800" spc="45" dirty="0">
                <a:solidFill>
                  <a:srgbClr val="FFFFFF"/>
                </a:solidFill>
                <a:latin typeface="Calibri"/>
                <a:cs typeface="Calibri"/>
              </a:rPr>
              <a:t>too </a:t>
            </a:r>
            <a:r>
              <a:rPr sz="3800" spc="75" dirty="0">
                <a:solidFill>
                  <a:srgbClr val="FFFFFF"/>
                </a:solidFill>
                <a:latin typeface="Calibri"/>
                <a:cs typeface="Calibri"/>
              </a:rPr>
              <a:t>long. </a:t>
            </a:r>
            <a:r>
              <a:rPr sz="3800" spc="600" dirty="0">
                <a:solidFill>
                  <a:srgbClr val="FFFFFF"/>
                </a:solidFill>
                <a:latin typeface="Calibri"/>
                <a:cs typeface="Calibri"/>
              </a:rPr>
              <a:t>If </a:t>
            </a:r>
            <a:r>
              <a:rPr sz="3800" spc="204" dirty="0">
                <a:solidFill>
                  <a:srgbClr val="FFFFFF"/>
                </a:solidFill>
                <a:latin typeface="Calibri"/>
                <a:cs typeface="Calibri"/>
              </a:rPr>
              <a:t>the  </a:t>
            </a:r>
            <a:r>
              <a:rPr sz="3800" spc="120" dirty="0">
                <a:solidFill>
                  <a:srgbClr val="FFFFFF"/>
                </a:solidFill>
                <a:latin typeface="Calibri"/>
                <a:cs typeface="Calibri"/>
              </a:rPr>
              <a:t>waste </a:t>
            </a:r>
            <a:r>
              <a:rPr sz="3800" spc="95" dirty="0">
                <a:solidFill>
                  <a:srgbClr val="FFFFFF"/>
                </a:solidFill>
                <a:latin typeface="Calibri"/>
                <a:cs typeface="Calibri"/>
              </a:rPr>
              <a:t>and </a:t>
            </a:r>
            <a:r>
              <a:rPr sz="3800" spc="110" dirty="0">
                <a:solidFill>
                  <a:srgbClr val="FFFFFF"/>
                </a:solidFill>
                <a:latin typeface="Calibri"/>
                <a:cs typeface="Calibri"/>
              </a:rPr>
              <a:t>toxins </a:t>
            </a:r>
            <a:r>
              <a:rPr sz="3800" spc="10" dirty="0">
                <a:solidFill>
                  <a:srgbClr val="FFFFFF"/>
                </a:solidFill>
                <a:latin typeface="Calibri"/>
                <a:cs typeface="Calibri"/>
              </a:rPr>
              <a:t>in </a:t>
            </a:r>
            <a:r>
              <a:rPr sz="3800" spc="210" dirty="0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sz="3800" spc="105" dirty="0">
                <a:solidFill>
                  <a:srgbClr val="FFFFFF"/>
                </a:solidFill>
                <a:latin typeface="Calibri"/>
                <a:cs typeface="Calibri"/>
              </a:rPr>
              <a:t>body </a:t>
            </a:r>
            <a:r>
              <a:rPr sz="3800" spc="160" dirty="0">
                <a:solidFill>
                  <a:srgbClr val="FFFFFF"/>
                </a:solidFill>
                <a:latin typeface="Calibri"/>
                <a:cs typeface="Calibri"/>
              </a:rPr>
              <a:t>stay </a:t>
            </a:r>
            <a:r>
              <a:rPr sz="3800" spc="10" dirty="0">
                <a:solidFill>
                  <a:srgbClr val="FFFFFF"/>
                </a:solidFill>
                <a:latin typeface="Calibri"/>
                <a:cs typeface="Calibri"/>
              </a:rPr>
              <a:t>in </a:t>
            </a:r>
            <a:r>
              <a:rPr sz="3800" spc="210" dirty="0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sz="3800" spc="95" dirty="0">
                <a:solidFill>
                  <a:srgbClr val="FFFFFF"/>
                </a:solidFill>
                <a:latin typeface="Calibri"/>
                <a:cs typeface="Calibri"/>
              </a:rPr>
              <a:t>bowels and  </a:t>
            </a:r>
            <a:r>
              <a:rPr sz="3800" spc="120" dirty="0">
                <a:solidFill>
                  <a:srgbClr val="FFFFFF"/>
                </a:solidFill>
                <a:latin typeface="Calibri"/>
                <a:cs typeface="Calibri"/>
              </a:rPr>
              <a:t>intestines </a:t>
            </a:r>
            <a:r>
              <a:rPr sz="3800" spc="200" dirty="0">
                <a:solidFill>
                  <a:srgbClr val="FFFFFF"/>
                </a:solidFill>
                <a:latin typeface="Calibri"/>
                <a:cs typeface="Calibri"/>
              </a:rPr>
              <a:t>for </a:t>
            </a:r>
            <a:r>
              <a:rPr sz="3800" spc="45" dirty="0">
                <a:solidFill>
                  <a:srgbClr val="FFFFFF"/>
                </a:solidFill>
                <a:latin typeface="Calibri"/>
                <a:cs typeface="Calibri"/>
              </a:rPr>
              <a:t>too </a:t>
            </a:r>
            <a:r>
              <a:rPr sz="3800" spc="65" dirty="0">
                <a:solidFill>
                  <a:srgbClr val="FFFFFF"/>
                </a:solidFill>
                <a:latin typeface="Calibri"/>
                <a:cs typeface="Calibri"/>
              </a:rPr>
              <a:t>long </a:t>
            </a:r>
            <a:r>
              <a:rPr sz="3800" spc="210" dirty="0">
                <a:solidFill>
                  <a:srgbClr val="FFFFFF"/>
                </a:solidFill>
                <a:latin typeface="Calibri"/>
                <a:cs typeface="Calibri"/>
              </a:rPr>
              <a:t>they </a:t>
            </a:r>
            <a:r>
              <a:rPr sz="3800" spc="90" dirty="0">
                <a:solidFill>
                  <a:srgbClr val="FFFFFF"/>
                </a:solidFill>
                <a:latin typeface="Calibri"/>
                <a:cs typeface="Calibri"/>
              </a:rPr>
              <a:t>can </a:t>
            </a:r>
            <a:r>
              <a:rPr sz="3800" spc="140" dirty="0">
                <a:solidFill>
                  <a:srgbClr val="FFFFFF"/>
                </a:solidFill>
                <a:latin typeface="Calibri"/>
                <a:cs typeface="Calibri"/>
              </a:rPr>
              <a:t>cause </a:t>
            </a:r>
            <a:r>
              <a:rPr sz="3800" spc="105" dirty="0">
                <a:solidFill>
                  <a:srgbClr val="FFFFFF"/>
                </a:solidFill>
                <a:latin typeface="Calibri"/>
                <a:cs typeface="Calibri"/>
              </a:rPr>
              <a:t>discomfort </a:t>
            </a:r>
            <a:r>
              <a:rPr sz="3800" spc="95" dirty="0">
                <a:solidFill>
                  <a:srgbClr val="FFFFFF"/>
                </a:solidFill>
                <a:latin typeface="Calibri"/>
                <a:cs typeface="Calibri"/>
              </a:rPr>
              <a:t>and  </a:t>
            </a:r>
            <a:r>
              <a:rPr sz="3800" spc="100" dirty="0">
                <a:solidFill>
                  <a:srgbClr val="FFFFFF"/>
                </a:solidFill>
                <a:latin typeface="Calibri"/>
                <a:cs typeface="Calibri"/>
              </a:rPr>
              <a:t>disease. </a:t>
            </a:r>
            <a:r>
              <a:rPr sz="3800" spc="140" dirty="0">
                <a:solidFill>
                  <a:srgbClr val="FFFFFF"/>
                </a:solidFill>
                <a:latin typeface="Calibri"/>
                <a:cs typeface="Calibri"/>
              </a:rPr>
              <a:t>Fibre </a:t>
            </a:r>
            <a:r>
              <a:rPr sz="3800" spc="110" dirty="0">
                <a:solidFill>
                  <a:srgbClr val="FFFFFF"/>
                </a:solidFill>
                <a:latin typeface="Calibri"/>
                <a:cs typeface="Calibri"/>
              </a:rPr>
              <a:t>is </a:t>
            </a:r>
            <a:r>
              <a:rPr sz="3800" spc="90" dirty="0">
                <a:solidFill>
                  <a:srgbClr val="FFFFFF"/>
                </a:solidFill>
                <a:latin typeface="Calibri"/>
                <a:cs typeface="Calibri"/>
              </a:rPr>
              <a:t>found </a:t>
            </a:r>
            <a:r>
              <a:rPr sz="3800" spc="10" dirty="0">
                <a:solidFill>
                  <a:srgbClr val="FFFFFF"/>
                </a:solidFill>
                <a:latin typeface="Calibri"/>
                <a:cs typeface="Calibri"/>
              </a:rPr>
              <a:t>in </a:t>
            </a:r>
            <a:r>
              <a:rPr sz="3800" spc="105" dirty="0">
                <a:solidFill>
                  <a:srgbClr val="FFFFFF"/>
                </a:solidFill>
                <a:latin typeface="Calibri"/>
                <a:cs typeface="Calibri"/>
              </a:rPr>
              <a:t>lots </a:t>
            </a:r>
            <a:r>
              <a:rPr sz="3800" spc="160" dirty="0">
                <a:solidFill>
                  <a:srgbClr val="FFFFFF"/>
                </a:solidFill>
                <a:latin typeface="Calibri"/>
                <a:cs typeface="Calibri"/>
              </a:rPr>
              <a:t>of </a:t>
            </a:r>
            <a:r>
              <a:rPr sz="3800" spc="155" dirty="0">
                <a:solidFill>
                  <a:srgbClr val="FFFFFF"/>
                </a:solidFill>
                <a:latin typeface="Calibri"/>
                <a:cs typeface="Calibri"/>
              </a:rPr>
              <a:t>different </a:t>
            </a:r>
            <a:r>
              <a:rPr sz="3800" spc="60" dirty="0">
                <a:solidFill>
                  <a:srgbClr val="FFFFFF"/>
                </a:solidFill>
                <a:latin typeface="Calibri"/>
                <a:cs typeface="Calibri"/>
              </a:rPr>
              <a:t>foods, </a:t>
            </a:r>
            <a:r>
              <a:rPr sz="3800" spc="120" dirty="0">
                <a:solidFill>
                  <a:srgbClr val="FFFFFF"/>
                </a:solidFill>
                <a:latin typeface="Calibri"/>
                <a:cs typeface="Calibri"/>
              </a:rPr>
              <a:t>such </a:t>
            </a:r>
            <a:r>
              <a:rPr sz="3800" spc="204" dirty="0">
                <a:solidFill>
                  <a:srgbClr val="FFFFFF"/>
                </a:solidFill>
                <a:latin typeface="Calibri"/>
                <a:cs typeface="Calibri"/>
              </a:rPr>
              <a:t>as  </a:t>
            </a:r>
            <a:r>
              <a:rPr sz="3800" spc="50" dirty="0">
                <a:solidFill>
                  <a:srgbClr val="FFFFFF"/>
                </a:solidFill>
                <a:latin typeface="Calibri"/>
                <a:cs typeface="Calibri"/>
              </a:rPr>
              <a:t>bran, </a:t>
            </a:r>
            <a:r>
              <a:rPr sz="3800" spc="85" dirty="0">
                <a:solidFill>
                  <a:srgbClr val="FFFFFF"/>
                </a:solidFill>
                <a:latin typeface="Calibri"/>
                <a:cs typeface="Calibri"/>
              </a:rPr>
              <a:t>wholewheat </a:t>
            </a:r>
            <a:r>
              <a:rPr sz="3800" spc="75" dirty="0">
                <a:solidFill>
                  <a:srgbClr val="FFFFFF"/>
                </a:solidFill>
                <a:latin typeface="Calibri"/>
                <a:cs typeface="Calibri"/>
              </a:rPr>
              <a:t>flour, </a:t>
            </a:r>
            <a:r>
              <a:rPr sz="3800" spc="220" dirty="0">
                <a:solidFill>
                  <a:srgbClr val="FFFFFF"/>
                </a:solidFill>
                <a:latin typeface="Calibri"/>
                <a:cs typeface="Calibri"/>
              </a:rPr>
              <a:t>fruits </a:t>
            </a:r>
            <a:r>
              <a:rPr sz="3800" spc="85" dirty="0">
                <a:solidFill>
                  <a:srgbClr val="FFFFFF"/>
                </a:solidFill>
                <a:latin typeface="Calibri"/>
                <a:cs typeface="Calibri"/>
              </a:rPr>
              <a:t>(including </a:t>
            </a:r>
            <a:r>
              <a:rPr sz="3800" spc="140" dirty="0">
                <a:solidFill>
                  <a:srgbClr val="FFFFFF"/>
                </a:solidFill>
                <a:latin typeface="Calibri"/>
                <a:cs typeface="Calibri"/>
              </a:rPr>
              <a:t>dried </a:t>
            </a:r>
            <a:r>
              <a:rPr sz="3800" spc="155" dirty="0">
                <a:solidFill>
                  <a:srgbClr val="FFFFFF"/>
                </a:solidFill>
                <a:latin typeface="Calibri"/>
                <a:cs typeface="Calibri"/>
              </a:rPr>
              <a:t>fruit),  </a:t>
            </a:r>
            <a:r>
              <a:rPr sz="3800" spc="100" dirty="0">
                <a:solidFill>
                  <a:srgbClr val="FFFFFF"/>
                </a:solidFill>
                <a:latin typeface="Calibri"/>
                <a:cs typeface="Calibri"/>
              </a:rPr>
              <a:t>vegetables, </a:t>
            </a:r>
            <a:r>
              <a:rPr sz="3800" spc="65" dirty="0">
                <a:solidFill>
                  <a:srgbClr val="FFFFFF"/>
                </a:solidFill>
                <a:latin typeface="Calibri"/>
                <a:cs typeface="Calibri"/>
              </a:rPr>
              <a:t>oats, </a:t>
            </a:r>
            <a:r>
              <a:rPr sz="3800" spc="150" dirty="0">
                <a:solidFill>
                  <a:srgbClr val="FFFFFF"/>
                </a:solidFill>
                <a:latin typeface="Calibri"/>
                <a:cs typeface="Calibri"/>
              </a:rPr>
              <a:t>cereals, </a:t>
            </a:r>
            <a:r>
              <a:rPr sz="3800" spc="45" dirty="0">
                <a:solidFill>
                  <a:srgbClr val="FFFFFF"/>
                </a:solidFill>
                <a:latin typeface="Calibri"/>
                <a:cs typeface="Calibri"/>
              </a:rPr>
              <a:t>potatoes </a:t>
            </a:r>
            <a:r>
              <a:rPr sz="3800" spc="95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3800" spc="-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800" spc="75" dirty="0">
                <a:solidFill>
                  <a:srgbClr val="FFFFFF"/>
                </a:solidFill>
                <a:latin typeface="Calibri"/>
                <a:cs typeface="Calibri"/>
              </a:rPr>
              <a:t>beans.</a:t>
            </a:r>
            <a:endParaRPr sz="3800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370636" y="6618249"/>
            <a:ext cx="12425045" cy="1946910"/>
            <a:chOff x="370636" y="6618249"/>
            <a:chExt cx="12425045" cy="1946910"/>
          </a:xfrm>
        </p:grpSpPr>
        <p:sp>
          <p:nvSpPr>
            <p:cNvPr id="20" name="object 20"/>
            <p:cNvSpPr/>
            <p:nvPr/>
          </p:nvSpPr>
          <p:spPr>
            <a:xfrm>
              <a:off x="370636" y="6618249"/>
              <a:ext cx="1841125" cy="1946666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920999" y="6859409"/>
              <a:ext cx="1549400" cy="1460500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295900" y="6851751"/>
              <a:ext cx="1753958" cy="1473200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7878404" y="6774925"/>
              <a:ext cx="2272278" cy="1638300"/>
            </a:xfrm>
            <a:prstGeom prst="rect">
              <a:avLst/>
            </a:prstGeom>
            <a:blipFill>
              <a:blip r:embed="rId1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0966920" y="6991161"/>
              <a:ext cx="1828507" cy="1198604"/>
            </a:xfrm>
            <a:prstGeom prst="rect">
              <a:avLst/>
            </a:prstGeom>
            <a:blipFill>
              <a:blip r:embed="rId2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69795" y="8714655"/>
            <a:ext cx="1850389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80" dirty="0">
                <a:solidFill>
                  <a:srgbClr val="FFFFFF"/>
                </a:solidFill>
                <a:latin typeface="Tahoma"/>
                <a:cs typeface="Tahoma"/>
                <a:hlinkClick r:id="rId21" action="ppaction://hlinksldjump"/>
              </a:rPr>
              <a:t>B</a:t>
            </a:r>
            <a:r>
              <a:rPr sz="6000" spc="120" dirty="0">
                <a:solidFill>
                  <a:srgbClr val="FFFFFF"/>
                </a:solidFill>
                <a:latin typeface="Tahoma"/>
                <a:cs typeface="Tahoma"/>
                <a:hlinkClick r:id="rId21" action="ppaction://hlinksldjump"/>
              </a:rPr>
              <a:t>A</a:t>
            </a:r>
            <a:r>
              <a:rPr sz="6000" spc="-90" dirty="0">
                <a:solidFill>
                  <a:srgbClr val="FFFFFF"/>
                </a:solidFill>
                <a:latin typeface="Tahoma"/>
                <a:cs typeface="Tahoma"/>
                <a:hlinkClick r:id="rId21" action="ppaction://hlinksldjump"/>
              </a:rPr>
              <a:t>C</a:t>
            </a:r>
            <a:r>
              <a:rPr sz="6000" spc="-25" dirty="0">
                <a:solidFill>
                  <a:srgbClr val="FFFFFF"/>
                </a:solidFill>
                <a:latin typeface="Tahoma"/>
                <a:cs typeface="Tahoma"/>
                <a:hlinkClick r:id="rId21" action="ppaction://hlinksldjump"/>
              </a:rPr>
              <a:t>K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1045963" y="8708305"/>
            <a:ext cx="1874520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45" dirty="0">
                <a:solidFill>
                  <a:srgbClr val="FFFFFF"/>
                </a:solidFill>
                <a:latin typeface="Tahoma"/>
                <a:cs typeface="Tahoma"/>
                <a:hlinkClick r:id="rId22" action="ppaction://hlinksldjump"/>
              </a:rPr>
              <a:t>NEXT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263446" y="93712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23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3004800" cy="9753600"/>
          </a:xfrm>
          <a:custGeom>
            <a:avLst/>
            <a:gdLst/>
            <a:ahLst/>
            <a:cxnLst/>
            <a:rect l="l" t="t" r="r" b="b"/>
            <a:pathLst>
              <a:path w="13004800" h="9753600">
                <a:moveTo>
                  <a:pt x="13004800" y="0"/>
                </a:moveTo>
                <a:lnTo>
                  <a:pt x="0" y="0"/>
                </a:lnTo>
                <a:lnTo>
                  <a:pt x="0" y="9753600"/>
                </a:lnTo>
                <a:lnTo>
                  <a:pt x="13004800" y="9753600"/>
                </a:lnTo>
                <a:lnTo>
                  <a:pt x="13004800" y="0"/>
                </a:lnTo>
                <a:close/>
              </a:path>
            </a:pathLst>
          </a:custGeom>
          <a:solidFill>
            <a:srgbClr val="5C80D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8458200"/>
            <a:ext cx="13004800" cy="1295400"/>
            <a:chOff x="0" y="8458200"/>
            <a:chExt cx="13004800" cy="1295400"/>
          </a:xfrm>
        </p:grpSpPr>
        <p:sp>
          <p:nvSpPr>
            <p:cNvPr id="4" name="object 4"/>
            <p:cNvSpPr/>
            <p:nvPr/>
          </p:nvSpPr>
          <p:spPr>
            <a:xfrm>
              <a:off x="0" y="8775700"/>
              <a:ext cx="13004800" cy="9779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8801100"/>
              <a:ext cx="13004799" cy="95249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909299" y="8458200"/>
              <a:ext cx="2095500" cy="12954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036299" y="8915400"/>
              <a:ext cx="1892300" cy="6350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8458200"/>
              <a:ext cx="2438400" cy="129540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/>
          <p:nvPr/>
        </p:nvSpPr>
        <p:spPr>
          <a:xfrm>
            <a:off x="63500" y="8915400"/>
            <a:ext cx="1854200" cy="635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194300" y="9359900"/>
            <a:ext cx="2336800" cy="3556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object 11"/>
          <p:cNvGrpSpPr/>
          <p:nvPr/>
        </p:nvGrpSpPr>
        <p:grpSpPr>
          <a:xfrm>
            <a:off x="0" y="152400"/>
            <a:ext cx="13004800" cy="7226300"/>
            <a:chOff x="0" y="152400"/>
            <a:chExt cx="13004800" cy="7226300"/>
          </a:xfrm>
        </p:grpSpPr>
        <p:sp>
          <p:nvSpPr>
            <p:cNvPr id="12" name="object 12"/>
            <p:cNvSpPr/>
            <p:nvPr/>
          </p:nvSpPr>
          <p:spPr>
            <a:xfrm>
              <a:off x="2997200" y="152400"/>
              <a:ext cx="6731000" cy="1079500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035299" y="292099"/>
              <a:ext cx="6654800" cy="800100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981700" y="469900"/>
              <a:ext cx="749300" cy="444500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0" y="825500"/>
              <a:ext cx="13004800" cy="6553200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76200" y="1092200"/>
              <a:ext cx="12852400" cy="520700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444500" y="1663700"/>
              <a:ext cx="12090400" cy="520700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28600" y="2222500"/>
              <a:ext cx="12547600" cy="520700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304800" y="2768600"/>
              <a:ext cx="12395200" cy="431800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876300" y="3340100"/>
              <a:ext cx="11226800" cy="520700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76200" y="3886200"/>
              <a:ext cx="12839700" cy="533400"/>
            </a:xfrm>
            <a:prstGeom prst="rect">
              <a:avLst/>
            </a:prstGeom>
            <a:blipFill>
              <a:blip r:embed="rId1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90500" y="4419600"/>
              <a:ext cx="12585700" cy="558800"/>
            </a:xfrm>
            <a:prstGeom prst="rect">
              <a:avLst/>
            </a:prstGeom>
            <a:blipFill>
              <a:blip r:embed="rId2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381000" y="5003800"/>
              <a:ext cx="12242800" cy="520700"/>
            </a:xfrm>
            <a:prstGeom prst="rect">
              <a:avLst/>
            </a:prstGeom>
            <a:blipFill>
              <a:blip r:embed="rId2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292100" y="5562600"/>
              <a:ext cx="12407900" cy="533400"/>
            </a:xfrm>
            <a:prstGeom prst="rect">
              <a:avLst/>
            </a:prstGeom>
            <a:blipFill>
              <a:blip r:embed="rId2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254000" y="6121400"/>
              <a:ext cx="12484100" cy="533400"/>
            </a:xfrm>
            <a:prstGeom prst="rect">
              <a:avLst/>
            </a:prstGeom>
            <a:blipFill>
              <a:blip r:embed="rId2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673100" y="6680200"/>
              <a:ext cx="11645900" cy="520700"/>
            </a:xfrm>
            <a:prstGeom prst="rect">
              <a:avLst/>
            </a:prstGeom>
            <a:blipFill>
              <a:blip r:embed="rId2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88127" y="272142"/>
            <a:ext cx="12820015" cy="6865620"/>
          </a:xfrm>
          <a:prstGeom prst="rect">
            <a:avLst/>
          </a:prstGeom>
        </p:spPr>
        <p:txBody>
          <a:bodyPr vert="horz" wrap="square" lIns="0" tIns="70485" rIns="0" bIns="0" rtlCol="0">
            <a:spAutoFit/>
          </a:bodyPr>
          <a:lstStyle/>
          <a:p>
            <a:pPr marR="262255" algn="ctr">
              <a:lnSpc>
                <a:spcPct val="100000"/>
              </a:lnSpc>
              <a:spcBef>
                <a:spcPts val="555"/>
              </a:spcBef>
            </a:pPr>
            <a:r>
              <a:rPr sz="4000" spc="-40" dirty="0">
                <a:solidFill>
                  <a:srgbClr val="FFFFFF"/>
                </a:solidFill>
                <a:latin typeface="Tahoma"/>
                <a:cs typeface="Tahoma"/>
              </a:rPr>
              <a:t>Fat</a:t>
            </a:r>
            <a:endParaRPr sz="4000">
              <a:latin typeface="Tahoma"/>
              <a:cs typeface="Tahoma"/>
            </a:endParaRPr>
          </a:p>
          <a:p>
            <a:pPr marL="12700" marR="5080" indent="-2540" algn="ctr">
              <a:lnSpc>
                <a:spcPct val="104800"/>
              </a:lnSpc>
              <a:spcBef>
                <a:spcPts val="200"/>
              </a:spcBef>
            </a:pPr>
            <a:r>
              <a:rPr sz="3500" spc="-45" dirty="0">
                <a:solidFill>
                  <a:srgbClr val="FFFFFF"/>
                </a:solidFill>
                <a:latin typeface="Tahoma"/>
                <a:cs typeface="Tahoma"/>
              </a:rPr>
              <a:t>Fats have </a:t>
            </a:r>
            <a:r>
              <a:rPr sz="3500" spc="35" dirty="0">
                <a:solidFill>
                  <a:srgbClr val="FFFFFF"/>
                </a:solidFill>
                <a:latin typeface="Tahoma"/>
                <a:cs typeface="Tahoma"/>
              </a:rPr>
              <a:t>a </a:t>
            </a:r>
            <a:r>
              <a:rPr sz="3500" spc="70" dirty="0">
                <a:solidFill>
                  <a:srgbClr val="FFFFFF"/>
                </a:solidFill>
                <a:latin typeface="Tahoma"/>
                <a:cs typeface="Tahoma"/>
              </a:rPr>
              <a:t>lot </a:t>
            </a:r>
            <a:r>
              <a:rPr sz="3500" spc="95" dirty="0">
                <a:solidFill>
                  <a:srgbClr val="FFFFFF"/>
                </a:solidFill>
                <a:latin typeface="Tahoma"/>
                <a:cs typeface="Tahoma"/>
              </a:rPr>
              <a:t>of </a:t>
            </a:r>
            <a:r>
              <a:rPr sz="3500" spc="35" dirty="0">
                <a:solidFill>
                  <a:srgbClr val="FFFFFF"/>
                </a:solidFill>
                <a:latin typeface="Tahoma"/>
                <a:cs typeface="Tahoma"/>
              </a:rPr>
              <a:t>functions </a:t>
            </a:r>
            <a:r>
              <a:rPr sz="3500" spc="-50" dirty="0">
                <a:solidFill>
                  <a:srgbClr val="FFFFFF"/>
                </a:solidFill>
                <a:latin typeface="Tahoma"/>
                <a:cs typeface="Tahoma"/>
              </a:rPr>
              <a:t>in </a:t>
            </a:r>
            <a:r>
              <a:rPr sz="3500" spc="40" dirty="0">
                <a:solidFill>
                  <a:srgbClr val="FFFFFF"/>
                </a:solidFill>
                <a:latin typeface="Tahoma"/>
                <a:cs typeface="Tahoma"/>
              </a:rPr>
              <a:t>our </a:t>
            </a:r>
            <a:r>
              <a:rPr sz="3500" spc="-45" dirty="0">
                <a:solidFill>
                  <a:srgbClr val="FFFFFF"/>
                </a:solidFill>
                <a:latin typeface="Tahoma"/>
                <a:cs typeface="Tahoma"/>
              </a:rPr>
              <a:t>bodies. </a:t>
            </a:r>
            <a:r>
              <a:rPr sz="3500" spc="-15" dirty="0">
                <a:solidFill>
                  <a:srgbClr val="FFFFFF"/>
                </a:solidFill>
                <a:latin typeface="Tahoma"/>
                <a:cs typeface="Tahoma"/>
              </a:rPr>
              <a:t>They </a:t>
            </a:r>
            <a:r>
              <a:rPr sz="3500" spc="55" dirty="0">
                <a:solidFill>
                  <a:srgbClr val="FFFFFF"/>
                </a:solidFill>
                <a:latin typeface="Tahoma"/>
                <a:cs typeface="Tahoma"/>
              </a:rPr>
              <a:t>are </a:t>
            </a:r>
            <a:r>
              <a:rPr sz="3500" spc="35" dirty="0">
                <a:solidFill>
                  <a:srgbClr val="FFFFFF"/>
                </a:solidFill>
                <a:latin typeface="Tahoma"/>
                <a:cs typeface="Tahoma"/>
              </a:rPr>
              <a:t>a </a:t>
            </a:r>
            <a:r>
              <a:rPr sz="3500" spc="5" dirty="0">
                <a:solidFill>
                  <a:srgbClr val="FFFFFF"/>
                </a:solidFill>
                <a:latin typeface="Tahoma"/>
                <a:cs typeface="Tahoma"/>
              </a:rPr>
              <a:t>source </a:t>
            </a:r>
            <a:r>
              <a:rPr sz="3500" spc="95" dirty="0">
                <a:solidFill>
                  <a:srgbClr val="FFFFFF"/>
                </a:solidFill>
                <a:latin typeface="Tahoma"/>
                <a:cs typeface="Tahoma"/>
              </a:rPr>
              <a:t>of </a:t>
            </a:r>
            <a:r>
              <a:rPr sz="3500" spc="128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spc="35" dirty="0">
                <a:solidFill>
                  <a:srgbClr val="FFFFFF"/>
                </a:solidFill>
                <a:latin typeface="Tahoma"/>
                <a:cs typeface="Tahoma"/>
              </a:rPr>
              <a:t>energy </a:t>
            </a:r>
            <a:r>
              <a:rPr sz="3500" spc="10" dirty="0">
                <a:solidFill>
                  <a:srgbClr val="FFFFFF"/>
                </a:solidFill>
                <a:latin typeface="Tahoma"/>
                <a:cs typeface="Tahoma"/>
              </a:rPr>
              <a:t>which is </a:t>
            </a:r>
            <a:r>
              <a:rPr sz="3500" spc="-10" dirty="0">
                <a:solidFill>
                  <a:srgbClr val="FFFFFF"/>
                </a:solidFill>
                <a:latin typeface="Tahoma"/>
                <a:cs typeface="Tahoma"/>
              </a:rPr>
              <a:t>used </a:t>
            </a:r>
            <a:r>
              <a:rPr sz="3500" spc="-55" dirty="0">
                <a:solidFill>
                  <a:srgbClr val="FFFFFF"/>
                </a:solidFill>
                <a:latin typeface="Tahoma"/>
                <a:cs typeface="Tahoma"/>
              </a:rPr>
              <a:t>when </a:t>
            </a:r>
            <a:r>
              <a:rPr sz="3500" spc="-20" dirty="0">
                <a:solidFill>
                  <a:srgbClr val="FFFFFF"/>
                </a:solidFill>
                <a:latin typeface="Tahoma"/>
                <a:cs typeface="Tahoma"/>
              </a:rPr>
              <a:t>blood </a:t>
            </a:r>
            <a:r>
              <a:rPr sz="3500" dirty="0">
                <a:solidFill>
                  <a:srgbClr val="FFFFFF"/>
                </a:solidFill>
                <a:latin typeface="Tahoma"/>
                <a:cs typeface="Tahoma"/>
              </a:rPr>
              <a:t>sugar </a:t>
            </a:r>
            <a:r>
              <a:rPr sz="3500" spc="10" dirty="0">
                <a:solidFill>
                  <a:srgbClr val="FFFFFF"/>
                </a:solidFill>
                <a:latin typeface="Tahoma"/>
                <a:cs typeface="Tahoma"/>
              </a:rPr>
              <a:t>levels </a:t>
            </a:r>
            <a:r>
              <a:rPr sz="3500" spc="55" dirty="0">
                <a:solidFill>
                  <a:srgbClr val="FFFFFF"/>
                </a:solidFill>
                <a:latin typeface="Tahoma"/>
                <a:cs typeface="Tahoma"/>
              </a:rPr>
              <a:t>are </a:t>
            </a:r>
            <a:r>
              <a:rPr sz="3500" spc="-75" dirty="0">
                <a:solidFill>
                  <a:srgbClr val="FFFFFF"/>
                </a:solidFill>
                <a:latin typeface="Tahoma"/>
                <a:cs typeface="Tahoma"/>
              </a:rPr>
              <a:t>low. </a:t>
            </a:r>
            <a:r>
              <a:rPr sz="3500" spc="-15" dirty="0">
                <a:solidFill>
                  <a:srgbClr val="FFFFFF"/>
                </a:solidFill>
                <a:latin typeface="Tahoma"/>
                <a:cs typeface="Tahoma"/>
              </a:rPr>
              <a:t>They  </a:t>
            </a:r>
            <a:r>
              <a:rPr sz="3500" spc="25" dirty="0">
                <a:solidFill>
                  <a:srgbClr val="FFFFFF"/>
                </a:solidFill>
                <a:latin typeface="Tahoma"/>
                <a:cs typeface="Tahoma"/>
              </a:rPr>
              <a:t>help </a:t>
            </a:r>
            <a:r>
              <a:rPr sz="3500" spc="40" dirty="0">
                <a:solidFill>
                  <a:srgbClr val="FFFFFF"/>
                </a:solidFill>
                <a:latin typeface="Tahoma"/>
                <a:cs typeface="Tahoma"/>
              </a:rPr>
              <a:t>to </a:t>
            </a:r>
            <a:r>
              <a:rPr sz="3500" spc="30" dirty="0">
                <a:solidFill>
                  <a:srgbClr val="FFFFFF"/>
                </a:solidFill>
                <a:latin typeface="Tahoma"/>
                <a:cs typeface="Tahoma"/>
              </a:rPr>
              <a:t>absorb </a:t>
            </a:r>
            <a:r>
              <a:rPr sz="3500" spc="65" dirty="0">
                <a:solidFill>
                  <a:srgbClr val="FFFFFF"/>
                </a:solidFill>
                <a:latin typeface="Tahoma"/>
                <a:cs typeface="Tahoma"/>
              </a:rPr>
              <a:t>certain </a:t>
            </a:r>
            <a:r>
              <a:rPr sz="3500" spc="-75" dirty="0">
                <a:solidFill>
                  <a:srgbClr val="FFFFFF"/>
                </a:solidFill>
                <a:latin typeface="Tahoma"/>
                <a:cs typeface="Tahoma"/>
              </a:rPr>
              <a:t>vitamins </a:t>
            </a:r>
            <a:r>
              <a:rPr sz="3500" spc="40" dirty="0">
                <a:solidFill>
                  <a:srgbClr val="FFFFFF"/>
                </a:solidFill>
                <a:latin typeface="Tahoma"/>
                <a:cs typeface="Tahoma"/>
              </a:rPr>
              <a:t>your </a:t>
            </a:r>
            <a:r>
              <a:rPr sz="3500" spc="-5" dirty="0">
                <a:solidFill>
                  <a:srgbClr val="FFFFFF"/>
                </a:solidFill>
                <a:latin typeface="Tahoma"/>
                <a:cs typeface="Tahoma"/>
              </a:rPr>
              <a:t>body </a:t>
            </a:r>
            <a:r>
              <a:rPr sz="3500" spc="-65" dirty="0">
                <a:solidFill>
                  <a:srgbClr val="FFFFFF"/>
                </a:solidFill>
                <a:latin typeface="Tahoma"/>
                <a:cs typeface="Tahoma"/>
              </a:rPr>
              <a:t>needs. </a:t>
            </a:r>
            <a:r>
              <a:rPr sz="3500" spc="-15" dirty="0">
                <a:solidFill>
                  <a:srgbClr val="FFFFFF"/>
                </a:solidFill>
                <a:latin typeface="Tahoma"/>
                <a:cs typeface="Tahoma"/>
              </a:rPr>
              <a:t>They </a:t>
            </a:r>
            <a:r>
              <a:rPr sz="3500" spc="-20" dirty="0">
                <a:solidFill>
                  <a:srgbClr val="FFFFFF"/>
                </a:solidFill>
                <a:latin typeface="Tahoma"/>
                <a:cs typeface="Tahoma"/>
              </a:rPr>
              <a:t>provide  </a:t>
            </a:r>
            <a:r>
              <a:rPr sz="3500" spc="-10" dirty="0">
                <a:solidFill>
                  <a:srgbClr val="FFFFFF"/>
                </a:solidFill>
                <a:latin typeface="Tahoma"/>
                <a:cs typeface="Tahoma"/>
              </a:rPr>
              <a:t>insulation </a:t>
            </a:r>
            <a:r>
              <a:rPr sz="3500" spc="25" dirty="0">
                <a:solidFill>
                  <a:srgbClr val="FFFFFF"/>
                </a:solidFill>
                <a:latin typeface="Tahoma"/>
                <a:cs typeface="Tahoma"/>
              </a:rPr>
              <a:t>under </a:t>
            </a:r>
            <a:r>
              <a:rPr sz="3500" spc="120" dirty="0">
                <a:solidFill>
                  <a:srgbClr val="FFFFFF"/>
                </a:solidFill>
                <a:latin typeface="Tahoma"/>
                <a:cs typeface="Tahoma"/>
              </a:rPr>
              <a:t>the </a:t>
            </a:r>
            <a:r>
              <a:rPr sz="3500" spc="-10" dirty="0">
                <a:solidFill>
                  <a:srgbClr val="FFFFFF"/>
                </a:solidFill>
                <a:latin typeface="Tahoma"/>
                <a:cs typeface="Tahoma"/>
              </a:rPr>
              <a:t>skin </a:t>
            </a:r>
            <a:r>
              <a:rPr sz="3500" spc="35" dirty="0">
                <a:solidFill>
                  <a:srgbClr val="FFFFFF"/>
                </a:solidFill>
                <a:latin typeface="Tahoma"/>
                <a:cs typeface="Tahoma"/>
              </a:rPr>
              <a:t>from </a:t>
            </a:r>
            <a:r>
              <a:rPr sz="3500" spc="120" dirty="0">
                <a:solidFill>
                  <a:srgbClr val="FFFFFF"/>
                </a:solidFill>
                <a:latin typeface="Tahoma"/>
                <a:cs typeface="Tahoma"/>
              </a:rPr>
              <a:t>the </a:t>
            </a:r>
            <a:r>
              <a:rPr sz="3500" spc="-25" dirty="0">
                <a:solidFill>
                  <a:srgbClr val="FFFFFF"/>
                </a:solidFill>
                <a:latin typeface="Tahoma"/>
                <a:cs typeface="Tahoma"/>
              </a:rPr>
              <a:t>cold </a:t>
            </a:r>
            <a:r>
              <a:rPr sz="3500" spc="60" dirty="0">
                <a:solidFill>
                  <a:srgbClr val="FFFFFF"/>
                </a:solidFill>
                <a:latin typeface="Tahoma"/>
                <a:cs typeface="Tahoma"/>
              </a:rPr>
              <a:t>or </a:t>
            </a:r>
            <a:r>
              <a:rPr sz="3500" spc="120" dirty="0">
                <a:solidFill>
                  <a:srgbClr val="FFFFFF"/>
                </a:solidFill>
                <a:latin typeface="Tahoma"/>
                <a:cs typeface="Tahoma"/>
              </a:rPr>
              <a:t>the </a:t>
            </a:r>
            <a:r>
              <a:rPr sz="3500" spc="-55" dirty="0">
                <a:solidFill>
                  <a:srgbClr val="FFFFFF"/>
                </a:solidFill>
                <a:latin typeface="Tahoma"/>
                <a:cs typeface="Tahoma"/>
              </a:rPr>
              <a:t>heat. </a:t>
            </a:r>
            <a:r>
              <a:rPr sz="3500" spc="-45" dirty="0">
                <a:solidFill>
                  <a:srgbClr val="FFFFFF"/>
                </a:solidFill>
                <a:latin typeface="Tahoma"/>
                <a:cs typeface="Tahoma"/>
              </a:rPr>
              <a:t>Fats </a:t>
            </a:r>
            <a:r>
              <a:rPr sz="3500" dirty="0">
                <a:solidFill>
                  <a:srgbClr val="FFFFFF"/>
                </a:solidFill>
                <a:latin typeface="Tahoma"/>
                <a:cs typeface="Tahoma"/>
              </a:rPr>
              <a:t>also  </a:t>
            </a:r>
            <a:r>
              <a:rPr sz="3500" spc="25" dirty="0">
                <a:solidFill>
                  <a:srgbClr val="FFFFFF"/>
                </a:solidFill>
                <a:latin typeface="Tahoma"/>
                <a:cs typeface="Tahoma"/>
              </a:rPr>
              <a:t>help </a:t>
            </a:r>
            <a:r>
              <a:rPr sz="3500" spc="40" dirty="0">
                <a:solidFill>
                  <a:srgbClr val="FFFFFF"/>
                </a:solidFill>
                <a:latin typeface="Tahoma"/>
                <a:cs typeface="Tahoma"/>
              </a:rPr>
              <a:t>to </a:t>
            </a:r>
            <a:r>
              <a:rPr sz="3500" spc="-5" dirty="0">
                <a:solidFill>
                  <a:srgbClr val="FFFFFF"/>
                </a:solidFill>
                <a:latin typeface="Tahoma"/>
                <a:cs typeface="Tahoma"/>
              </a:rPr>
              <a:t>prevent </a:t>
            </a:r>
            <a:r>
              <a:rPr sz="3500" spc="-80" dirty="0">
                <a:solidFill>
                  <a:srgbClr val="FFFFFF"/>
                </a:solidFill>
                <a:latin typeface="Tahoma"/>
                <a:cs typeface="Tahoma"/>
              </a:rPr>
              <a:t>damage </a:t>
            </a:r>
            <a:r>
              <a:rPr sz="3500" spc="40" dirty="0">
                <a:solidFill>
                  <a:srgbClr val="FFFFFF"/>
                </a:solidFill>
                <a:latin typeface="Tahoma"/>
                <a:cs typeface="Tahoma"/>
              </a:rPr>
              <a:t>to </a:t>
            </a:r>
            <a:r>
              <a:rPr sz="3500" spc="-35" dirty="0">
                <a:solidFill>
                  <a:srgbClr val="FFFFFF"/>
                </a:solidFill>
                <a:latin typeface="Tahoma"/>
                <a:cs typeface="Tahoma"/>
              </a:rPr>
              <a:t>organs and </a:t>
            </a:r>
            <a:r>
              <a:rPr sz="3500" spc="-40" dirty="0">
                <a:solidFill>
                  <a:srgbClr val="FFFFFF"/>
                </a:solidFill>
                <a:latin typeface="Tahoma"/>
                <a:cs typeface="Tahoma"/>
              </a:rPr>
              <a:t>bones </a:t>
            </a:r>
            <a:r>
              <a:rPr sz="3500" spc="10" dirty="0">
                <a:solidFill>
                  <a:srgbClr val="FFFFFF"/>
                </a:solidFill>
                <a:latin typeface="Tahoma"/>
                <a:cs typeface="Tahoma"/>
              </a:rPr>
              <a:t>as </a:t>
            </a:r>
            <a:r>
              <a:rPr sz="3500" spc="85" dirty="0">
                <a:solidFill>
                  <a:srgbClr val="FFFFFF"/>
                </a:solidFill>
                <a:latin typeface="Tahoma"/>
                <a:cs typeface="Tahoma"/>
              </a:rPr>
              <a:t>well </a:t>
            </a:r>
            <a:r>
              <a:rPr sz="3500" spc="10" dirty="0">
                <a:solidFill>
                  <a:srgbClr val="FFFFFF"/>
                </a:solidFill>
                <a:latin typeface="Tahoma"/>
                <a:cs typeface="Tahoma"/>
              </a:rPr>
              <a:t>as  </a:t>
            </a:r>
            <a:r>
              <a:rPr sz="3500" spc="-5" dirty="0">
                <a:solidFill>
                  <a:srgbClr val="FFFFFF"/>
                </a:solidFill>
                <a:latin typeface="Tahoma"/>
                <a:cs typeface="Tahoma"/>
              </a:rPr>
              <a:t>insulating </a:t>
            </a:r>
            <a:r>
              <a:rPr sz="3500" spc="60" dirty="0">
                <a:solidFill>
                  <a:srgbClr val="FFFFFF"/>
                </a:solidFill>
                <a:latin typeface="Tahoma"/>
                <a:cs typeface="Tahoma"/>
              </a:rPr>
              <a:t>nerve </a:t>
            </a:r>
            <a:r>
              <a:rPr sz="3500" spc="15" dirty="0">
                <a:solidFill>
                  <a:srgbClr val="FFFFFF"/>
                </a:solidFill>
                <a:latin typeface="Tahoma"/>
                <a:cs typeface="Tahoma"/>
              </a:rPr>
              <a:t>fibres. </a:t>
            </a:r>
            <a:r>
              <a:rPr sz="3500" spc="-100" dirty="0">
                <a:solidFill>
                  <a:srgbClr val="FFFFFF"/>
                </a:solidFill>
                <a:latin typeface="Tahoma"/>
                <a:cs typeface="Tahoma"/>
              </a:rPr>
              <a:t>However, </a:t>
            </a:r>
            <a:r>
              <a:rPr sz="3500" spc="-105" dirty="0">
                <a:solidFill>
                  <a:srgbClr val="FFFFFF"/>
                </a:solidFill>
                <a:latin typeface="Tahoma"/>
                <a:cs typeface="Tahoma"/>
              </a:rPr>
              <a:t>some </a:t>
            </a:r>
            <a:r>
              <a:rPr sz="3500" spc="110" dirty="0">
                <a:solidFill>
                  <a:srgbClr val="FFFFFF"/>
                </a:solidFill>
                <a:latin typeface="Tahoma"/>
                <a:cs typeface="Tahoma"/>
              </a:rPr>
              <a:t>fats </a:t>
            </a:r>
            <a:r>
              <a:rPr sz="3500" spc="55" dirty="0">
                <a:solidFill>
                  <a:srgbClr val="FFFFFF"/>
                </a:solidFill>
                <a:latin typeface="Tahoma"/>
                <a:cs typeface="Tahoma"/>
              </a:rPr>
              <a:t>are </a:t>
            </a:r>
            <a:r>
              <a:rPr sz="3500" spc="-60" dirty="0">
                <a:solidFill>
                  <a:srgbClr val="FFFFFF"/>
                </a:solidFill>
                <a:latin typeface="Tahoma"/>
                <a:cs typeface="Tahoma"/>
              </a:rPr>
              <a:t>good </a:t>
            </a:r>
            <a:r>
              <a:rPr sz="3500" spc="135" dirty="0">
                <a:solidFill>
                  <a:srgbClr val="FFFFFF"/>
                </a:solidFill>
                <a:latin typeface="Tahoma"/>
                <a:cs typeface="Tahoma"/>
              </a:rPr>
              <a:t>for </a:t>
            </a:r>
            <a:r>
              <a:rPr sz="3500" spc="-30" dirty="0">
                <a:solidFill>
                  <a:srgbClr val="FFFFFF"/>
                </a:solidFill>
                <a:latin typeface="Tahoma"/>
                <a:cs typeface="Tahoma"/>
              </a:rPr>
              <a:t>us </a:t>
            </a:r>
            <a:r>
              <a:rPr sz="3500" spc="-35" dirty="0">
                <a:solidFill>
                  <a:srgbClr val="FFFFFF"/>
                </a:solidFill>
                <a:latin typeface="Tahoma"/>
                <a:cs typeface="Tahoma"/>
              </a:rPr>
              <a:t>and  </a:t>
            </a:r>
            <a:r>
              <a:rPr sz="3500" spc="-105" dirty="0">
                <a:solidFill>
                  <a:srgbClr val="FFFFFF"/>
                </a:solidFill>
                <a:latin typeface="Tahoma"/>
                <a:cs typeface="Tahoma"/>
              </a:rPr>
              <a:t>some </a:t>
            </a:r>
            <a:r>
              <a:rPr sz="3500" spc="-40" dirty="0">
                <a:solidFill>
                  <a:srgbClr val="FFFFFF"/>
                </a:solidFill>
                <a:latin typeface="Tahoma"/>
                <a:cs typeface="Tahoma"/>
              </a:rPr>
              <a:t>aren’t </a:t>
            </a:r>
            <a:r>
              <a:rPr sz="3500" spc="-125" dirty="0">
                <a:solidFill>
                  <a:srgbClr val="FFFFFF"/>
                </a:solidFill>
                <a:latin typeface="Tahoma"/>
                <a:cs typeface="Tahoma"/>
              </a:rPr>
              <a:t>so </a:t>
            </a:r>
            <a:r>
              <a:rPr sz="3500" spc="-55" dirty="0">
                <a:solidFill>
                  <a:srgbClr val="FFFFFF"/>
                </a:solidFill>
                <a:latin typeface="Tahoma"/>
                <a:cs typeface="Tahoma"/>
              </a:rPr>
              <a:t>good. </a:t>
            </a:r>
            <a:r>
              <a:rPr sz="3500" spc="-65" dirty="0">
                <a:solidFill>
                  <a:srgbClr val="FFFFFF"/>
                </a:solidFill>
                <a:latin typeface="Tahoma"/>
                <a:cs typeface="Tahoma"/>
              </a:rPr>
              <a:t>Some </a:t>
            </a:r>
            <a:r>
              <a:rPr sz="3500" spc="-50" dirty="0">
                <a:solidFill>
                  <a:srgbClr val="FFFFFF"/>
                </a:solidFill>
                <a:latin typeface="Tahoma"/>
                <a:cs typeface="Tahoma"/>
              </a:rPr>
              <a:t>foods, </a:t>
            </a:r>
            <a:r>
              <a:rPr sz="3500" spc="-25" dirty="0">
                <a:solidFill>
                  <a:srgbClr val="FFFFFF"/>
                </a:solidFill>
                <a:latin typeface="Tahoma"/>
                <a:cs typeface="Tahoma"/>
              </a:rPr>
              <a:t>such </a:t>
            </a:r>
            <a:r>
              <a:rPr sz="3500" spc="10" dirty="0">
                <a:solidFill>
                  <a:srgbClr val="FFFFFF"/>
                </a:solidFill>
                <a:latin typeface="Tahoma"/>
                <a:cs typeface="Tahoma"/>
              </a:rPr>
              <a:t>as </a:t>
            </a:r>
            <a:r>
              <a:rPr sz="3500" spc="-70" dirty="0">
                <a:solidFill>
                  <a:srgbClr val="FFFFFF"/>
                </a:solidFill>
                <a:latin typeface="Tahoma"/>
                <a:cs typeface="Tahoma"/>
              </a:rPr>
              <a:t>nuts, </a:t>
            </a:r>
            <a:r>
              <a:rPr sz="3500" spc="-35" dirty="0">
                <a:solidFill>
                  <a:srgbClr val="FFFFFF"/>
                </a:solidFill>
                <a:latin typeface="Tahoma"/>
                <a:cs typeface="Tahoma"/>
              </a:rPr>
              <a:t>fish, </a:t>
            </a:r>
            <a:r>
              <a:rPr sz="3500" spc="-20" dirty="0">
                <a:solidFill>
                  <a:srgbClr val="FFFFFF"/>
                </a:solidFill>
                <a:latin typeface="Tahoma"/>
                <a:cs typeface="Tahoma"/>
              </a:rPr>
              <a:t>seeds </a:t>
            </a:r>
            <a:r>
              <a:rPr sz="3500" spc="-35" dirty="0">
                <a:solidFill>
                  <a:srgbClr val="FFFFFF"/>
                </a:solidFill>
                <a:latin typeface="Tahoma"/>
                <a:cs typeface="Tahoma"/>
              </a:rPr>
              <a:t>and  </a:t>
            </a:r>
            <a:r>
              <a:rPr sz="3500" spc="-70" dirty="0">
                <a:solidFill>
                  <a:srgbClr val="FFFFFF"/>
                </a:solidFill>
                <a:latin typeface="Tahoma"/>
                <a:cs typeface="Tahoma"/>
              </a:rPr>
              <a:t>olives, </a:t>
            </a:r>
            <a:r>
              <a:rPr sz="3500" spc="-45" dirty="0">
                <a:solidFill>
                  <a:srgbClr val="FFFFFF"/>
                </a:solidFill>
                <a:latin typeface="Tahoma"/>
                <a:cs typeface="Tahoma"/>
              </a:rPr>
              <a:t>contain </a:t>
            </a:r>
            <a:r>
              <a:rPr sz="3500" spc="110" dirty="0">
                <a:solidFill>
                  <a:srgbClr val="FFFFFF"/>
                </a:solidFill>
                <a:latin typeface="Tahoma"/>
                <a:cs typeface="Tahoma"/>
              </a:rPr>
              <a:t>fats </a:t>
            </a:r>
            <a:r>
              <a:rPr sz="3500" spc="145" dirty="0">
                <a:solidFill>
                  <a:srgbClr val="FFFFFF"/>
                </a:solidFill>
                <a:latin typeface="Tahoma"/>
                <a:cs typeface="Tahoma"/>
              </a:rPr>
              <a:t>that </a:t>
            </a:r>
            <a:r>
              <a:rPr sz="3500" spc="55" dirty="0">
                <a:solidFill>
                  <a:srgbClr val="FFFFFF"/>
                </a:solidFill>
                <a:latin typeface="Tahoma"/>
                <a:cs typeface="Tahoma"/>
              </a:rPr>
              <a:t>are </a:t>
            </a:r>
            <a:r>
              <a:rPr sz="3500" spc="40" dirty="0">
                <a:solidFill>
                  <a:srgbClr val="FFFFFF"/>
                </a:solidFill>
                <a:latin typeface="Tahoma"/>
                <a:cs typeface="Tahoma"/>
              </a:rPr>
              <a:t>essential </a:t>
            </a:r>
            <a:r>
              <a:rPr sz="3500" spc="135" dirty="0">
                <a:solidFill>
                  <a:srgbClr val="FFFFFF"/>
                </a:solidFill>
                <a:latin typeface="Tahoma"/>
                <a:cs typeface="Tahoma"/>
              </a:rPr>
              <a:t>for </a:t>
            </a:r>
            <a:r>
              <a:rPr sz="3500" spc="40" dirty="0">
                <a:solidFill>
                  <a:srgbClr val="FFFFFF"/>
                </a:solidFill>
                <a:latin typeface="Tahoma"/>
                <a:cs typeface="Tahoma"/>
              </a:rPr>
              <a:t>your </a:t>
            </a:r>
            <a:r>
              <a:rPr sz="3500" spc="-45" dirty="0">
                <a:solidFill>
                  <a:srgbClr val="FFFFFF"/>
                </a:solidFill>
                <a:latin typeface="Tahoma"/>
                <a:cs typeface="Tahoma"/>
              </a:rPr>
              <a:t>bodies. </a:t>
            </a:r>
            <a:r>
              <a:rPr sz="3500" spc="155" dirty="0">
                <a:solidFill>
                  <a:srgbClr val="FFFFFF"/>
                </a:solidFill>
                <a:latin typeface="Tahoma"/>
                <a:cs typeface="Tahoma"/>
              </a:rPr>
              <a:t>Other  </a:t>
            </a:r>
            <a:r>
              <a:rPr sz="3500" dirty="0">
                <a:solidFill>
                  <a:srgbClr val="FFFFFF"/>
                </a:solidFill>
                <a:latin typeface="Tahoma"/>
                <a:cs typeface="Tahoma"/>
              </a:rPr>
              <a:t>foods </a:t>
            </a:r>
            <a:r>
              <a:rPr sz="3500" spc="145" dirty="0">
                <a:solidFill>
                  <a:srgbClr val="FFFFFF"/>
                </a:solidFill>
                <a:latin typeface="Tahoma"/>
                <a:cs typeface="Tahoma"/>
              </a:rPr>
              <a:t>that </a:t>
            </a:r>
            <a:r>
              <a:rPr sz="3500" spc="55" dirty="0">
                <a:solidFill>
                  <a:srgbClr val="FFFFFF"/>
                </a:solidFill>
                <a:latin typeface="Tahoma"/>
                <a:cs typeface="Tahoma"/>
              </a:rPr>
              <a:t>are </a:t>
            </a:r>
            <a:r>
              <a:rPr sz="3500" spc="5" dirty="0">
                <a:solidFill>
                  <a:srgbClr val="FFFFFF"/>
                </a:solidFill>
                <a:latin typeface="Tahoma"/>
                <a:cs typeface="Tahoma"/>
              </a:rPr>
              <a:t>high </a:t>
            </a:r>
            <a:r>
              <a:rPr sz="3500" spc="-50" dirty="0">
                <a:solidFill>
                  <a:srgbClr val="FFFFFF"/>
                </a:solidFill>
                <a:latin typeface="Tahoma"/>
                <a:cs typeface="Tahoma"/>
              </a:rPr>
              <a:t>in </a:t>
            </a:r>
            <a:r>
              <a:rPr sz="3500" spc="-30" dirty="0">
                <a:solidFill>
                  <a:srgbClr val="FFFFFF"/>
                </a:solidFill>
                <a:latin typeface="Tahoma"/>
                <a:cs typeface="Tahoma"/>
              </a:rPr>
              <a:t>fat, </a:t>
            </a:r>
            <a:r>
              <a:rPr sz="3500" spc="-25" dirty="0">
                <a:solidFill>
                  <a:srgbClr val="FFFFFF"/>
                </a:solidFill>
                <a:latin typeface="Tahoma"/>
                <a:cs typeface="Tahoma"/>
              </a:rPr>
              <a:t>such </a:t>
            </a:r>
            <a:r>
              <a:rPr sz="3500" spc="10" dirty="0">
                <a:solidFill>
                  <a:srgbClr val="FFFFFF"/>
                </a:solidFill>
                <a:latin typeface="Tahoma"/>
                <a:cs typeface="Tahoma"/>
              </a:rPr>
              <a:t>as </a:t>
            </a:r>
            <a:r>
              <a:rPr sz="3500" spc="5" dirty="0">
                <a:solidFill>
                  <a:srgbClr val="FFFFFF"/>
                </a:solidFill>
                <a:latin typeface="Tahoma"/>
                <a:cs typeface="Tahoma"/>
              </a:rPr>
              <a:t>butter, </a:t>
            </a:r>
            <a:r>
              <a:rPr sz="3500" spc="-25" dirty="0">
                <a:solidFill>
                  <a:srgbClr val="FFFFFF"/>
                </a:solidFill>
                <a:latin typeface="Tahoma"/>
                <a:cs typeface="Tahoma"/>
              </a:rPr>
              <a:t>cheese, </a:t>
            </a:r>
            <a:r>
              <a:rPr sz="3500" spc="170" dirty="0">
                <a:solidFill>
                  <a:srgbClr val="FFFFFF"/>
                </a:solidFill>
                <a:latin typeface="Tahoma"/>
                <a:cs typeface="Tahoma"/>
              </a:rPr>
              <a:t>fried </a:t>
            </a:r>
            <a:r>
              <a:rPr sz="3500" spc="-20" dirty="0">
                <a:solidFill>
                  <a:srgbClr val="FFFFFF"/>
                </a:solidFill>
                <a:latin typeface="Tahoma"/>
                <a:cs typeface="Tahoma"/>
              </a:rPr>
              <a:t>food,  </a:t>
            </a:r>
            <a:r>
              <a:rPr sz="3500" spc="20" dirty="0">
                <a:solidFill>
                  <a:srgbClr val="FFFFFF"/>
                </a:solidFill>
                <a:latin typeface="Tahoma"/>
                <a:cs typeface="Tahoma"/>
              </a:rPr>
              <a:t>ice-cream, </a:t>
            </a:r>
            <a:r>
              <a:rPr sz="3500" spc="190" dirty="0">
                <a:solidFill>
                  <a:srgbClr val="FFFFFF"/>
                </a:solidFill>
                <a:latin typeface="Tahoma"/>
                <a:cs typeface="Tahoma"/>
              </a:rPr>
              <a:t>fatty </a:t>
            </a:r>
            <a:r>
              <a:rPr sz="3500" spc="40" dirty="0">
                <a:solidFill>
                  <a:srgbClr val="FFFFFF"/>
                </a:solidFill>
                <a:latin typeface="Tahoma"/>
                <a:cs typeface="Tahoma"/>
              </a:rPr>
              <a:t>cuts </a:t>
            </a:r>
            <a:r>
              <a:rPr sz="3500" spc="95" dirty="0">
                <a:solidFill>
                  <a:srgbClr val="FFFFFF"/>
                </a:solidFill>
                <a:latin typeface="Tahoma"/>
                <a:cs typeface="Tahoma"/>
              </a:rPr>
              <a:t>of </a:t>
            </a:r>
            <a:r>
              <a:rPr sz="3500" spc="-135" dirty="0">
                <a:solidFill>
                  <a:srgbClr val="FFFFFF"/>
                </a:solidFill>
                <a:latin typeface="Tahoma"/>
                <a:cs typeface="Tahoma"/>
              </a:rPr>
              <a:t>meat, </a:t>
            </a:r>
            <a:r>
              <a:rPr sz="3500" spc="-55" dirty="0">
                <a:solidFill>
                  <a:srgbClr val="FFFFFF"/>
                </a:solidFill>
                <a:latin typeface="Tahoma"/>
                <a:cs typeface="Tahoma"/>
              </a:rPr>
              <a:t>cakes, </a:t>
            </a:r>
            <a:r>
              <a:rPr sz="3500" spc="125" dirty="0">
                <a:solidFill>
                  <a:srgbClr val="FFFFFF"/>
                </a:solidFill>
                <a:latin typeface="Tahoma"/>
                <a:cs typeface="Tahoma"/>
              </a:rPr>
              <a:t>pizza </a:t>
            </a:r>
            <a:r>
              <a:rPr sz="3500" spc="-35" dirty="0">
                <a:solidFill>
                  <a:srgbClr val="FFFFFF"/>
                </a:solidFill>
                <a:latin typeface="Tahoma"/>
                <a:cs typeface="Tahoma"/>
              </a:rPr>
              <a:t>and </a:t>
            </a:r>
            <a:r>
              <a:rPr sz="3500" spc="-50" dirty="0">
                <a:solidFill>
                  <a:srgbClr val="FFFFFF"/>
                </a:solidFill>
                <a:latin typeface="Tahoma"/>
                <a:cs typeface="Tahoma"/>
              </a:rPr>
              <a:t>chocolate, </a:t>
            </a:r>
            <a:r>
              <a:rPr sz="3500" spc="55" dirty="0">
                <a:solidFill>
                  <a:srgbClr val="FFFFFF"/>
                </a:solidFill>
                <a:latin typeface="Tahoma"/>
                <a:cs typeface="Tahoma"/>
              </a:rPr>
              <a:t>are  </a:t>
            </a:r>
            <a:r>
              <a:rPr sz="3500" spc="5" dirty="0">
                <a:solidFill>
                  <a:srgbClr val="FFFFFF"/>
                </a:solidFill>
                <a:latin typeface="Tahoma"/>
                <a:cs typeface="Tahoma"/>
              </a:rPr>
              <a:t>less</a:t>
            </a:r>
            <a:r>
              <a:rPr sz="3500" spc="2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spc="35" dirty="0">
                <a:solidFill>
                  <a:srgbClr val="FFFFFF"/>
                </a:solidFill>
                <a:latin typeface="Tahoma"/>
                <a:cs typeface="Tahoma"/>
              </a:rPr>
              <a:t>beneficial</a:t>
            </a:r>
            <a:r>
              <a:rPr sz="3500" spc="2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spc="-35" dirty="0">
                <a:solidFill>
                  <a:srgbClr val="FFFFFF"/>
                </a:solidFill>
                <a:latin typeface="Tahoma"/>
                <a:cs typeface="Tahoma"/>
              </a:rPr>
              <a:t>and</a:t>
            </a:r>
            <a:r>
              <a:rPr sz="3500" spc="2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spc="-15" dirty="0">
                <a:solidFill>
                  <a:srgbClr val="FFFFFF"/>
                </a:solidFill>
                <a:latin typeface="Tahoma"/>
                <a:cs typeface="Tahoma"/>
              </a:rPr>
              <a:t>should</a:t>
            </a:r>
            <a:r>
              <a:rPr sz="3500" spc="2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spc="-10" dirty="0">
                <a:solidFill>
                  <a:srgbClr val="FFFFFF"/>
                </a:solidFill>
                <a:latin typeface="Tahoma"/>
                <a:cs typeface="Tahoma"/>
              </a:rPr>
              <a:t>only</a:t>
            </a:r>
            <a:r>
              <a:rPr sz="3500" spc="2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spc="5" dirty="0">
                <a:solidFill>
                  <a:srgbClr val="FFFFFF"/>
                </a:solidFill>
                <a:latin typeface="Tahoma"/>
                <a:cs typeface="Tahoma"/>
              </a:rPr>
              <a:t>be</a:t>
            </a:r>
            <a:r>
              <a:rPr sz="3500" spc="2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spc="-25" dirty="0">
                <a:solidFill>
                  <a:srgbClr val="FFFFFF"/>
                </a:solidFill>
                <a:latin typeface="Tahoma"/>
                <a:cs typeface="Tahoma"/>
              </a:rPr>
              <a:t>eaten</a:t>
            </a:r>
            <a:r>
              <a:rPr sz="3500" spc="2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spc="-50" dirty="0">
                <a:solidFill>
                  <a:srgbClr val="FFFFFF"/>
                </a:solidFill>
                <a:latin typeface="Tahoma"/>
                <a:cs typeface="Tahoma"/>
              </a:rPr>
              <a:t>in</a:t>
            </a:r>
            <a:r>
              <a:rPr sz="3500" spc="2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spc="5" dirty="0">
                <a:solidFill>
                  <a:srgbClr val="FFFFFF"/>
                </a:solidFill>
                <a:latin typeface="Tahoma"/>
                <a:cs typeface="Tahoma"/>
              </a:rPr>
              <a:t>small</a:t>
            </a:r>
            <a:r>
              <a:rPr sz="3500" spc="2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spc="-80" dirty="0">
                <a:solidFill>
                  <a:srgbClr val="FFFFFF"/>
                </a:solidFill>
                <a:latin typeface="Tahoma"/>
                <a:cs typeface="Tahoma"/>
              </a:rPr>
              <a:t>amounts.</a:t>
            </a:r>
            <a:endParaRPr sz="3500">
              <a:latin typeface="Tahoma"/>
              <a:cs typeface="Tahoma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241300" y="7104564"/>
            <a:ext cx="12653010" cy="1450340"/>
            <a:chOff x="241300" y="7104564"/>
            <a:chExt cx="12653010" cy="1450340"/>
          </a:xfrm>
        </p:grpSpPr>
        <p:sp>
          <p:nvSpPr>
            <p:cNvPr id="29" name="object 29"/>
            <p:cNvSpPr/>
            <p:nvPr/>
          </p:nvSpPr>
          <p:spPr>
            <a:xfrm>
              <a:off x="241300" y="7246671"/>
              <a:ext cx="2515196" cy="1182370"/>
            </a:xfrm>
            <a:prstGeom prst="rect">
              <a:avLst/>
            </a:prstGeom>
            <a:blipFill>
              <a:blip r:embed="rId2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3089453" y="7145692"/>
              <a:ext cx="2780913" cy="1358900"/>
            </a:xfrm>
            <a:prstGeom prst="rect">
              <a:avLst/>
            </a:prstGeom>
            <a:blipFill>
              <a:blip r:embed="rId2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6452712" y="7104564"/>
              <a:ext cx="1714416" cy="1450257"/>
            </a:xfrm>
            <a:prstGeom prst="rect">
              <a:avLst/>
            </a:prstGeom>
            <a:blipFill>
              <a:blip r:embed="rId2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8638455" y="7333905"/>
              <a:ext cx="2072367" cy="1041400"/>
            </a:xfrm>
            <a:prstGeom prst="rect">
              <a:avLst/>
            </a:prstGeom>
            <a:blipFill>
              <a:blip r:embed="rId2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11179995" y="7174463"/>
              <a:ext cx="1713744" cy="1348529"/>
            </a:xfrm>
            <a:prstGeom prst="rect">
              <a:avLst/>
            </a:prstGeom>
            <a:blipFill>
              <a:blip r:embed="rId2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69795" y="8714655"/>
            <a:ext cx="1850389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80" dirty="0">
                <a:solidFill>
                  <a:srgbClr val="FFFFFF"/>
                </a:solidFill>
                <a:latin typeface="Tahoma"/>
                <a:cs typeface="Tahoma"/>
                <a:hlinkClick r:id="rId30" action="ppaction://hlinksldjump"/>
              </a:rPr>
              <a:t>B</a:t>
            </a:r>
            <a:r>
              <a:rPr sz="6000" spc="120" dirty="0">
                <a:solidFill>
                  <a:srgbClr val="FFFFFF"/>
                </a:solidFill>
                <a:latin typeface="Tahoma"/>
                <a:cs typeface="Tahoma"/>
                <a:hlinkClick r:id="rId30" action="ppaction://hlinksldjump"/>
              </a:rPr>
              <a:t>A</a:t>
            </a:r>
            <a:r>
              <a:rPr sz="6000" spc="-90" dirty="0">
                <a:solidFill>
                  <a:srgbClr val="FFFFFF"/>
                </a:solidFill>
                <a:latin typeface="Tahoma"/>
                <a:cs typeface="Tahoma"/>
                <a:hlinkClick r:id="rId30" action="ppaction://hlinksldjump"/>
              </a:rPr>
              <a:t>C</a:t>
            </a:r>
            <a:r>
              <a:rPr sz="6000" spc="-25" dirty="0">
                <a:solidFill>
                  <a:srgbClr val="FFFFFF"/>
                </a:solidFill>
                <a:latin typeface="Tahoma"/>
                <a:cs typeface="Tahoma"/>
                <a:hlinkClick r:id="rId30" action="ppaction://hlinksldjump"/>
              </a:rPr>
              <a:t>K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1045963" y="8708305"/>
            <a:ext cx="1874520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45" dirty="0">
                <a:solidFill>
                  <a:srgbClr val="FFFFFF"/>
                </a:solidFill>
                <a:latin typeface="Tahoma"/>
                <a:cs typeface="Tahoma"/>
                <a:hlinkClick r:id="rId31" action="ppaction://hlinksldjump"/>
              </a:rPr>
              <a:t>NEXT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263446" y="93712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32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03200" y="0"/>
            <a:ext cx="12801600" cy="3111500"/>
            <a:chOff x="203200" y="0"/>
            <a:chExt cx="12801600" cy="3111500"/>
          </a:xfrm>
        </p:grpSpPr>
        <p:sp>
          <p:nvSpPr>
            <p:cNvPr id="3" name="object 3"/>
            <p:cNvSpPr/>
            <p:nvPr/>
          </p:nvSpPr>
          <p:spPr>
            <a:xfrm>
              <a:off x="2997200" y="0"/>
              <a:ext cx="6731000" cy="10414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035299" y="101599"/>
              <a:ext cx="6654800" cy="80010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372100" y="279400"/>
              <a:ext cx="1968500" cy="4572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03200" y="685800"/>
              <a:ext cx="12801600" cy="24257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71500" y="939800"/>
              <a:ext cx="11849100" cy="40640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55600" y="1460500"/>
              <a:ext cx="12280900" cy="48260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04800" y="1968500"/>
              <a:ext cx="12382500" cy="48260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429000" y="2463800"/>
              <a:ext cx="6096000" cy="495300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317752" y="12700"/>
            <a:ext cx="12352020" cy="2875280"/>
          </a:xfrm>
          <a:prstGeom prst="rect">
            <a:avLst/>
          </a:prstGeom>
        </p:spPr>
        <p:txBody>
          <a:bodyPr vert="horz" wrap="square" lIns="0" tIns="139700" rIns="0" bIns="0" rtlCol="0">
            <a:spAutoFit/>
          </a:bodyPr>
          <a:lstStyle/>
          <a:p>
            <a:pPr marR="252729" algn="ctr">
              <a:lnSpc>
                <a:spcPct val="100000"/>
              </a:lnSpc>
              <a:spcBef>
                <a:spcPts val="1100"/>
              </a:spcBef>
            </a:pPr>
            <a:r>
              <a:rPr spc="65" dirty="0"/>
              <a:t>Minerals</a:t>
            </a:r>
          </a:p>
          <a:p>
            <a:pPr marL="12700" marR="5080" indent="4445" algn="ctr">
              <a:lnSpc>
                <a:spcPct val="104200"/>
              </a:lnSpc>
              <a:spcBef>
                <a:spcPts val="635"/>
              </a:spcBef>
            </a:pPr>
            <a:r>
              <a:rPr sz="3200" spc="55" dirty="0"/>
              <a:t>Minerals </a:t>
            </a:r>
            <a:r>
              <a:rPr sz="3200" spc="50" dirty="0"/>
              <a:t>are </a:t>
            </a:r>
            <a:r>
              <a:rPr sz="3200" spc="-25" dirty="0"/>
              <a:t>substances </a:t>
            </a:r>
            <a:r>
              <a:rPr sz="3200" spc="135" dirty="0"/>
              <a:t>that </a:t>
            </a:r>
            <a:r>
              <a:rPr sz="3200" spc="50" dirty="0"/>
              <a:t>are </a:t>
            </a:r>
            <a:r>
              <a:rPr sz="3200" dirty="0"/>
              <a:t>found </a:t>
            </a:r>
            <a:r>
              <a:rPr sz="3200" spc="-45" dirty="0"/>
              <a:t>in </a:t>
            </a:r>
            <a:r>
              <a:rPr sz="3200" spc="45" dirty="0"/>
              <a:t>soil </a:t>
            </a:r>
            <a:r>
              <a:rPr sz="3200" spc="55" dirty="0"/>
              <a:t>or water </a:t>
            </a:r>
            <a:r>
              <a:rPr sz="3200" spc="-35" dirty="0"/>
              <a:t>and </a:t>
            </a:r>
            <a:r>
              <a:rPr sz="3200" spc="50" dirty="0"/>
              <a:t>are  </a:t>
            </a:r>
            <a:r>
              <a:rPr sz="3200" spc="25" dirty="0"/>
              <a:t>absorbed </a:t>
            </a:r>
            <a:r>
              <a:rPr sz="3200" spc="20" dirty="0"/>
              <a:t>by </a:t>
            </a:r>
            <a:r>
              <a:rPr sz="3200" spc="5" dirty="0"/>
              <a:t>plants </a:t>
            </a:r>
            <a:r>
              <a:rPr sz="3200" spc="55" dirty="0"/>
              <a:t>or </a:t>
            </a:r>
            <a:r>
              <a:rPr sz="3200" spc="-45" dirty="0"/>
              <a:t>animals. </a:t>
            </a:r>
            <a:r>
              <a:rPr sz="3200" spc="15" dirty="0"/>
              <a:t>When </a:t>
            </a:r>
            <a:r>
              <a:rPr sz="3200" spc="-40" dirty="0"/>
              <a:t>we </a:t>
            </a:r>
            <a:r>
              <a:rPr sz="3200" spc="65" dirty="0"/>
              <a:t>eat </a:t>
            </a:r>
            <a:r>
              <a:rPr sz="3200" spc="110" dirty="0"/>
              <a:t>the </a:t>
            </a:r>
            <a:r>
              <a:rPr sz="3200" spc="5" dirty="0"/>
              <a:t>plants </a:t>
            </a:r>
            <a:r>
              <a:rPr sz="3200" spc="55" dirty="0"/>
              <a:t>or </a:t>
            </a:r>
            <a:r>
              <a:rPr sz="3200" spc="-20" dirty="0"/>
              <a:t>animals  </a:t>
            </a:r>
            <a:r>
              <a:rPr sz="3200" spc="-40" dirty="0"/>
              <a:t>we </a:t>
            </a:r>
            <a:r>
              <a:rPr sz="3200" spc="30" dirty="0"/>
              <a:t>ingest </a:t>
            </a:r>
            <a:r>
              <a:rPr sz="3200" spc="110" dirty="0"/>
              <a:t>the </a:t>
            </a:r>
            <a:r>
              <a:rPr sz="3200" spc="-30" dirty="0"/>
              <a:t>minerals. </a:t>
            </a:r>
            <a:r>
              <a:rPr sz="3200" spc="-75" dirty="0"/>
              <a:t>Have </a:t>
            </a:r>
            <a:r>
              <a:rPr sz="3200" spc="35" dirty="0"/>
              <a:t>a </a:t>
            </a:r>
            <a:r>
              <a:rPr sz="3200" spc="-10" dirty="0"/>
              <a:t>look </a:t>
            </a:r>
            <a:r>
              <a:rPr sz="3200" spc="100" dirty="0"/>
              <a:t>at this </a:t>
            </a:r>
            <a:r>
              <a:rPr sz="3200" spc="135" dirty="0"/>
              <a:t>chart </a:t>
            </a:r>
            <a:r>
              <a:rPr sz="3200" spc="35" dirty="0"/>
              <a:t>to </a:t>
            </a:r>
            <a:r>
              <a:rPr sz="3200" spc="-20" dirty="0"/>
              <a:t>see </a:t>
            </a:r>
            <a:r>
              <a:rPr sz="3200" spc="25" dirty="0"/>
              <a:t>why </a:t>
            </a:r>
            <a:r>
              <a:rPr sz="3200" spc="-100" dirty="0"/>
              <a:t>some  </a:t>
            </a:r>
            <a:r>
              <a:rPr sz="3200" spc="75" dirty="0"/>
              <a:t>different </a:t>
            </a:r>
            <a:r>
              <a:rPr sz="3200" spc="-5" dirty="0"/>
              <a:t>minerals </a:t>
            </a:r>
            <a:r>
              <a:rPr sz="3200" spc="50" dirty="0"/>
              <a:t>are</a:t>
            </a:r>
            <a:r>
              <a:rPr sz="3200" spc="585" dirty="0"/>
              <a:t> </a:t>
            </a:r>
            <a:r>
              <a:rPr sz="3200" spc="-15" dirty="0"/>
              <a:t>important:</a:t>
            </a:r>
            <a:endParaRPr sz="3200"/>
          </a:p>
        </p:txBody>
      </p:sp>
      <p:sp>
        <p:nvSpPr>
          <p:cNvPr id="13" name="object 13"/>
          <p:cNvSpPr txBox="1"/>
          <p:nvPr/>
        </p:nvSpPr>
        <p:spPr>
          <a:xfrm>
            <a:off x="69795" y="8714655"/>
            <a:ext cx="1850389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80" dirty="0">
                <a:solidFill>
                  <a:srgbClr val="FFFFFF"/>
                </a:solidFill>
                <a:latin typeface="Tahoma"/>
                <a:cs typeface="Tahoma"/>
                <a:hlinkClick r:id="rId11" action="ppaction://hlinksldjump"/>
              </a:rPr>
              <a:t>B</a:t>
            </a:r>
            <a:r>
              <a:rPr sz="6000" spc="120" dirty="0">
                <a:solidFill>
                  <a:srgbClr val="FFFFFF"/>
                </a:solidFill>
                <a:latin typeface="Tahoma"/>
                <a:cs typeface="Tahoma"/>
                <a:hlinkClick r:id="rId11" action="ppaction://hlinksldjump"/>
              </a:rPr>
              <a:t>A</a:t>
            </a:r>
            <a:r>
              <a:rPr sz="6000" spc="-90" dirty="0">
                <a:solidFill>
                  <a:srgbClr val="FFFFFF"/>
                </a:solidFill>
                <a:latin typeface="Tahoma"/>
                <a:cs typeface="Tahoma"/>
                <a:hlinkClick r:id="rId11" action="ppaction://hlinksldjump"/>
              </a:rPr>
              <a:t>C</a:t>
            </a:r>
            <a:r>
              <a:rPr sz="6000" spc="-25" dirty="0">
                <a:solidFill>
                  <a:srgbClr val="FFFFFF"/>
                </a:solidFill>
                <a:latin typeface="Tahoma"/>
                <a:cs typeface="Tahoma"/>
                <a:hlinkClick r:id="rId11" action="ppaction://hlinksldjump"/>
              </a:rPr>
              <a:t>K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045963" y="8708305"/>
            <a:ext cx="1874520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45" dirty="0">
                <a:solidFill>
                  <a:srgbClr val="FFFFFF"/>
                </a:solidFill>
                <a:latin typeface="Tahoma"/>
                <a:cs typeface="Tahoma"/>
                <a:hlinkClick r:id="rId12" action="ppaction://hlinksldjump"/>
              </a:rPr>
              <a:t>NEXT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263446" y="93712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13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177802" y="2921000"/>
          <a:ext cx="12623165" cy="57022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577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5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40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0"/>
                        </a:spcBef>
                      </a:pPr>
                      <a:r>
                        <a:rPr sz="2800" spc="35" dirty="0">
                          <a:latin typeface="Tahoma"/>
                          <a:cs typeface="Tahoma"/>
                        </a:rPr>
                        <a:t>Iron</a:t>
                      </a:r>
                      <a:endParaRPr sz="2800">
                        <a:latin typeface="Tahoma"/>
                        <a:cs typeface="Tahoma"/>
                      </a:endParaRPr>
                    </a:p>
                  </a:txBody>
                  <a:tcPr marL="0" marR="0" marT="3302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A8C6FE"/>
                    </a:solidFill>
                  </a:tcPr>
                </a:tc>
                <a:tc>
                  <a:txBody>
                    <a:bodyPr/>
                    <a:lstStyle/>
                    <a:p>
                      <a:pPr marL="137160" marR="130175" indent="-3810" algn="ctr">
                        <a:lnSpc>
                          <a:spcPct val="107200"/>
                        </a:lnSpc>
                        <a:spcBef>
                          <a:spcPts val="315"/>
                        </a:spcBef>
                      </a:pPr>
                      <a:r>
                        <a:rPr sz="2100" spc="25" dirty="0">
                          <a:latin typeface="Tahoma"/>
                          <a:cs typeface="Tahoma"/>
                        </a:rPr>
                        <a:t>Iron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is important as </a:t>
                      </a:r>
                      <a:r>
                        <a:rPr sz="2100" spc="70" dirty="0">
                          <a:latin typeface="Tahoma"/>
                          <a:cs typeface="Tahoma"/>
                        </a:rPr>
                        <a:t>it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helps </a:t>
                      </a:r>
                      <a:r>
                        <a:rPr sz="2100" spc="70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2100" spc="-15" dirty="0">
                          <a:latin typeface="Tahoma"/>
                          <a:cs typeface="Tahoma"/>
                        </a:rPr>
                        <a:t>blood </a:t>
                      </a:r>
                      <a:r>
                        <a:rPr sz="2100" spc="20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2100" spc="100" dirty="0">
                          <a:latin typeface="Tahoma"/>
                          <a:cs typeface="Tahoma"/>
                        </a:rPr>
                        <a:t>carry </a:t>
                      </a:r>
                      <a:r>
                        <a:rPr sz="2100" spc="-25" dirty="0">
                          <a:latin typeface="Tahoma"/>
                          <a:cs typeface="Tahoma"/>
                        </a:rPr>
                        <a:t>oxygen </a:t>
                      </a:r>
                      <a:r>
                        <a:rPr sz="2100" spc="20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2100" spc="70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2100" spc="50" dirty="0">
                          <a:latin typeface="Tahoma"/>
                          <a:cs typeface="Tahoma"/>
                        </a:rPr>
                        <a:t>different </a:t>
                      </a:r>
                      <a:r>
                        <a:rPr sz="2100" spc="60" dirty="0">
                          <a:latin typeface="Tahoma"/>
                          <a:cs typeface="Tahoma"/>
                        </a:rPr>
                        <a:t>parts </a:t>
                      </a:r>
                      <a:r>
                        <a:rPr sz="2100" spc="5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2100" spc="70" dirty="0">
                          <a:latin typeface="Tahoma"/>
                          <a:cs typeface="Tahoma"/>
                        </a:rPr>
                        <a:t>the  </a:t>
                      </a:r>
                      <a:r>
                        <a:rPr sz="2100" spc="-50" dirty="0">
                          <a:latin typeface="Tahoma"/>
                          <a:cs typeface="Tahoma"/>
                        </a:rPr>
                        <a:t>body. </a:t>
                      </a:r>
                      <a:r>
                        <a:rPr sz="2100" spc="40" dirty="0">
                          <a:latin typeface="Tahoma"/>
                          <a:cs typeface="Tahoma"/>
                        </a:rPr>
                        <a:t>Without </a:t>
                      </a:r>
                      <a:r>
                        <a:rPr sz="2100" spc="-40" dirty="0">
                          <a:latin typeface="Tahoma"/>
                          <a:cs typeface="Tahoma"/>
                        </a:rPr>
                        <a:t>enough </a:t>
                      </a:r>
                      <a:r>
                        <a:rPr sz="2100" dirty="0">
                          <a:latin typeface="Tahoma"/>
                          <a:cs typeface="Tahoma"/>
                        </a:rPr>
                        <a:t>iron </a:t>
                      </a:r>
                      <a:r>
                        <a:rPr sz="2100" spc="-35" dirty="0">
                          <a:latin typeface="Tahoma"/>
                          <a:cs typeface="Tahoma"/>
                        </a:rPr>
                        <a:t>you </a:t>
                      </a:r>
                      <a:r>
                        <a:rPr sz="2100" spc="85" dirty="0">
                          <a:latin typeface="Tahoma"/>
                          <a:cs typeface="Tahoma"/>
                        </a:rPr>
                        <a:t>will </a:t>
                      </a:r>
                      <a:r>
                        <a:rPr sz="2100" spc="80" dirty="0">
                          <a:latin typeface="Tahoma"/>
                          <a:cs typeface="Tahoma"/>
                        </a:rPr>
                        <a:t>feel </a:t>
                      </a:r>
                      <a:r>
                        <a:rPr sz="2100" spc="65" dirty="0">
                          <a:latin typeface="Tahoma"/>
                          <a:cs typeface="Tahoma"/>
                        </a:rPr>
                        <a:t>very </a:t>
                      </a:r>
                      <a:r>
                        <a:rPr sz="2100" spc="70" dirty="0">
                          <a:latin typeface="Tahoma"/>
                          <a:cs typeface="Tahoma"/>
                        </a:rPr>
                        <a:t>tired. </a:t>
                      </a:r>
                      <a:r>
                        <a:rPr sz="2100" spc="25" dirty="0">
                          <a:latin typeface="Tahoma"/>
                          <a:cs typeface="Tahoma"/>
                        </a:rPr>
                        <a:t>Iron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is </a:t>
                      </a:r>
                      <a:r>
                        <a:rPr sz="2100" spc="-5" dirty="0">
                          <a:latin typeface="Tahoma"/>
                          <a:cs typeface="Tahoma"/>
                        </a:rPr>
                        <a:t>found </a:t>
                      </a:r>
                      <a:r>
                        <a:rPr sz="2100" spc="-30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2100" dirty="0">
                          <a:latin typeface="Tahoma"/>
                          <a:cs typeface="Tahoma"/>
                        </a:rPr>
                        <a:t>foods </a:t>
                      </a:r>
                      <a:r>
                        <a:rPr sz="2100" spc="-15" dirty="0">
                          <a:latin typeface="Tahoma"/>
                          <a:cs typeface="Tahoma"/>
                        </a:rPr>
                        <a:t>such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as </a:t>
                      </a:r>
                      <a:r>
                        <a:rPr sz="2100" spc="40" dirty="0">
                          <a:latin typeface="Tahoma"/>
                          <a:cs typeface="Tahoma"/>
                        </a:rPr>
                        <a:t>red  </a:t>
                      </a:r>
                      <a:r>
                        <a:rPr sz="2100" spc="-85" dirty="0">
                          <a:latin typeface="Tahoma"/>
                          <a:cs typeface="Tahoma"/>
                        </a:rPr>
                        <a:t>meat, </a:t>
                      </a:r>
                      <a:r>
                        <a:rPr sz="2100" spc="-20" dirty="0">
                          <a:latin typeface="Tahoma"/>
                          <a:cs typeface="Tahoma"/>
                        </a:rPr>
                        <a:t>fish, </a:t>
                      </a:r>
                      <a:r>
                        <a:rPr sz="2100" spc="10" dirty="0">
                          <a:latin typeface="Tahoma"/>
                          <a:cs typeface="Tahoma"/>
                        </a:rPr>
                        <a:t>lentils, </a:t>
                      </a:r>
                      <a:r>
                        <a:rPr sz="2100" spc="-50" dirty="0">
                          <a:latin typeface="Tahoma"/>
                          <a:cs typeface="Tahoma"/>
                        </a:rPr>
                        <a:t>beans, </a:t>
                      </a:r>
                      <a:r>
                        <a:rPr sz="2100" spc="-25" dirty="0">
                          <a:latin typeface="Tahoma"/>
                          <a:cs typeface="Tahoma"/>
                        </a:rPr>
                        <a:t>spinach and</a:t>
                      </a:r>
                      <a:r>
                        <a:rPr sz="2100" spc="4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25" dirty="0">
                          <a:latin typeface="Tahoma"/>
                          <a:cs typeface="Tahoma"/>
                        </a:rPr>
                        <a:t>raisins.</a:t>
                      </a:r>
                      <a:endParaRPr sz="2100">
                        <a:latin typeface="Tahoma"/>
                        <a:cs typeface="Tahoma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40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0"/>
                        </a:spcBef>
                      </a:pPr>
                      <a:r>
                        <a:rPr sz="2800" spc="-20" dirty="0">
                          <a:latin typeface="Tahoma"/>
                          <a:cs typeface="Tahoma"/>
                        </a:rPr>
                        <a:t>Calcium</a:t>
                      </a:r>
                      <a:endParaRPr sz="2800">
                        <a:latin typeface="Tahoma"/>
                        <a:cs typeface="Tahoma"/>
                      </a:endParaRPr>
                    </a:p>
                  </a:txBody>
                  <a:tcPr marL="0" marR="0" marT="3302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A8C6FE"/>
                    </a:solidFill>
                  </a:tcPr>
                </a:tc>
                <a:tc>
                  <a:txBody>
                    <a:bodyPr/>
                    <a:lstStyle/>
                    <a:p>
                      <a:pPr marL="63500" marR="58419" algn="ctr">
                        <a:lnSpc>
                          <a:spcPct val="107200"/>
                        </a:lnSpc>
                        <a:spcBef>
                          <a:spcPts val="315"/>
                        </a:spcBef>
                      </a:pPr>
                      <a:r>
                        <a:rPr sz="2100" spc="-100" dirty="0">
                          <a:latin typeface="Tahoma"/>
                          <a:cs typeface="Tahoma"/>
                        </a:rPr>
                        <a:t>You </a:t>
                      </a:r>
                      <a:r>
                        <a:rPr sz="2100" spc="-15" dirty="0">
                          <a:latin typeface="Tahoma"/>
                          <a:cs typeface="Tahoma"/>
                        </a:rPr>
                        <a:t>need </a:t>
                      </a:r>
                      <a:r>
                        <a:rPr sz="2100" spc="-10" dirty="0">
                          <a:latin typeface="Tahoma"/>
                          <a:cs typeface="Tahoma"/>
                        </a:rPr>
                        <a:t>calcium </a:t>
                      </a:r>
                      <a:r>
                        <a:rPr sz="2100" spc="20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grow </a:t>
                      </a:r>
                      <a:r>
                        <a:rPr sz="2100" spc="-10" dirty="0">
                          <a:latin typeface="Tahoma"/>
                          <a:cs typeface="Tahoma"/>
                        </a:rPr>
                        <a:t>strong, </a:t>
                      </a:r>
                      <a:r>
                        <a:rPr sz="2100" spc="25" dirty="0">
                          <a:latin typeface="Tahoma"/>
                          <a:cs typeface="Tahoma"/>
                        </a:rPr>
                        <a:t>healthy </a:t>
                      </a:r>
                      <a:r>
                        <a:rPr sz="2100" spc="-25" dirty="0">
                          <a:latin typeface="Tahoma"/>
                          <a:cs typeface="Tahoma"/>
                        </a:rPr>
                        <a:t>bones and </a:t>
                      </a:r>
                      <a:r>
                        <a:rPr sz="2100" spc="40" dirty="0">
                          <a:latin typeface="Tahoma"/>
                          <a:cs typeface="Tahoma"/>
                        </a:rPr>
                        <a:t>teeth. </a:t>
                      </a:r>
                      <a:r>
                        <a:rPr sz="2100" spc="200" dirty="0">
                          <a:latin typeface="Tahoma"/>
                          <a:cs typeface="Tahoma"/>
                        </a:rPr>
                        <a:t>It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is important </a:t>
                      </a:r>
                      <a:r>
                        <a:rPr sz="2100" spc="20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2100" spc="-30" dirty="0">
                          <a:latin typeface="Tahoma"/>
                          <a:cs typeface="Tahoma"/>
                        </a:rPr>
                        <a:t>have </a:t>
                      </a:r>
                      <a:r>
                        <a:rPr sz="2100" spc="20" dirty="0">
                          <a:latin typeface="Tahoma"/>
                          <a:cs typeface="Tahoma"/>
                        </a:rPr>
                        <a:t>lots  </a:t>
                      </a:r>
                      <a:r>
                        <a:rPr sz="2100" spc="5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2100" spc="-10" dirty="0">
                          <a:latin typeface="Tahoma"/>
                          <a:cs typeface="Tahoma"/>
                        </a:rPr>
                        <a:t>calcium </a:t>
                      </a:r>
                      <a:r>
                        <a:rPr sz="2100" spc="60" dirty="0">
                          <a:latin typeface="Tahoma"/>
                          <a:cs typeface="Tahoma"/>
                        </a:rPr>
                        <a:t>particularly </a:t>
                      </a:r>
                      <a:r>
                        <a:rPr sz="2100" spc="-35" dirty="0">
                          <a:latin typeface="Tahoma"/>
                          <a:cs typeface="Tahoma"/>
                        </a:rPr>
                        <a:t>when you </a:t>
                      </a:r>
                      <a:r>
                        <a:rPr sz="2100" spc="30" dirty="0">
                          <a:latin typeface="Tahoma"/>
                          <a:cs typeface="Tahoma"/>
                        </a:rPr>
                        <a:t>are </a:t>
                      </a:r>
                      <a:r>
                        <a:rPr sz="2100" spc="-40" dirty="0">
                          <a:latin typeface="Tahoma"/>
                          <a:cs typeface="Tahoma"/>
                        </a:rPr>
                        <a:t>young </a:t>
                      </a:r>
                      <a:r>
                        <a:rPr sz="2100" spc="-2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2100" spc="20" dirty="0">
                          <a:latin typeface="Tahoma"/>
                          <a:cs typeface="Tahoma"/>
                        </a:rPr>
                        <a:t>your </a:t>
                      </a:r>
                      <a:r>
                        <a:rPr sz="2100" spc="-25" dirty="0">
                          <a:latin typeface="Tahoma"/>
                          <a:cs typeface="Tahoma"/>
                        </a:rPr>
                        <a:t>bones and </a:t>
                      </a:r>
                      <a:r>
                        <a:rPr sz="2100" spc="55" dirty="0">
                          <a:latin typeface="Tahoma"/>
                          <a:cs typeface="Tahoma"/>
                        </a:rPr>
                        <a:t>teeth </a:t>
                      </a:r>
                      <a:r>
                        <a:rPr sz="2100" spc="30" dirty="0">
                          <a:latin typeface="Tahoma"/>
                          <a:cs typeface="Tahoma"/>
                        </a:rPr>
                        <a:t>are </a:t>
                      </a:r>
                      <a:r>
                        <a:rPr sz="2100" spc="85" dirty="0">
                          <a:latin typeface="Tahoma"/>
                          <a:cs typeface="Tahoma"/>
                        </a:rPr>
                        <a:t>still </a:t>
                      </a:r>
                      <a:r>
                        <a:rPr sz="2100" spc="82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5" dirty="0">
                          <a:latin typeface="Tahoma"/>
                          <a:cs typeface="Tahoma"/>
                        </a:rPr>
                        <a:t>growing.</a:t>
                      </a:r>
                      <a:r>
                        <a:rPr sz="2100" spc="3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15" dirty="0">
                          <a:latin typeface="Tahoma"/>
                          <a:cs typeface="Tahoma"/>
                        </a:rPr>
                        <a:t>Calcium</a:t>
                      </a:r>
                      <a:r>
                        <a:rPr sz="21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is</a:t>
                      </a:r>
                      <a:r>
                        <a:rPr sz="21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5" dirty="0">
                          <a:latin typeface="Tahoma"/>
                          <a:cs typeface="Tahoma"/>
                        </a:rPr>
                        <a:t>found</a:t>
                      </a:r>
                      <a:r>
                        <a:rPr sz="21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3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21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60" dirty="0">
                          <a:latin typeface="Tahoma"/>
                          <a:cs typeface="Tahoma"/>
                        </a:rPr>
                        <a:t>dairy</a:t>
                      </a:r>
                      <a:r>
                        <a:rPr sz="21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products</a:t>
                      </a:r>
                      <a:r>
                        <a:rPr sz="21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15" dirty="0">
                          <a:latin typeface="Tahoma"/>
                          <a:cs typeface="Tahoma"/>
                        </a:rPr>
                        <a:t>such</a:t>
                      </a:r>
                      <a:r>
                        <a:rPr sz="21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as</a:t>
                      </a:r>
                      <a:r>
                        <a:rPr sz="21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10" dirty="0">
                          <a:latin typeface="Tahoma"/>
                          <a:cs typeface="Tahoma"/>
                        </a:rPr>
                        <a:t>milk,</a:t>
                      </a:r>
                      <a:r>
                        <a:rPr sz="21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cheese</a:t>
                      </a:r>
                      <a:r>
                        <a:rPr sz="21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2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2100" spc="1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10" dirty="0">
                          <a:latin typeface="Tahoma"/>
                          <a:cs typeface="Tahoma"/>
                        </a:rPr>
                        <a:t>butter.</a:t>
                      </a:r>
                      <a:endParaRPr sz="2100">
                        <a:latin typeface="Tahoma"/>
                        <a:cs typeface="Tahoma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4045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0"/>
                        </a:spcBef>
                      </a:pPr>
                      <a:r>
                        <a:rPr sz="2800" spc="-20" dirty="0">
                          <a:latin typeface="Tahoma"/>
                          <a:cs typeface="Tahoma"/>
                        </a:rPr>
                        <a:t>Magnesium</a:t>
                      </a:r>
                      <a:endParaRPr sz="2800">
                        <a:latin typeface="Tahoma"/>
                        <a:cs typeface="Tahoma"/>
                      </a:endParaRPr>
                    </a:p>
                  </a:txBody>
                  <a:tcPr marL="0" marR="0" marT="3302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A8C6FE"/>
                    </a:solidFill>
                  </a:tcPr>
                </a:tc>
                <a:tc>
                  <a:txBody>
                    <a:bodyPr/>
                    <a:lstStyle/>
                    <a:p>
                      <a:pPr marL="74930" marR="75565" algn="ctr">
                        <a:lnSpc>
                          <a:spcPct val="107200"/>
                        </a:lnSpc>
                        <a:spcBef>
                          <a:spcPts val="315"/>
                        </a:spcBef>
                      </a:pPr>
                      <a:r>
                        <a:rPr sz="2100" spc="-15" dirty="0">
                          <a:latin typeface="Tahoma"/>
                          <a:cs typeface="Tahoma"/>
                        </a:rPr>
                        <a:t>Magnesium </a:t>
                      </a:r>
                      <a:r>
                        <a:rPr sz="2100" spc="-5" dirty="0">
                          <a:latin typeface="Tahoma"/>
                          <a:cs typeface="Tahoma"/>
                        </a:rPr>
                        <a:t>has </a:t>
                      </a:r>
                      <a:r>
                        <a:rPr sz="2100" spc="20" dirty="0">
                          <a:latin typeface="Tahoma"/>
                          <a:cs typeface="Tahoma"/>
                        </a:rPr>
                        <a:t>lots </a:t>
                      </a:r>
                      <a:r>
                        <a:rPr sz="2100" spc="5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2100" spc="20" dirty="0">
                          <a:latin typeface="Tahoma"/>
                          <a:cs typeface="Tahoma"/>
                        </a:rPr>
                        <a:t>functions </a:t>
                      </a:r>
                      <a:r>
                        <a:rPr sz="2100" spc="-30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2100" spc="70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2100" spc="-50" dirty="0">
                          <a:latin typeface="Tahoma"/>
                          <a:cs typeface="Tahoma"/>
                        </a:rPr>
                        <a:t>body. </a:t>
                      </a:r>
                      <a:r>
                        <a:rPr sz="2100" spc="200" dirty="0">
                          <a:latin typeface="Tahoma"/>
                          <a:cs typeface="Tahoma"/>
                        </a:rPr>
                        <a:t>It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helps </a:t>
                      </a:r>
                      <a:r>
                        <a:rPr sz="2100" spc="70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2100" spc="-25" dirty="0">
                          <a:latin typeface="Tahoma"/>
                          <a:cs typeface="Tahoma"/>
                        </a:rPr>
                        <a:t>muscles and </a:t>
                      </a:r>
                      <a:r>
                        <a:rPr sz="2100" spc="15" dirty="0">
                          <a:latin typeface="Tahoma"/>
                          <a:cs typeface="Tahoma"/>
                        </a:rPr>
                        <a:t>nervous </a:t>
                      </a:r>
                      <a:r>
                        <a:rPr sz="2100" spc="-25" dirty="0">
                          <a:latin typeface="Tahoma"/>
                          <a:cs typeface="Tahoma"/>
                        </a:rPr>
                        <a:t>system  </a:t>
                      </a:r>
                      <a:r>
                        <a:rPr sz="2100" spc="20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2100" spc="25" dirty="0">
                          <a:latin typeface="Tahoma"/>
                          <a:cs typeface="Tahoma"/>
                        </a:rPr>
                        <a:t>function </a:t>
                      </a:r>
                      <a:r>
                        <a:rPr sz="2100" spc="40" dirty="0">
                          <a:latin typeface="Tahoma"/>
                          <a:cs typeface="Tahoma"/>
                        </a:rPr>
                        <a:t>properly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as </a:t>
                      </a:r>
                      <a:r>
                        <a:rPr sz="2100" spc="50" dirty="0">
                          <a:latin typeface="Tahoma"/>
                          <a:cs typeface="Tahoma"/>
                        </a:rPr>
                        <a:t>well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as </a:t>
                      </a:r>
                      <a:r>
                        <a:rPr sz="2100" spc="-20" dirty="0">
                          <a:latin typeface="Tahoma"/>
                          <a:cs typeface="Tahoma"/>
                        </a:rPr>
                        <a:t>keeping </a:t>
                      </a:r>
                      <a:r>
                        <a:rPr sz="2100" spc="20" dirty="0">
                          <a:latin typeface="Tahoma"/>
                          <a:cs typeface="Tahoma"/>
                        </a:rPr>
                        <a:t>your </a:t>
                      </a:r>
                      <a:r>
                        <a:rPr sz="2100" spc="75" dirty="0">
                          <a:latin typeface="Tahoma"/>
                          <a:cs typeface="Tahoma"/>
                        </a:rPr>
                        <a:t>heart </a:t>
                      </a:r>
                      <a:r>
                        <a:rPr sz="2100" spc="10" dirty="0">
                          <a:latin typeface="Tahoma"/>
                          <a:cs typeface="Tahoma"/>
                        </a:rPr>
                        <a:t>beating </a:t>
                      </a:r>
                      <a:r>
                        <a:rPr sz="2100" spc="-5" dirty="0">
                          <a:latin typeface="Tahoma"/>
                          <a:cs typeface="Tahoma"/>
                        </a:rPr>
                        <a:t>steadily. </a:t>
                      </a:r>
                      <a:r>
                        <a:rPr sz="2100" spc="-15" dirty="0">
                          <a:latin typeface="Tahoma"/>
                          <a:cs typeface="Tahoma"/>
                        </a:rPr>
                        <a:t>Magnesium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is  </a:t>
                      </a:r>
                      <a:r>
                        <a:rPr sz="2100" spc="-20" dirty="0">
                          <a:latin typeface="Tahoma"/>
                          <a:cs typeface="Tahoma"/>
                        </a:rPr>
                        <a:t>mainly</a:t>
                      </a:r>
                      <a:r>
                        <a:rPr sz="21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5" dirty="0">
                          <a:latin typeface="Tahoma"/>
                          <a:cs typeface="Tahoma"/>
                        </a:rPr>
                        <a:t>found</a:t>
                      </a:r>
                      <a:r>
                        <a:rPr sz="21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3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21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15" dirty="0">
                          <a:latin typeface="Tahoma"/>
                          <a:cs typeface="Tahoma"/>
                        </a:rPr>
                        <a:t>wholegrain</a:t>
                      </a:r>
                      <a:r>
                        <a:rPr sz="21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30" dirty="0">
                          <a:latin typeface="Tahoma"/>
                          <a:cs typeface="Tahoma"/>
                        </a:rPr>
                        <a:t>foods,</a:t>
                      </a:r>
                      <a:r>
                        <a:rPr sz="21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45" dirty="0">
                          <a:latin typeface="Tahoma"/>
                          <a:cs typeface="Tahoma"/>
                        </a:rPr>
                        <a:t>nuts,</a:t>
                      </a:r>
                      <a:r>
                        <a:rPr sz="21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40" dirty="0">
                          <a:latin typeface="Tahoma"/>
                          <a:cs typeface="Tahoma"/>
                        </a:rPr>
                        <a:t>seeds,</a:t>
                      </a:r>
                      <a:r>
                        <a:rPr sz="2100" spc="1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25" dirty="0">
                          <a:latin typeface="Tahoma"/>
                          <a:cs typeface="Tahoma"/>
                        </a:rPr>
                        <a:t>bananas</a:t>
                      </a:r>
                      <a:r>
                        <a:rPr sz="2100" spc="1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2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2100" spc="1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50" dirty="0">
                          <a:latin typeface="Tahoma"/>
                          <a:cs typeface="Tahoma"/>
                        </a:rPr>
                        <a:t>avocados.</a:t>
                      </a:r>
                      <a:endParaRPr sz="2100">
                        <a:latin typeface="Tahoma"/>
                        <a:cs typeface="Tahoma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40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0"/>
                        </a:spcBef>
                      </a:pPr>
                      <a:r>
                        <a:rPr sz="2800" spc="85" dirty="0">
                          <a:latin typeface="Tahoma"/>
                          <a:cs typeface="Tahoma"/>
                        </a:rPr>
                        <a:t>Zinc</a:t>
                      </a:r>
                      <a:endParaRPr sz="2800">
                        <a:latin typeface="Tahoma"/>
                        <a:cs typeface="Tahoma"/>
                      </a:endParaRPr>
                    </a:p>
                  </a:txBody>
                  <a:tcPr marL="0" marR="0" marT="3302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A8C6FE"/>
                    </a:solidFill>
                  </a:tcPr>
                </a:tc>
                <a:tc>
                  <a:txBody>
                    <a:bodyPr/>
                    <a:lstStyle/>
                    <a:p>
                      <a:pPr marL="74930" marR="59690" indent="-8890" algn="ctr">
                        <a:lnSpc>
                          <a:spcPct val="107200"/>
                        </a:lnSpc>
                        <a:spcBef>
                          <a:spcPts val="315"/>
                        </a:spcBef>
                      </a:pPr>
                      <a:r>
                        <a:rPr sz="2100" spc="65" dirty="0">
                          <a:latin typeface="Tahoma"/>
                          <a:cs typeface="Tahoma"/>
                        </a:rPr>
                        <a:t>Zinc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helps </a:t>
                      </a:r>
                      <a:r>
                        <a:rPr sz="2100" spc="20" dirty="0">
                          <a:latin typeface="Tahoma"/>
                          <a:cs typeface="Tahoma"/>
                        </a:rPr>
                        <a:t>your </a:t>
                      </a:r>
                      <a:r>
                        <a:rPr sz="2100" spc="-5" dirty="0">
                          <a:latin typeface="Tahoma"/>
                          <a:cs typeface="Tahoma"/>
                        </a:rPr>
                        <a:t>body </a:t>
                      </a:r>
                      <a:r>
                        <a:rPr sz="2100" spc="-2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2100" spc="35" dirty="0">
                          <a:latin typeface="Tahoma"/>
                          <a:cs typeface="Tahoma"/>
                        </a:rPr>
                        <a:t>its </a:t>
                      </a:r>
                      <a:r>
                        <a:rPr sz="2100" spc="-25" dirty="0">
                          <a:latin typeface="Tahoma"/>
                          <a:cs typeface="Tahoma"/>
                        </a:rPr>
                        <a:t>organs </a:t>
                      </a:r>
                      <a:r>
                        <a:rPr sz="2100" spc="20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grow </a:t>
                      </a:r>
                      <a:r>
                        <a:rPr sz="2100" spc="-2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2100" spc="50" dirty="0">
                          <a:latin typeface="Tahoma"/>
                          <a:cs typeface="Tahoma"/>
                        </a:rPr>
                        <a:t>repair </a:t>
                      </a:r>
                      <a:r>
                        <a:rPr sz="2100" spc="-10" dirty="0">
                          <a:latin typeface="Tahoma"/>
                          <a:cs typeface="Tahoma"/>
                        </a:rPr>
                        <a:t>themselves </a:t>
                      </a:r>
                      <a:r>
                        <a:rPr sz="2100" spc="10" dirty="0">
                          <a:latin typeface="Tahoma"/>
                          <a:cs typeface="Tahoma"/>
                        </a:rPr>
                        <a:t>properly. </a:t>
                      </a:r>
                      <a:r>
                        <a:rPr sz="2100" spc="40" dirty="0">
                          <a:latin typeface="Tahoma"/>
                          <a:cs typeface="Tahoma"/>
                        </a:rPr>
                        <a:t>Without  </a:t>
                      </a:r>
                      <a:r>
                        <a:rPr sz="2100" spc="50" dirty="0">
                          <a:latin typeface="Tahoma"/>
                          <a:cs typeface="Tahoma"/>
                        </a:rPr>
                        <a:t>zinc </a:t>
                      </a:r>
                      <a:r>
                        <a:rPr sz="2100" spc="20" dirty="0">
                          <a:latin typeface="Tahoma"/>
                          <a:cs typeface="Tahoma"/>
                        </a:rPr>
                        <a:t>your </a:t>
                      </a:r>
                      <a:r>
                        <a:rPr sz="2100" spc="-5" dirty="0">
                          <a:latin typeface="Tahoma"/>
                          <a:cs typeface="Tahoma"/>
                        </a:rPr>
                        <a:t>body </a:t>
                      </a:r>
                      <a:r>
                        <a:rPr sz="2100" spc="-10" dirty="0">
                          <a:latin typeface="Tahoma"/>
                          <a:cs typeface="Tahoma"/>
                        </a:rPr>
                        <a:t>would </a:t>
                      </a:r>
                      <a:r>
                        <a:rPr sz="2100" spc="-30" dirty="0">
                          <a:latin typeface="Tahoma"/>
                          <a:cs typeface="Tahoma"/>
                        </a:rPr>
                        <a:t>have </a:t>
                      </a:r>
                      <a:r>
                        <a:rPr sz="2100" spc="45" dirty="0">
                          <a:latin typeface="Tahoma"/>
                          <a:cs typeface="Tahoma"/>
                        </a:rPr>
                        <a:t>difficulty </a:t>
                      </a:r>
                      <a:r>
                        <a:rPr sz="2100" spc="-30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2100" spc="-10" dirty="0">
                          <a:latin typeface="Tahoma"/>
                          <a:cs typeface="Tahoma"/>
                        </a:rPr>
                        <a:t>healing </a:t>
                      </a:r>
                      <a:r>
                        <a:rPr sz="2100" spc="20" dirty="0">
                          <a:latin typeface="Tahoma"/>
                          <a:cs typeface="Tahoma"/>
                        </a:rPr>
                        <a:t>cuts </a:t>
                      </a:r>
                      <a:r>
                        <a:rPr sz="2100" spc="-2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2100" spc="-15" dirty="0">
                          <a:latin typeface="Tahoma"/>
                          <a:cs typeface="Tahoma"/>
                        </a:rPr>
                        <a:t>scrapes. </a:t>
                      </a:r>
                      <a:r>
                        <a:rPr sz="2100" spc="65" dirty="0">
                          <a:latin typeface="Tahoma"/>
                          <a:cs typeface="Tahoma"/>
                        </a:rPr>
                        <a:t>Zinc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is </a:t>
                      </a:r>
                      <a:r>
                        <a:rPr sz="2100" spc="-5" dirty="0">
                          <a:latin typeface="Tahoma"/>
                          <a:cs typeface="Tahoma"/>
                        </a:rPr>
                        <a:t>found </a:t>
                      </a:r>
                      <a:r>
                        <a:rPr sz="2100" spc="-30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2100" spc="-85" dirty="0">
                          <a:latin typeface="Tahoma"/>
                          <a:cs typeface="Tahoma"/>
                        </a:rPr>
                        <a:t>meat,  </a:t>
                      </a:r>
                      <a:r>
                        <a:rPr sz="2100" spc="-20" dirty="0">
                          <a:latin typeface="Tahoma"/>
                          <a:cs typeface="Tahoma"/>
                        </a:rPr>
                        <a:t>fish, </a:t>
                      </a:r>
                      <a:r>
                        <a:rPr sz="2100" spc="-5" dirty="0">
                          <a:latin typeface="Tahoma"/>
                          <a:cs typeface="Tahoma"/>
                        </a:rPr>
                        <a:t>nuts </a:t>
                      </a:r>
                      <a:r>
                        <a:rPr sz="2100" spc="-2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2100" spc="60" dirty="0">
                          <a:latin typeface="Tahoma"/>
                          <a:cs typeface="Tahoma"/>
                        </a:rPr>
                        <a:t>dairy</a:t>
                      </a:r>
                      <a:r>
                        <a:rPr sz="2100" spc="62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10" dirty="0">
                          <a:latin typeface="Tahoma"/>
                          <a:cs typeface="Tahoma"/>
                        </a:rPr>
                        <a:t>products.</a:t>
                      </a:r>
                      <a:endParaRPr sz="2100">
                        <a:latin typeface="Tahoma"/>
                        <a:cs typeface="Tahoma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40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0"/>
                        </a:spcBef>
                      </a:pPr>
                      <a:r>
                        <a:rPr sz="2800" spc="-45" dirty="0">
                          <a:latin typeface="Tahoma"/>
                          <a:cs typeface="Tahoma"/>
                        </a:rPr>
                        <a:t>Potassium</a:t>
                      </a:r>
                      <a:endParaRPr sz="2800">
                        <a:latin typeface="Tahoma"/>
                        <a:cs typeface="Tahoma"/>
                      </a:endParaRPr>
                    </a:p>
                  </a:txBody>
                  <a:tcPr marL="0" marR="0" marT="3302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A8C6FE"/>
                    </a:solidFill>
                  </a:tcPr>
                </a:tc>
                <a:tc>
                  <a:txBody>
                    <a:bodyPr/>
                    <a:lstStyle/>
                    <a:p>
                      <a:pPr marL="324485" marR="302260" algn="ctr">
                        <a:lnSpc>
                          <a:spcPct val="107200"/>
                        </a:lnSpc>
                        <a:spcBef>
                          <a:spcPts val="315"/>
                        </a:spcBef>
                      </a:pPr>
                      <a:r>
                        <a:rPr sz="2100" spc="-35" dirty="0">
                          <a:latin typeface="Tahoma"/>
                          <a:cs typeface="Tahoma"/>
                        </a:rPr>
                        <a:t>Potassium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helps </a:t>
                      </a:r>
                      <a:r>
                        <a:rPr sz="2100" spc="20" dirty="0">
                          <a:latin typeface="Tahoma"/>
                          <a:cs typeface="Tahoma"/>
                        </a:rPr>
                        <a:t>your </a:t>
                      </a:r>
                      <a:r>
                        <a:rPr sz="2100" spc="-5" dirty="0">
                          <a:latin typeface="Tahoma"/>
                          <a:cs typeface="Tahoma"/>
                        </a:rPr>
                        <a:t>body </a:t>
                      </a:r>
                      <a:r>
                        <a:rPr sz="2100" spc="20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2100" spc="10" dirty="0">
                          <a:latin typeface="Tahoma"/>
                          <a:cs typeface="Tahoma"/>
                        </a:rPr>
                        <a:t>regulate </a:t>
                      </a:r>
                      <a:r>
                        <a:rPr sz="2100" spc="70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2100" spc="15" dirty="0">
                          <a:latin typeface="Tahoma"/>
                          <a:cs typeface="Tahoma"/>
                        </a:rPr>
                        <a:t>level </a:t>
                      </a:r>
                      <a:r>
                        <a:rPr sz="2100" spc="5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2100" spc="-15" dirty="0">
                          <a:latin typeface="Tahoma"/>
                          <a:cs typeface="Tahoma"/>
                        </a:rPr>
                        <a:t>blood </a:t>
                      </a:r>
                      <a:r>
                        <a:rPr sz="2100" spc="-2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2100" spc="35" dirty="0">
                          <a:latin typeface="Tahoma"/>
                          <a:cs typeface="Tahoma"/>
                        </a:rPr>
                        <a:t>water </a:t>
                      </a:r>
                      <a:r>
                        <a:rPr sz="2100" spc="-30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2100" spc="-5" dirty="0">
                          <a:latin typeface="Tahoma"/>
                          <a:cs typeface="Tahoma"/>
                        </a:rPr>
                        <a:t>body </a:t>
                      </a:r>
                      <a:r>
                        <a:rPr sz="2100" spc="10" dirty="0">
                          <a:latin typeface="Tahoma"/>
                          <a:cs typeface="Tahoma"/>
                        </a:rPr>
                        <a:t>tissue. </a:t>
                      </a:r>
                      <a:r>
                        <a:rPr sz="2100" spc="6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35" dirty="0">
                          <a:latin typeface="Tahoma"/>
                          <a:cs typeface="Tahoma"/>
                        </a:rPr>
                        <a:t>Potassium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is </a:t>
                      </a:r>
                      <a:r>
                        <a:rPr sz="2100" spc="-5" dirty="0">
                          <a:latin typeface="Tahoma"/>
                          <a:cs typeface="Tahoma"/>
                        </a:rPr>
                        <a:t>found </a:t>
                      </a:r>
                      <a:r>
                        <a:rPr sz="2100" spc="-30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sz="2100" spc="65" dirty="0">
                          <a:latin typeface="Tahoma"/>
                          <a:cs typeface="Tahoma"/>
                        </a:rPr>
                        <a:t>citrus </a:t>
                      </a:r>
                      <a:r>
                        <a:rPr sz="2100" spc="80" dirty="0">
                          <a:latin typeface="Tahoma"/>
                          <a:cs typeface="Tahoma"/>
                        </a:rPr>
                        <a:t>fruits </a:t>
                      </a:r>
                      <a:r>
                        <a:rPr sz="2100" spc="-60" dirty="0">
                          <a:latin typeface="Tahoma"/>
                          <a:cs typeface="Tahoma"/>
                        </a:rPr>
                        <a:t>(such </a:t>
                      </a:r>
                      <a:r>
                        <a:rPr sz="2100" spc="5" dirty="0">
                          <a:latin typeface="Tahoma"/>
                          <a:cs typeface="Tahoma"/>
                        </a:rPr>
                        <a:t>as </a:t>
                      </a:r>
                      <a:r>
                        <a:rPr sz="2100" spc="-20" dirty="0">
                          <a:latin typeface="Tahoma"/>
                          <a:cs typeface="Tahoma"/>
                        </a:rPr>
                        <a:t>oranges </a:t>
                      </a:r>
                      <a:r>
                        <a:rPr sz="2100" spc="-2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2100" spc="-95" dirty="0">
                          <a:latin typeface="Tahoma"/>
                          <a:cs typeface="Tahoma"/>
                        </a:rPr>
                        <a:t>lemons), </a:t>
                      </a:r>
                      <a:r>
                        <a:rPr sz="2100" spc="-15" dirty="0">
                          <a:latin typeface="Tahoma"/>
                          <a:cs typeface="Tahoma"/>
                        </a:rPr>
                        <a:t>broccoli, </a:t>
                      </a:r>
                      <a:r>
                        <a:rPr sz="2100" spc="-45" dirty="0">
                          <a:latin typeface="Tahoma"/>
                          <a:cs typeface="Tahoma"/>
                        </a:rPr>
                        <a:t>bananas,  potatoes, </a:t>
                      </a:r>
                      <a:r>
                        <a:rPr sz="2100" spc="-5" dirty="0">
                          <a:latin typeface="Tahoma"/>
                          <a:cs typeface="Tahoma"/>
                        </a:rPr>
                        <a:t>peas </a:t>
                      </a:r>
                      <a:r>
                        <a:rPr sz="2100" spc="-2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2100" spc="55" dirty="0">
                          <a:latin typeface="Tahoma"/>
                          <a:cs typeface="Tahoma"/>
                        </a:rPr>
                        <a:t>leafy</a:t>
                      </a:r>
                      <a:r>
                        <a:rPr sz="2100" spc="6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2100" spc="-20" dirty="0">
                          <a:latin typeface="Tahoma"/>
                          <a:cs typeface="Tahoma"/>
                        </a:rPr>
                        <a:t>vegetables.</a:t>
                      </a:r>
                      <a:endParaRPr sz="2100">
                        <a:latin typeface="Tahoma"/>
                        <a:cs typeface="Tahoma"/>
                      </a:endParaRPr>
                    </a:p>
                  </a:txBody>
                  <a:tcPr marL="0" marR="0" marT="4000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90500" y="3606800"/>
            <a:ext cx="12814300" cy="4953000"/>
            <a:chOff x="190500" y="3606800"/>
            <a:chExt cx="12814300" cy="4953000"/>
          </a:xfrm>
        </p:grpSpPr>
        <p:sp>
          <p:nvSpPr>
            <p:cNvPr id="3" name="object 3"/>
            <p:cNvSpPr/>
            <p:nvPr/>
          </p:nvSpPr>
          <p:spPr>
            <a:xfrm>
              <a:off x="190500" y="3606800"/>
              <a:ext cx="12814300" cy="31242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92100" y="4114800"/>
              <a:ext cx="342900" cy="34290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62000" y="4013200"/>
              <a:ext cx="10350500" cy="5969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49300" y="4673600"/>
              <a:ext cx="11874500" cy="5842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62000" y="5321300"/>
              <a:ext cx="10972800" cy="58420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49300" y="5956300"/>
              <a:ext cx="7810500" cy="59690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90500" y="6718300"/>
              <a:ext cx="12814300" cy="184150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04800" y="7226300"/>
              <a:ext cx="342900" cy="34290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62000" y="7124700"/>
              <a:ext cx="12128500" cy="596900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62000" y="7785100"/>
              <a:ext cx="11899900" cy="584200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316727" y="3854450"/>
            <a:ext cx="12548235" cy="44386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marR="248285" indent="-457200">
              <a:lnSpc>
                <a:spcPct val="106300"/>
              </a:lnSpc>
              <a:spcBef>
                <a:spcPts val="95"/>
              </a:spcBef>
              <a:buClr>
                <a:srgbClr val="FFFFFF"/>
              </a:buClr>
              <a:buSzPct val="125000"/>
              <a:buFont typeface="Tahoma"/>
              <a:buChar char="•"/>
              <a:tabLst>
                <a:tab pos="469900" algn="l"/>
              </a:tabLst>
            </a:pPr>
            <a:r>
              <a:rPr sz="4000" spc="-25" dirty="0">
                <a:solidFill>
                  <a:srgbClr val="FFFFFF"/>
                </a:solidFill>
                <a:latin typeface="Tahoma"/>
                <a:cs typeface="Tahoma"/>
              </a:rPr>
              <a:t>Sugars, </a:t>
            </a:r>
            <a:r>
              <a:rPr sz="4000" spc="30" dirty="0">
                <a:solidFill>
                  <a:srgbClr val="FFFFFF"/>
                </a:solidFill>
                <a:latin typeface="Tahoma"/>
                <a:cs typeface="Tahoma"/>
              </a:rPr>
              <a:t>starches </a:t>
            </a:r>
            <a:r>
              <a:rPr sz="4000" spc="-40" dirty="0">
                <a:solidFill>
                  <a:srgbClr val="FFFFFF"/>
                </a:solidFill>
                <a:latin typeface="Tahoma"/>
                <a:cs typeface="Tahoma"/>
              </a:rPr>
              <a:t>and </a:t>
            </a:r>
            <a:r>
              <a:rPr sz="4000" spc="130" dirty="0">
                <a:solidFill>
                  <a:srgbClr val="FFFFFF"/>
                </a:solidFill>
                <a:latin typeface="Tahoma"/>
                <a:cs typeface="Tahoma"/>
              </a:rPr>
              <a:t>fats </a:t>
            </a:r>
            <a:r>
              <a:rPr sz="4000" spc="170" dirty="0">
                <a:solidFill>
                  <a:srgbClr val="FFFFFF"/>
                </a:solidFill>
                <a:latin typeface="Tahoma"/>
                <a:cs typeface="Tahoma"/>
              </a:rPr>
              <a:t>all </a:t>
            </a:r>
            <a:r>
              <a:rPr sz="4000" spc="-20" dirty="0">
                <a:solidFill>
                  <a:srgbClr val="FFFFFF"/>
                </a:solidFill>
                <a:latin typeface="Tahoma"/>
                <a:cs typeface="Tahoma"/>
              </a:rPr>
              <a:t>provide </a:t>
            </a:r>
            <a:r>
              <a:rPr sz="4000" spc="-35" dirty="0">
                <a:solidFill>
                  <a:srgbClr val="FFFFFF"/>
                </a:solidFill>
                <a:latin typeface="Tahoma"/>
                <a:cs typeface="Tahoma"/>
              </a:rPr>
              <a:t>us </a:t>
            </a:r>
            <a:r>
              <a:rPr sz="4000" spc="65" dirty="0">
                <a:solidFill>
                  <a:srgbClr val="FFFFFF"/>
                </a:solidFill>
                <a:latin typeface="Tahoma"/>
                <a:cs typeface="Tahoma"/>
              </a:rPr>
              <a:t>with  </a:t>
            </a:r>
            <a:r>
              <a:rPr sz="4000" spc="-40" dirty="0">
                <a:solidFill>
                  <a:srgbClr val="FFFFFF"/>
                </a:solidFill>
                <a:latin typeface="Tahoma"/>
                <a:cs typeface="Tahoma"/>
              </a:rPr>
              <a:t>ENERGY and </a:t>
            </a:r>
            <a:r>
              <a:rPr sz="4000" spc="65" dirty="0">
                <a:solidFill>
                  <a:srgbClr val="FFFFFF"/>
                </a:solidFill>
                <a:latin typeface="Tahoma"/>
                <a:cs typeface="Tahoma"/>
              </a:rPr>
              <a:t>are </a:t>
            </a:r>
            <a:r>
              <a:rPr sz="4000" spc="170" dirty="0">
                <a:solidFill>
                  <a:srgbClr val="FFFFFF"/>
                </a:solidFill>
                <a:latin typeface="Tahoma"/>
                <a:cs typeface="Tahoma"/>
              </a:rPr>
              <a:t>all </a:t>
            </a:r>
            <a:r>
              <a:rPr sz="4000" spc="-35" dirty="0">
                <a:solidFill>
                  <a:srgbClr val="FFFFFF"/>
                </a:solidFill>
                <a:latin typeface="Tahoma"/>
                <a:cs typeface="Tahoma"/>
              </a:rPr>
              <a:t>important. </a:t>
            </a:r>
            <a:r>
              <a:rPr sz="4000" spc="-114" dirty="0">
                <a:solidFill>
                  <a:srgbClr val="FFFFFF"/>
                </a:solidFill>
                <a:latin typeface="Tahoma"/>
                <a:cs typeface="Tahoma"/>
              </a:rPr>
              <a:t>However, </a:t>
            </a:r>
            <a:r>
              <a:rPr sz="4000" spc="-65" dirty="0">
                <a:solidFill>
                  <a:srgbClr val="FFFFFF"/>
                </a:solidFill>
                <a:latin typeface="Tahoma"/>
                <a:cs typeface="Tahoma"/>
              </a:rPr>
              <a:t>you </a:t>
            </a:r>
            <a:r>
              <a:rPr sz="4000" spc="-20" dirty="0">
                <a:solidFill>
                  <a:srgbClr val="FFFFFF"/>
                </a:solidFill>
                <a:latin typeface="Tahoma"/>
                <a:cs typeface="Tahoma"/>
              </a:rPr>
              <a:t>should  </a:t>
            </a:r>
            <a:r>
              <a:rPr sz="4000" spc="-15" dirty="0">
                <a:solidFill>
                  <a:srgbClr val="FFFFFF"/>
                </a:solidFill>
                <a:latin typeface="Tahoma"/>
                <a:cs typeface="Tahoma"/>
              </a:rPr>
              <a:t>mostly </a:t>
            </a:r>
            <a:r>
              <a:rPr sz="4000" spc="85" dirty="0">
                <a:solidFill>
                  <a:srgbClr val="FFFFFF"/>
                </a:solidFill>
                <a:latin typeface="Tahoma"/>
                <a:cs typeface="Tahoma"/>
              </a:rPr>
              <a:t>eat </a:t>
            </a:r>
            <a:r>
              <a:rPr sz="4000" spc="30" dirty="0">
                <a:solidFill>
                  <a:srgbClr val="FFFFFF"/>
                </a:solidFill>
                <a:latin typeface="Tahoma"/>
                <a:cs typeface="Tahoma"/>
              </a:rPr>
              <a:t>starches </a:t>
            </a:r>
            <a:r>
              <a:rPr sz="4000" spc="40" dirty="0">
                <a:solidFill>
                  <a:srgbClr val="FFFFFF"/>
                </a:solidFill>
                <a:latin typeface="Tahoma"/>
                <a:cs typeface="Tahoma"/>
              </a:rPr>
              <a:t>to </a:t>
            </a:r>
            <a:r>
              <a:rPr sz="4000" spc="-15" dirty="0">
                <a:solidFill>
                  <a:srgbClr val="FFFFFF"/>
                </a:solidFill>
                <a:latin typeface="Tahoma"/>
                <a:cs typeface="Tahoma"/>
              </a:rPr>
              <a:t>give </a:t>
            </a:r>
            <a:r>
              <a:rPr sz="4000" spc="-65" dirty="0">
                <a:solidFill>
                  <a:srgbClr val="FFFFFF"/>
                </a:solidFill>
                <a:latin typeface="Tahoma"/>
                <a:cs typeface="Tahoma"/>
              </a:rPr>
              <a:t>you </a:t>
            </a:r>
            <a:r>
              <a:rPr sz="4000" spc="40" dirty="0">
                <a:solidFill>
                  <a:srgbClr val="FFFFFF"/>
                </a:solidFill>
                <a:latin typeface="Tahoma"/>
                <a:cs typeface="Tahoma"/>
              </a:rPr>
              <a:t>energy </a:t>
            </a:r>
            <a:r>
              <a:rPr sz="4000" spc="-40" dirty="0">
                <a:solidFill>
                  <a:srgbClr val="FFFFFF"/>
                </a:solidFill>
                <a:latin typeface="Tahoma"/>
                <a:cs typeface="Tahoma"/>
              </a:rPr>
              <a:t>and </a:t>
            </a:r>
            <a:r>
              <a:rPr sz="4000" spc="85" dirty="0">
                <a:solidFill>
                  <a:srgbClr val="FFFFFF"/>
                </a:solidFill>
                <a:latin typeface="Tahoma"/>
                <a:cs typeface="Tahoma"/>
              </a:rPr>
              <a:t>eat  </a:t>
            </a:r>
            <a:r>
              <a:rPr sz="4000" spc="5" dirty="0">
                <a:solidFill>
                  <a:srgbClr val="FFFFFF"/>
                </a:solidFill>
                <a:latin typeface="Tahoma"/>
                <a:cs typeface="Tahoma"/>
              </a:rPr>
              <a:t>small </a:t>
            </a:r>
            <a:r>
              <a:rPr sz="4000" spc="-65" dirty="0">
                <a:solidFill>
                  <a:srgbClr val="FFFFFF"/>
                </a:solidFill>
                <a:latin typeface="Tahoma"/>
                <a:cs typeface="Tahoma"/>
              </a:rPr>
              <a:t>amounts </a:t>
            </a:r>
            <a:r>
              <a:rPr sz="4000" spc="110" dirty="0">
                <a:solidFill>
                  <a:srgbClr val="FFFFFF"/>
                </a:solidFill>
                <a:latin typeface="Tahoma"/>
                <a:cs typeface="Tahoma"/>
              </a:rPr>
              <a:t>of </a:t>
            </a:r>
            <a:r>
              <a:rPr sz="4000" spc="130" dirty="0">
                <a:solidFill>
                  <a:srgbClr val="FFFFFF"/>
                </a:solidFill>
                <a:latin typeface="Tahoma"/>
                <a:cs typeface="Tahoma"/>
              </a:rPr>
              <a:t>fats </a:t>
            </a:r>
            <a:r>
              <a:rPr sz="4000" spc="-40" dirty="0">
                <a:solidFill>
                  <a:srgbClr val="FFFFFF"/>
                </a:solidFill>
                <a:latin typeface="Tahoma"/>
                <a:cs typeface="Tahoma"/>
              </a:rPr>
              <a:t>and</a:t>
            </a:r>
            <a:r>
              <a:rPr sz="400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4000" spc="-40" dirty="0">
                <a:solidFill>
                  <a:srgbClr val="FFFFFF"/>
                </a:solidFill>
                <a:latin typeface="Tahoma"/>
                <a:cs typeface="Tahoma"/>
              </a:rPr>
              <a:t>sugars.</a:t>
            </a:r>
            <a:endParaRPr sz="4000">
              <a:latin typeface="Tahoma"/>
              <a:cs typeface="Tahoma"/>
            </a:endParaRPr>
          </a:p>
          <a:p>
            <a:pPr marL="470534" marR="5080" indent="-457200">
              <a:lnSpc>
                <a:spcPct val="106300"/>
              </a:lnSpc>
              <a:spcBef>
                <a:spcPts val="4150"/>
              </a:spcBef>
              <a:buSzPct val="125000"/>
              <a:buChar char="•"/>
              <a:tabLst>
                <a:tab pos="471170" algn="l"/>
              </a:tabLst>
            </a:pPr>
            <a:r>
              <a:rPr sz="4000" spc="5" dirty="0">
                <a:solidFill>
                  <a:srgbClr val="FFFFFF"/>
                </a:solidFill>
                <a:latin typeface="Tahoma"/>
                <a:cs typeface="Tahoma"/>
              </a:rPr>
              <a:t>Proteins </a:t>
            </a:r>
            <a:r>
              <a:rPr sz="4000" spc="65" dirty="0">
                <a:solidFill>
                  <a:srgbClr val="FFFFFF"/>
                </a:solidFill>
                <a:latin typeface="Tahoma"/>
                <a:cs typeface="Tahoma"/>
              </a:rPr>
              <a:t>are </a:t>
            </a:r>
            <a:r>
              <a:rPr sz="4000" spc="15" dirty="0">
                <a:solidFill>
                  <a:srgbClr val="FFFFFF"/>
                </a:solidFill>
                <a:latin typeface="Tahoma"/>
                <a:cs typeface="Tahoma"/>
              </a:rPr>
              <a:t>important </a:t>
            </a:r>
            <a:r>
              <a:rPr sz="4000" spc="155" dirty="0">
                <a:solidFill>
                  <a:srgbClr val="FFFFFF"/>
                </a:solidFill>
                <a:latin typeface="Tahoma"/>
                <a:cs typeface="Tahoma"/>
              </a:rPr>
              <a:t>for </a:t>
            </a:r>
            <a:r>
              <a:rPr sz="4000" dirty="0">
                <a:solidFill>
                  <a:srgbClr val="FFFFFF"/>
                </a:solidFill>
                <a:latin typeface="Tahoma"/>
                <a:cs typeface="Tahoma"/>
              </a:rPr>
              <a:t>GROWTH. </a:t>
            </a:r>
            <a:r>
              <a:rPr sz="4000" spc="-20" dirty="0">
                <a:solidFill>
                  <a:srgbClr val="FFFFFF"/>
                </a:solidFill>
                <a:latin typeface="Tahoma"/>
                <a:cs typeface="Tahoma"/>
              </a:rPr>
              <a:t>They </a:t>
            </a:r>
            <a:r>
              <a:rPr sz="4000" spc="30" dirty="0">
                <a:solidFill>
                  <a:srgbClr val="FFFFFF"/>
                </a:solidFill>
                <a:latin typeface="Tahoma"/>
                <a:cs typeface="Tahoma"/>
              </a:rPr>
              <a:t>help </a:t>
            </a:r>
            <a:r>
              <a:rPr sz="4000" spc="45" dirty="0">
                <a:solidFill>
                  <a:srgbClr val="FFFFFF"/>
                </a:solidFill>
                <a:latin typeface="Tahoma"/>
                <a:cs typeface="Tahoma"/>
              </a:rPr>
              <a:t>your  </a:t>
            </a:r>
            <a:r>
              <a:rPr sz="4000" spc="-40" dirty="0">
                <a:solidFill>
                  <a:srgbClr val="FFFFFF"/>
                </a:solidFill>
                <a:latin typeface="Tahoma"/>
                <a:cs typeface="Tahoma"/>
              </a:rPr>
              <a:t>organs</a:t>
            </a:r>
            <a:r>
              <a:rPr sz="4000" spc="2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4000" spc="-40" dirty="0">
                <a:solidFill>
                  <a:srgbClr val="FFFFFF"/>
                </a:solidFill>
                <a:latin typeface="Tahoma"/>
                <a:cs typeface="Tahoma"/>
              </a:rPr>
              <a:t>and</a:t>
            </a:r>
            <a:r>
              <a:rPr sz="4000" spc="27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4000" spc="-5" dirty="0">
                <a:solidFill>
                  <a:srgbClr val="FFFFFF"/>
                </a:solidFill>
                <a:latin typeface="Tahoma"/>
                <a:cs typeface="Tahoma"/>
              </a:rPr>
              <a:t>body</a:t>
            </a:r>
            <a:r>
              <a:rPr sz="4000" spc="2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4000" spc="40" dirty="0">
                <a:solidFill>
                  <a:srgbClr val="FFFFFF"/>
                </a:solidFill>
                <a:latin typeface="Tahoma"/>
                <a:cs typeface="Tahoma"/>
              </a:rPr>
              <a:t>to</a:t>
            </a:r>
            <a:r>
              <a:rPr sz="4000" spc="27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4000" spc="-70" dirty="0">
                <a:solidFill>
                  <a:srgbClr val="FFFFFF"/>
                </a:solidFill>
                <a:latin typeface="Tahoma"/>
                <a:cs typeface="Tahoma"/>
              </a:rPr>
              <a:t>maintain</a:t>
            </a:r>
            <a:r>
              <a:rPr sz="4000" spc="27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4000" spc="-40" dirty="0">
                <a:solidFill>
                  <a:srgbClr val="FFFFFF"/>
                </a:solidFill>
                <a:latin typeface="Tahoma"/>
                <a:cs typeface="Tahoma"/>
              </a:rPr>
              <a:t>and</a:t>
            </a:r>
            <a:r>
              <a:rPr sz="4000" spc="2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4000" spc="100" dirty="0">
                <a:solidFill>
                  <a:srgbClr val="FFFFFF"/>
                </a:solidFill>
                <a:latin typeface="Tahoma"/>
                <a:cs typeface="Tahoma"/>
              </a:rPr>
              <a:t>repair</a:t>
            </a:r>
            <a:r>
              <a:rPr sz="4000" spc="27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4000" spc="-35" dirty="0">
                <a:solidFill>
                  <a:srgbClr val="FFFFFF"/>
                </a:solidFill>
                <a:latin typeface="Tahoma"/>
                <a:cs typeface="Tahoma"/>
              </a:rPr>
              <a:t>themselves.</a:t>
            </a:r>
            <a:endParaRPr sz="4000">
              <a:latin typeface="Tahoma"/>
              <a:cs typeface="Tahoma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917700" y="0"/>
            <a:ext cx="8585200" cy="3924300"/>
            <a:chOff x="1917700" y="0"/>
            <a:chExt cx="8585200" cy="3924300"/>
          </a:xfrm>
        </p:grpSpPr>
        <p:sp>
          <p:nvSpPr>
            <p:cNvPr id="15" name="object 15"/>
            <p:cNvSpPr/>
            <p:nvPr/>
          </p:nvSpPr>
          <p:spPr>
            <a:xfrm>
              <a:off x="8356600" y="0"/>
              <a:ext cx="2146300" cy="3924300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917700" y="1041400"/>
              <a:ext cx="6464300" cy="1485900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955799" y="1066799"/>
              <a:ext cx="6382143" cy="1409700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616200" y="1447800"/>
              <a:ext cx="3454400" cy="762000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2607538" y="1333500"/>
            <a:ext cx="3496945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000" spc="-70" dirty="0"/>
              <a:t>Let’s </a:t>
            </a:r>
            <a:r>
              <a:rPr sz="5000" spc="10" dirty="0"/>
              <a:t>recap</a:t>
            </a:r>
            <a:r>
              <a:rPr sz="5000" b="1" spc="10" dirty="0">
                <a:latin typeface="Calibri"/>
                <a:cs typeface="Calibri"/>
              </a:rPr>
              <a:t>.</a:t>
            </a:r>
            <a:r>
              <a:rPr sz="5000" b="1" spc="-140" dirty="0">
                <a:latin typeface="Calibri"/>
                <a:cs typeface="Calibri"/>
              </a:rPr>
              <a:t> </a:t>
            </a:r>
            <a:r>
              <a:rPr sz="5000" spc="-40" dirty="0"/>
              <a:t>.</a:t>
            </a:r>
            <a:endParaRPr sz="50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9795" y="8714655"/>
            <a:ext cx="1850389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80" dirty="0">
                <a:solidFill>
                  <a:srgbClr val="FFFFFF"/>
                </a:solidFill>
                <a:latin typeface="Tahoma"/>
                <a:cs typeface="Tahoma"/>
                <a:hlinkClick r:id="rId16" action="ppaction://hlinksldjump"/>
              </a:rPr>
              <a:t>B</a:t>
            </a:r>
            <a:r>
              <a:rPr sz="6000" spc="120" dirty="0">
                <a:solidFill>
                  <a:srgbClr val="FFFFFF"/>
                </a:solidFill>
                <a:latin typeface="Tahoma"/>
                <a:cs typeface="Tahoma"/>
                <a:hlinkClick r:id="rId16" action="ppaction://hlinksldjump"/>
              </a:rPr>
              <a:t>A</a:t>
            </a:r>
            <a:r>
              <a:rPr sz="6000" spc="-90" dirty="0">
                <a:solidFill>
                  <a:srgbClr val="FFFFFF"/>
                </a:solidFill>
                <a:latin typeface="Tahoma"/>
                <a:cs typeface="Tahoma"/>
                <a:hlinkClick r:id="rId16" action="ppaction://hlinksldjump"/>
              </a:rPr>
              <a:t>C</a:t>
            </a:r>
            <a:r>
              <a:rPr sz="6000" spc="-25" dirty="0">
                <a:solidFill>
                  <a:srgbClr val="FFFFFF"/>
                </a:solidFill>
                <a:latin typeface="Tahoma"/>
                <a:cs typeface="Tahoma"/>
                <a:hlinkClick r:id="rId16" action="ppaction://hlinksldjump"/>
              </a:rPr>
              <a:t>K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1045963" y="8708305"/>
            <a:ext cx="1874520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45" dirty="0">
                <a:solidFill>
                  <a:srgbClr val="FFFFFF"/>
                </a:solidFill>
                <a:latin typeface="Tahoma"/>
                <a:cs typeface="Tahoma"/>
                <a:hlinkClick r:id="rId17" action="ppaction://hlinksldjump"/>
              </a:rPr>
              <a:t>NEXT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263446" y="93712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18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3004800" cy="9753600"/>
          </a:xfrm>
          <a:custGeom>
            <a:avLst/>
            <a:gdLst/>
            <a:ahLst/>
            <a:cxnLst/>
            <a:rect l="l" t="t" r="r" b="b"/>
            <a:pathLst>
              <a:path w="13004800" h="9753600">
                <a:moveTo>
                  <a:pt x="13004800" y="0"/>
                </a:moveTo>
                <a:lnTo>
                  <a:pt x="0" y="0"/>
                </a:lnTo>
                <a:lnTo>
                  <a:pt x="0" y="9753600"/>
                </a:lnTo>
                <a:lnTo>
                  <a:pt x="13004800" y="9753600"/>
                </a:lnTo>
                <a:lnTo>
                  <a:pt x="13004800" y="0"/>
                </a:lnTo>
                <a:close/>
              </a:path>
            </a:pathLst>
          </a:custGeom>
          <a:solidFill>
            <a:srgbClr val="5C80D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8458200"/>
            <a:ext cx="13004800" cy="1295400"/>
            <a:chOff x="0" y="8458200"/>
            <a:chExt cx="13004800" cy="1295400"/>
          </a:xfrm>
        </p:grpSpPr>
        <p:sp>
          <p:nvSpPr>
            <p:cNvPr id="4" name="object 4"/>
            <p:cNvSpPr/>
            <p:nvPr/>
          </p:nvSpPr>
          <p:spPr>
            <a:xfrm>
              <a:off x="0" y="8775700"/>
              <a:ext cx="13004800" cy="9779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8801100"/>
              <a:ext cx="13004799" cy="95249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909299" y="8458200"/>
              <a:ext cx="2095500" cy="12954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036299" y="8915400"/>
              <a:ext cx="1892300" cy="6350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8458200"/>
              <a:ext cx="2438400" cy="129540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3499" y="8915400"/>
              <a:ext cx="1854200" cy="63500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194299" y="9359900"/>
              <a:ext cx="2336800" cy="35560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" name="object 11"/>
          <p:cNvGrpSpPr/>
          <p:nvPr/>
        </p:nvGrpSpPr>
        <p:grpSpPr>
          <a:xfrm>
            <a:off x="342900" y="152400"/>
            <a:ext cx="12471400" cy="2819400"/>
            <a:chOff x="342900" y="152400"/>
            <a:chExt cx="12471400" cy="2819400"/>
          </a:xfrm>
        </p:grpSpPr>
        <p:sp>
          <p:nvSpPr>
            <p:cNvPr id="12" name="object 12"/>
            <p:cNvSpPr/>
            <p:nvPr/>
          </p:nvSpPr>
          <p:spPr>
            <a:xfrm>
              <a:off x="6559550" y="152400"/>
              <a:ext cx="6254750" cy="2819400"/>
            </a:xfrm>
            <a:custGeom>
              <a:avLst/>
              <a:gdLst/>
              <a:ahLst/>
              <a:cxnLst/>
              <a:rect l="l" t="t" r="r" b="b"/>
              <a:pathLst>
                <a:path w="6254750" h="2819400">
                  <a:moveTo>
                    <a:pt x="6254750" y="0"/>
                  </a:moveTo>
                  <a:lnTo>
                    <a:pt x="0" y="0"/>
                  </a:lnTo>
                  <a:lnTo>
                    <a:pt x="0" y="2819400"/>
                  </a:lnTo>
                  <a:lnTo>
                    <a:pt x="6254750" y="2819400"/>
                  </a:lnTo>
                  <a:lnTo>
                    <a:pt x="625475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42900" y="190500"/>
              <a:ext cx="6375400" cy="2616200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80999" y="215900"/>
              <a:ext cx="6032499" cy="2539999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69900" y="685800"/>
              <a:ext cx="5842000" cy="546100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736600" y="1270000"/>
              <a:ext cx="5346700" cy="571500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346200" y="1854200"/>
              <a:ext cx="4102100" cy="571500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8" name="object 18"/>
          <p:cNvGraphicFramePr>
            <a:graphicFrameLocks noGrp="1"/>
          </p:cNvGraphicFramePr>
          <p:nvPr/>
        </p:nvGraphicFramePr>
        <p:xfrm>
          <a:off x="254000" y="127000"/>
          <a:ext cx="12560300" cy="8534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280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80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44800">
                <a:tc>
                  <a:txBody>
                    <a:bodyPr/>
                    <a:lstStyle/>
                    <a:p>
                      <a:pPr marL="234950" marR="249554" algn="ctr">
                        <a:lnSpc>
                          <a:spcPct val="103600"/>
                        </a:lnSpc>
                        <a:spcBef>
                          <a:spcPts val="3440"/>
                        </a:spcBef>
                      </a:pPr>
                      <a:r>
                        <a:rPr sz="3700" spc="-6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Can </a:t>
                      </a:r>
                      <a:r>
                        <a:rPr sz="3700" spc="-6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you </a:t>
                      </a:r>
                      <a:r>
                        <a:rPr sz="3700" spc="9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think </a:t>
                      </a:r>
                      <a:r>
                        <a:rPr sz="3700" spc="10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of </a:t>
                      </a:r>
                      <a:r>
                        <a:rPr sz="370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any foods  </a:t>
                      </a:r>
                      <a:r>
                        <a:rPr sz="3700" spc="15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that </a:t>
                      </a:r>
                      <a:r>
                        <a:rPr sz="3700" spc="-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would </a:t>
                      </a:r>
                      <a:r>
                        <a:rPr sz="3700" spc="-1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go </a:t>
                      </a:r>
                      <a:r>
                        <a:rPr sz="3700" spc="-5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in </a:t>
                      </a:r>
                      <a:r>
                        <a:rPr sz="3700" spc="-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each </a:t>
                      </a:r>
                      <a:r>
                        <a:rPr sz="3700" spc="10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of  </a:t>
                      </a:r>
                      <a:r>
                        <a:rPr sz="3700" spc="8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these </a:t>
                      </a:r>
                      <a:r>
                        <a:rPr sz="3700" spc="1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food</a:t>
                      </a:r>
                      <a:r>
                        <a:rPr sz="3700" spc="41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3700" spc="-5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groups?</a:t>
                      </a:r>
                      <a:endParaRPr sz="3700">
                        <a:latin typeface="Tahoma"/>
                        <a:cs typeface="Tahoma"/>
                      </a:endParaRPr>
                    </a:p>
                  </a:txBody>
                  <a:tcPr marL="0" marR="0" marT="436880" marB="0"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230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ahoma"/>
                          <a:cs typeface="Tahoma"/>
                        </a:rPr>
                        <a:t>Carbohydrates</a:t>
                      </a:r>
                      <a:endParaRPr sz="2300">
                        <a:latin typeface="Tahoma"/>
                        <a:cs typeface="Tahoma"/>
                      </a:endParaRPr>
                    </a:p>
                  </a:txBody>
                  <a:tcPr marL="0" marR="0" marT="635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4800"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2300" u="sng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ahoma"/>
                          <a:cs typeface="Tahoma"/>
                        </a:rPr>
                        <a:t>Fats</a:t>
                      </a:r>
                      <a:endParaRPr sz="2300">
                        <a:latin typeface="Tahoma"/>
                        <a:cs typeface="Tahoma"/>
                      </a:endParaRPr>
                    </a:p>
                  </a:txBody>
                  <a:tcPr marL="0" marR="0" marT="635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230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ahoma"/>
                          <a:cs typeface="Tahoma"/>
                        </a:rPr>
                        <a:t>Proteins</a:t>
                      </a:r>
                      <a:endParaRPr sz="2300">
                        <a:latin typeface="Tahoma"/>
                        <a:cs typeface="Tahoma"/>
                      </a:endParaRPr>
                    </a:p>
                  </a:txBody>
                  <a:tcPr marL="0" marR="0" marT="635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44800"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2300" u="sng" spc="2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/>
                          <a:cs typeface="Tahoma"/>
                        </a:rPr>
                        <a:t>Fibre</a:t>
                      </a:r>
                      <a:endParaRPr sz="2300">
                        <a:latin typeface="Tahoma"/>
                        <a:cs typeface="Tahoma"/>
                      </a:endParaRPr>
                    </a:p>
                  </a:txBody>
                  <a:tcPr marL="0" marR="0" marT="635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2300" u="sng" spc="35" dirty="0">
                          <a:uFill>
                            <a:solidFill>
                              <a:srgbClr val="000000"/>
                            </a:solidFill>
                          </a:uFill>
                          <a:latin typeface="Tahoma"/>
                          <a:cs typeface="Tahoma"/>
                        </a:rPr>
                        <a:t>Minerals</a:t>
                      </a:r>
                      <a:endParaRPr sz="2300">
                        <a:latin typeface="Tahoma"/>
                        <a:cs typeface="Tahoma"/>
                      </a:endParaRPr>
                    </a:p>
                  </a:txBody>
                  <a:tcPr marL="0" marR="0" marT="635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9" name="object 19"/>
          <p:cNvSpPr txBox="1"/>
          <p:nvPr/>
        </p:nvSpPr>
        <p:spPr>
          <a:xfrm>
            <a:off x="69795" y="8714655"/>
            <a:ext cx="1850389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80" dirty="0">
                <a:solidFill>
                  <a:srgbClr val="FFFFFF"/>
                </a:solidFill>
                <a:latin typeface="Tahoma"/>
                <a:cs typeface="Tahoma"/>
                <a:hlinkClick r:id="rId15" action="ppaction://hlinksldjump"/>
              </a:rPr>
              <a:t>B</a:t>
            </a:r>
            <a:r>
              <a:rPr sz="6000" spc="120" dirty="0">
                <a:solidFill>
                  <a:srgbClr val="FFFFFF"/>
                </a:solidFill>
                <a:latin typeface="Tahoma"/>
                <a:cs typeface="Tahoma"/>
                <a:hlinkClick r:id="rId15" action="ppaction://hlinksldjump"/>
              </a:rPr>
              <a:t>A</a:t>
            </a:r>
            <a:r>
              <a:rPr sz="6000" spc="-90" dirty="0">
                <a:solidFill>
                  <a:srgbClr val="FFFFFF"/>
                </a:solidFill>
                <a:latin typeface="Tahoma"/>
                <a:cs typeface="Tahoma"/>
                <a:hlinkClick r:id="rId15" action="ppaction://hlinksldjump"/>
              </a:rPr>
              <a:t>C</a:t>
            </a:r>
            <a:r>
              <a:rPr sz="6000" spc="-25" dirty="0">
                <a:solidFill>
                  <a:srgbClr val="FFFFFF"/>
                </a:solidFill>
                <a:latin typeface="Tahoma"/>
                <a:cs typeface="Tahoma"/>
                <a:hlinkClick r:id="rId15" action="ppaction://hlinksldjump"/>
              </a:rPr>
              <a:t>K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1045963" y="8708305"/>
            <a:ext cx="1874520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45" dirty="0">
                <a:solidFill>
                  <a:srgbClr val="FFFFFF"/>
                </a:solidFill>
                <a:latin typeface="Tahoma"/>
                <a:cs typeface="Tahoma"/>
                <a:hlinkClick r:id="rId16" action="ppaction://hlinksldjump"/>
              </a:rPr>
              <a:t>NEXT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263446" y="93712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17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3004800" cy="9753600"/>
          </a:xfrm>
          <a:custGeom>
            <a:avLst/>
            <a:gdLst/>
            <a:ahLst/>
            <a:cxnLst/>
            <a:rect l="l" t="t" r="r" b="b"/>
            <a:pathLst>
              <a:path w="13004800" h="9753600">
                <a:moveTo>
                  <a:pt x="13004800" y="0"/>
                </a:moveTo>
                <a:lnTo>
                  <a:pt x="0" y="0"/>
                </a:lnTo>
                <a:lnTo>
                  <a:pt x="0" y="9753600"/>
                </a:lnTo>
                <a:lnTo>
                  <a:pt x="13004800" y="9753600"/>
                </a:lnTo>
                <a:lnTo>
                  <a:pt x="13004800" y="0"/>
                </a:lnTo>
                <a:close/>
              </a:path>
            </a:pathLst>
          </a:custGeom>
          <a:solidFill>
            <a:srgbClr val="5C80D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381000"/>
            <a:ext cx="13004800" cy="9372600"/>
            <a:chOff x="0" y="381000"/>
            <a:chExt cx="13004800" cy="9372600"/>
          </a:xfrm>
        </p:grpSpPr>
        <p:sp>
          <p:nvSpPr>
            <p:cNvPr id="4" name="object 4"/>
            <p:cNvSpPr/>
            <p:nvPr/>
          </p:nvSpPr>
          <p:spPr>
            <a:xfrm>
              <a:off x="6845299" y="2743200"/>
              <a:ext cx="6159500" cy="63754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8775700"/>
              <a:ext cx="13004800" cy="9779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0" y="8801100"/>
              <a:ext cx="13004799" cy="952499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909299" y="8458200"/>
              <a:ext cx="2095500" cy="129540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1036299" y="8915400"/>
              <a:ext cx="1892300" cy="63500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0" y="8458200"/>
              <a:ext cx="2438400" cy="1295400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3499" y="8915400"/>
              <a:ext cx="1854200" cy="635000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194299" y="9359900"/>
              <a:ext cx="2336800" cy="355600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80999" y="381000"/>
              <a:ext cx="9271000" cy="6159500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19099" y="406400"/>
              <a:ext cx="9188450" cy="6083300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901699" y="787400"/>
              <a:ext cx="7251700" cy="508000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977899" y="1485900"/>
              <a:ext cx="7112000" cy="482600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028699" y="2171700"/>
              <a:ext cx="6997700" cy="622300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00099" y="2857500"/>
              <a:ext cx="7480300" cy="495300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914399" y="3543300"/>
              <a:ext cx="7251700" cy="495300"/>
            </a:xfrm>
            <a:prstGeom prst="rect">
              <a:avLst/>
            </a:prstGeom>
            <a:blipFill>
              <a:blip r:embed="rId1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838199" y="4229100"/>
              <a:ext cx="7366000" cy="596900"/>
            </a:xfrm>
            <a:prstGeom prst="rect">
              <a:avLst/>
            </a:prstGeom>
            <a:blipFill>
              <a:blip r:embed="rId2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651000" y="4914900"/>
              <a:ext cx="5778500" cy="495300"/>
            </a:xfrm>
            <a:prstGeom prst="rect">
              <a:avLst/>
            </a:prstGeom>
            <a:blipFill>
              <a:blip r:embed="rId2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806700" y="5613400"/>
              <a:ext cx="3467100" cy="482600"/>
            </a:xfrm>
            <a:prstGeom prst="rect">
              <a:avLst/>
            </a:prstGeom>
            <a:blipFill>
              <a:blip r:embed="rId2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795648" y="627380"/>
            <a:ext cx="7473315" cy="5511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7100"/>
              </a:lnSpc>
              <a:spcBef>
                <a:spcPts val="100"/>
              </a:spcBef>
            </a:pPr>
            <a:r>
              <a:rPr sz="4200" spc="-190" dirty="0">
                <a:solidFill>
                  <a:srgbClr val="FFFFFF"/>
                </a:solidFill>
                <a:latin typeface="Tahoma"/>
                <a:cs typeface="Tahoma"/>
              </a:rPr>
              <a:t>You </a:t>
            </a:r>
            <a:r>
              <a:rPr sz="4200" spc="-60" dirty="0">
                <a:solidFill>
                  <a:srgbClr val="FFFFFF"/>
                </a:solidFill>
                <a:latin typeface="Tahoma"/>
                <a:cs typeface="Tahoma"/>
              </a:rPr>
              <a:t>can </a:t>
            </a:r>
            <a:r>
              <a:rPr sz="4200" spc="-15" dirty="0">
                <a:solidFill>
                  <a:srgbClr val="FFFFFF"/>
                </a:solidFill>
                <a:latin typeface="Tahoma"/>
                <a:cs typeface="Tahoma"/>
              </a:rPr>
              <a:t>find </a:t>
            </a:r>
            <a:r>
              <a:rPr sz="4200" spc="5" dirty="0">
                <a:solidFill>
                  <a:srgbClr val="FFFFFF"/>
                </a:solidFill>
                <a:latin typeface="Tahoma"/>
                <a:cs typeface="Tahoma"/>
              </a:rPr>
              <a:t>out </a:t>
            </a:r>
            <a:r>
              <a:rPr sz="4200" spc="-95" dirty="0">
                <a:solidFill>
                  <a:srgbClr val="FFFFFF"/>
                </a:solidFill>
                <a:latin typeface="Tahoma"/>
                <a:cs typeface="Tahoma"/>
              </a:rPr>
              <a:t>how </a:t>
            </a:r>
            <a:r>
              <a:rPr sz="4200" spc="-125" dirty="0">
                <a:solidFill>
                  <a:srgbClr val="FFFFFF"/>
                </a:solidFill>
                <a:latin typeface="Tahoma"/>
                <a:cs typeface="Tahoma"/>
              </a:rPr>
              <a:t>much </a:t>
            </a:r>
            <a:r>
              <a:rPr sz="4200" spc="114" dirty="0">
                <a:solidFill>
                  <a:srgbClr val="FFFFFF"/>
                </a:solidFill>
                <a:latin typeface="Tahoma"/>
                <a:cs typeface="Tahoma"/>
              </a:rPr>
              <a:t>of  </a:t>
            </a:r>
            <a:r>
              <a:rPr sz="4200" spc="145" dirty="0">
                <a:solidFill>
                  <a:srgbClr val="FFFFFF"/>
                </a:solidFill>
                <a:latin typeface="Tahoma"/>
                <a:cs typeface="Tahoma"/>
              </a:rPr>
              <a:t>the </a:t>
            </a:r>
            <a:r>
              <a:rPr sz="4200" spc="100" dirty="0">
                <a:solidFill>
                  <a:srgbClr val="FFFFFF"/>
                </a:solidFill>
                <a:latin typeface="Tahoma"/>
                <a:cs typeface="Tahoma"/>
              </a:rPr>
              <a:t>different </a:t>
            </a:r>
            <a:r>
              <a:rPr sz="4200" spc="70" dirty="0">
                <a:solidFill>
                  <a:srgbClr val="FFFFFF"/>
                </a:solidFill>
                <a:latin typeface="Tahoma"/>
                <a:cs typeface="Tahoma"/>
              </a:rPr>
              <a:t>nutrients </a:t>
            </a:r>
            <a:r>
              <a:rPr sz="4200" spc="65" dirty="0">
                <a:solidFill>
                  <a:srgbClr val="FFFFFF"/>
                </a:solidFill>
                <a:latin typeface="Tahoma"/>
                <a:cs typeface="Tahoma"/>
              </a:rPr>
              <a:t>are </a:t>
            </a:r>
            <a:r>
              <a:rPr sz="4200" spc="-55" dirty="0">
                <a:solidFill>
                  <a:srgbClr val="FFFFFF"/>
                </a:solidFill>
                <a:latin typeface="Tahoma"/>
                <a:cs typeface="Tahoma"/>
              </a:rPr>
              <a:t>in  </a:t>
            </a:r>
            <a:r>
              <a:rPr sz="4200" spc="100" dirty="0">
                <a:solidFill>
                  <a:srgbClr val="FFFFFF"/>
                </a:solidFill>
                <a:latin typeface="Tahoma"/>
                <a:cs typeface="Tahoma"/>
              </a:rPr>
              <a:t>different </a:t>
            </a:r>
            <a:r>
              <a:rPr sz="4200" dirty="0">
                <a:solidFill>
                  <a:srgbClr val="FFFFFF"/>
                </a:solidFill>
                <a:latin typeface="Tahoma"/>
                <a:cs typeface="Tahoma"/>
              </a:rPr>
              <a:t>foods </a:t>
            </a:r>
            <a:r>
              <a:rPr sz="4200" spc="25" dirty="0">
                <a:solidFill>
                  <a:srgbClr val="FFFFFF"/>
                </a:solidFill>
                <a:latin typeface="Tahoma"/>
                <a:cs typeface="Tahoma"/>
              </a:rPr>
              <a:t>by </a:t>
            </a:r>
            <a:r>
              <a:rPr sz="4200" spc="-30" dirty="0">
                <a:solidFill>
                  <a:srgbClr val="FFFFFF"/>
                </a:solidFill>
                <a:latin typeface="Tahoma"/>
                <a:cs typeface="Tahoma"/>
              </a:rPr>
              <a:t>looking </a:t>
            </a:r>
            <a:r>
              <a:rPr sz="4200" spc="135" dirty="0">
                <a:solidFill>
                  <a:srgbClr val="FFFFFF"/>
                </a:solidFill>
                <a:latin typeface="Tahoma"/>
                <a:cs typeface="Tahoma"/>
              </a:rPr>
              <a:t>at  </a:t>
            </a:r>
            <a:r>
              <a:rPr sz="4200" spc="20" dirty="0">
                <a:solidFill>
                  <a:srgbClr val="FFFFFF"/>
                </a:solidFill>
                <a:latin typeface="Tahoma"/>
                <a:cs typeface="Tahoma"/>
              </a:rPr>
              <a:t>food </a:t>
            </a:r>
            <a:r>
              <a:rPr sz="4200" dirty="0">
                <a:solidFill>
                  <a:srgbClr val="FFFFFF"/>
                </a:solidFill>
                <a:latin typeface="Tahoma"/>
                <a:cs typeface="Tahoma"/>
              </a:rPr>
              <a:t>labels. </a:t>
            </a:r>
            <a:r>
              <a:rPr sz="4200" spc="-95" dirty="0">
                <a:solidFill>
                  <a:srgbClr val="FFFFFF"/>
                </a:solidFill>
                <a:latin typeface="Tahoma"/>
                <a:cs typeface="Tahoma"/>
              </a:rPr>
              <a:t>Have </a:t>
            </a:r>
            <a:r>
              <a:rPr sz="4200" spc="45" dirty="0">
                <a:solidFill>
                  <a:srgbClr val="FFFFFF"/>
                </a:solidFill>
                <a:latin typeface="Tahoma"/>
                <a:cs typeface="Tahoma"/>
              </a:rPr>
              <a:t>a </a:t>
            </a:r>
            <a:r>
              <a:rPr sz="4200" spc="-15" dirty="0">
                <a:solidFill>
                  <a:srgbClr val="FFFFFF"/>
                </a:solidFill>
                <a:latin typeface="Tahoma"/>
                <a:cs typeface="Tahoma"/>
              </a:rPr>
              <a:t>look </a:t>
            </a:r>
            <a:r>
              <a:rPr sz="4200" spc="135" dirty="0">
                <a:solidFill>
                  <a:srgbClr val="FFFFFF"/>
                </a:solidFill>
                <a:latin typeface="Tahoma"/>
                <a:cs typeface="Tahoma"/>
              </a:rPr>
              <a:t>at </a:t>
            </a:r>
            <a:r>
              <a:rPr sz="4200" spc="145" dirty="0">
                <a:solidFill>
                  <a:srgbClr val="FFFFFF"/>
                </a:solidFill>
                <a:latin typeface="Tahoma"/>
                <a:cs typeface="Tahoma"/>
              </a:rPr>
              <a:t>the  </a:t>
            </a:r>
            <a:r>
              <a:rPr sz="4200" spc="130" dirty="0">
                <a:solidFill>
                  <a:srgbClr val="FFFFFF"/>
                </a:solidFill>
                <a:latin typeface="Tahoma"/>
                <a:cs typeface="Tahoma"/>
              </a:rPr>
              <a:t>three </a:t>
            </a:r>
            <a:r>
              <a:rPr sz="4200" spc="20" dirty="0">
                <a:solidFill>
                  <a:srgbClr val="FFFFFF"/>
                </a:solidFill>
                <a:latin typeface="Tahoma"/>
                <a:cs typeface="Tahoma"/>
              </a:rPr>
              <a:t>food </a:t>
            </a:r>
            <a:r>
              <a:rPr sz="4200" spc="50" dirty="0">
                <a:solidFill>
                  <a:srgbClr val="FFFFFF"/>
                </a:solidFill>
                <a:latin typeface="Tahoma"/>
                <a:cs typeface="Tahoma"/>
              </a:rPr>
              <a:t>labels </a:t>
            </a:r>
            <a:r>
              <a:rPr sz="4200" spc="-165" dirty="0">
                <a:solidFill>
                  <a:srgbClr val="FFFFFF"/>
                </a:solidFill>
                <a:latin typeface="Tahoma"/>
                <a:cs typeface="Tahoma"/>
              </a:rPr>
              <a:t>on </a:t>
            </a:r>
            <a:r>
              <a:rPr sz="4200" spc="145" dirty="0">
                <a:solidFill>
                  <a:srgbClr val="FFFFFF"/>
                </a:solidFill>
                <a:latin typeface="Tahoma"/>
                <a:cs typeface="Tahoma"/>
              </a:rPr>
              <a:t>the </a:t>
            </a:r>
            <a:r>
              <a:rPr sz="4200" spc="125" dirty="0">
                <a:solidFill>
                  <a:srgbClr val="FFFFFF"/>
                </a:solidFill>
                <a:latin typeface="Tahoma"/>
                <a:cs typeface="Tahoma"/>
              </a:rPr>
              <a:t>next  </a:t>
            </a:r>
            <a:r>
              <a:rPr sz="4200" spc="20" dirty="0">
                <a:solidFill>
                  <a:srgbClr val="FFFFFF"/>
                </a:solidFill>
                <a:latin typeface="Tahoma"/>
                <a:cs typeface="Tahoma"/>
              </a:rPr>
              <a:t>slide </a:t>
            </a:r>
            <a:r>
              <a:rPr sz="4200" spc="-45" dirty="0">
                <a:solidFill>
                  <a:srgbClr val="FFFFFF"/>
                </a:solidFill>
                <a:latin typeface="Tahoma"/>
                <a:cs typeface="Tahoma"/>
              </a:rPr>
              <a:t>and </a:t>
            </a:r>
            <a:r>
              <a:rPr sz="4200" spc="-25" dirty="0">
                <a:solidFill>
                  <a:srgbClr val="FFFFFF"/>
                </a:solidFill>
                <a:latin typeface="Tahoma"/>
                <a:cs typeface="Tahoma"/>
              </a:rPr>
              <a:t>see </a:t>
            </a:r>
            <a:r>
              <a:rPr sz="4200" spc="180" dirty="0">
                <a:solidFill>
                  <a:srgbClr val="FFFFFF"/>
                </a:solidFill>
                <a:latin typeface="Tahoma"/>
                <a:cs typeface="Tahoma"/>
              </a:rPr>
              <a:t>if </a:t>
            </a:r>
            <a:r>
              <a:rPr sz="4200" spc="-65" dirty="0">
                <a:solidFill>
                  <a:srgbClr val="FFFFFF"/>
                </a:solidFill>
                <a:latin typeface="Tahoma"/>
                <a:cs typeface="Tahoma"/>
              </a:rPr>
              <a:t>you </a:t>
            </a:r>
            <a:r>
              <a:rPr sz="4200" spc="-60" dirty="0">
                <a:solidFill>
                  <a:srgbClr val="FFFFFF"/>
                </a:solidFill>
                <a:latin typeface="Tahoma"/>
                <a:cs typeface="Tahoma"/>
              </a:rPr>
              <a:t>can </a:t>
            </a:r>
            <a:r>
              <a:rPr sz="4200" spc="-50" dirty="0">
                <a:solidFill>
                  <a:srgbClr val="FFFFFF"/>
                </a:solidFill>
                <a:latin typeface="Tahoma"/>
                <a:cs typeface="Tahoma"/>
              </a:rPr>
              <a:t>match  </a:t>
            </a:r>
            <a:r>
              <a:rPr sz="4200" spc="145" dirty="0">
                <a:solidFill>
                  <a:srgbClr val="FFFFFF"/>
                </a:solidFill>
                <a:latin typeface="Tahoma"/>
                <a:cs typeface="Tahoma"/>
              </a:rPr>
              <a:t>the </a:t>
            </a:r>
            <a:r>
              <a:rPr sz="4200" spc="150" dirty="0">
                <a:solidFill>
                  <a:srgbClr val="FFFFFF"/>
                </a:solidFill>
                <a:latin typeface="Tahoma"/>
                <a:cs typeface="Tahoma"/>
              </a:rPr>
              <a:t>correct </a:t>
            </a:r>
            <a:r>
              <a:rPr sz="4200" spc="20" dirty="0">
                <a:solidFill>
                  <a:srgbClr val="FFFFFF"/>
                </a:solidFill>
                <a:latin typeface="Tahoma"/>
                <a:cs typeface="Tahoma"/>
              </a:rPr>
              <a:t>food </a:t>
            </a:r>
            <a:r>
              <a:rPr sz="4200" spc="45" dirty="0">
                <a:solidFill>
                  <a:srgbClr val="FFFFFF"/>
                </a:solidFill>
                <a:latin typeface="Tahoma"/>
                <a:cs typeface="Tahoma"/>
              </a:rPr>
              <a:t>to </a:t>
            </a:r>
            <a:r>
              <a:rPr sz="4200" spc="145" dirty="0">
                <a:solidFill>
                  <a:srgbClr val="FFFFFF"/>
                </a:solidFill>
                <a:latin typeface="Tahoma"/>
                <a:cs typeface="Tahoma"/>
              </a:rPr>
              <a:t>the  </a:t>
            </a:r>
            <a:r>
              <a:rPr sz="4200" spc="150" dirty="0">
                <a:solidFill>
                  <a:srgbClr val="FFFFFF"/>
                </a:solidFill>
                <a:latin typeface="Tahoma"/>
                <a:cs typeface="Tahoma"/>
              </a:rPr>
              <a:t>correct </a:t>
            </a:r>
            <a:r>
              <a:rPr sz="4200" spc="20" dirty="0">
                <a:solidFill>
                  <a:srgbClr val="FFFFFF"/>
                </a:solidFill>
                <a:latin typeface="Tahoma"/>
                <a:cs typeface="Tahoma"/>
              </a:rPr>
              <a:t>label</a:t>
            </a:r>
            <a:r>
              <a:rPr sz="4200" b="1" spc="20" dirty="0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r>
              <a:rPr sz="4200" b="1" spc="-3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200" spc="-35" dirty="0">
                <a:solidFill>
                  <a:srgbClr val="FFFFFF"/>
                </a:solidFill>
                <a:latin typeface="Tahoma"/>
                <a:cs typeface="Tahoma"/>
              </a:rPr>
              <a:t>.</a:t>
            </a:r>
            <a:endParaRPr sz="42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9795" y="8714655"/>
            <a:ext cx="1850389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80" dirty="0">
                <a:solidFill>
                  <a:srgbClr val="FFFFFF"/>
                </a:solidFill>
                <a:latin typeface="Tahoma"/>
                <a:cs typeface="Tahoma"/>
                <a:hlinkClick r:id="rId23" action="ppaction://hlinksldjump"/>
              </a:rPr>
              <a:t>B</a:t>
            </a:r>
            <a:r>
              <a:rPr sz="6000" spc="120" dirty="0">
                <a:solidFill>
                  <a:srgbClr val="FFFFFF"/>
                </a:solidFill>
                <a:latin typeface="Tahoma"/>
                <a:cs typeface="Tahoma"/>
                <a:hlinkClick r:id="rId23" action="ppaction://hlinksldjump"/>
              </a:rPr>
              <a:t>A</a:t>
            </a:r>
            <a:r>
              <a:rPr sz="6000" spc="-90" dirty="0">
                <a:solidFill>
                  <a:srgbClr val="FFFFFF"/>
                </a:solidFill>
                <a:latin typeface="Tahoma"/>
                <a:cs typeface="Tahoma"/>
                <a:hlinkClick r:id="rId23" action="ppaction://hlinksldjump"/>
              </a:rPr>
              <a:t>C</a:t>
            </a:r>
            <a:r>
              <a:rPr sz="6000" spc="-25" dirty="0">
                <a:solidFill>
                  <a:srgbClr val="FFFFFF"/>
                </a:solidFill>
                <a:latin typeface="Tahoma"/>
                <a:cs typeface="Tahoma"/>
                <a:hlinkClick r:id="rId23" action="ppaction://hlinksldjump"/>
              </a:rPr>
              <a:t>K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1045963" y="8708305"/>
            <a:ext cx="1874520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45" dirty="0">
                <a:solidFill>
                  <a:srgbClr val="FFFFFF"/>
                </a:solidFill>
                <a:latin typeface="Tahoma"/>
                <a:cs typeface="Tahoma"/>
                <a:hlinkClick r:id="rId24" action="ppaction://hlinksldjump"/>
              </a:rPr>
              <a:t>NEXT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263446" y="93712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25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pic>
        <p:nvPicPr>
          <p:cNvPr id="2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C357ACA-B3E8-48C9-849A-9B3BB024BDD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2602520" y="8966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3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686800" y="5789218"/>
            <a:ext cx="3778250" cy="2489200"/>
            <a:chOff x="8686800" y="5789218"/>
            <a:chExt cx="3778250" cy="2489200"/>
          </a:xfrm>
        </p:grpSpPr>
        <p:sp>
          <p:nvSpPr>
            <p:cNvPr id="3" name="object 3"/>
            <p:cNvSpPr/>
            <p:nvPr/>
          </p:nvSpPr>
          <p:spPr>
            <a:xfrm>
              <a:off x="10912894" y="5789218"/>
              <a:ext cx="1551615" cy="2489023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8686800" y="6197599"/>
              <a:ext cx="2552700" cy="17272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410700" y="6502399"/>
              <a:ext cx="1460500" cy="45720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813800" y="7162799"/>
              <a:ext cx="2057400" cy="45720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1308310" y="5656669"/>
            <a:ext cx="2654300" cy="2768600"/>
            <a:chOff x="1308310" y="5656669"/>
            <a:chExt cx="2654300" cy="2768600"/>
          </a:xfrm>
        </p:grpSpPr>
        <p:sp>
          <p:nvSpPr>
            <p:cNvPr id="8" name="object 8"/>
            <p:cNvSpPr/>
            <p:nvPr/>
          </p:nvSpPr>
          <p:spPr>
            <a:xfrm>
              <a:off x="1308310" y="5656669"/>
              <a:ext cx="876122" cy="276860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222500" y="6172200"/>
              <a:ext cx="1739900" cy="1727200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324100" y="6502400"/>
              <a:ext cx="1054100" cy="457200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324100" y="7150100"/>
              <a:ext cx="571500" cy="457200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5217448" y="339852"/>
            <a:ext cx="2644140" cy="3114675"/>
            <a:chOff x="5217448" y="339852"/>
            <a:chExt cx="2644140" cy="3114675"/>
          </a:xfrm>
        </p:grpSpPr>
        <p:sp>
          <p:nvSpPr>
            <p:cNvPr id="13" name="object 13"/>
            <p:cNvSpPr/>
            <p:nvPr/>
          </p:nvSpPr>
          <p:spPr>
            <a:xfrm>
              <a:off x="5217448" y="339852"/>
              <a:ext cx="2603236" cy="2273300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435600" y="2374900"/>
              <a:ext cx="2425700" cy="1079500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549900" y="2679700"/>
              <a:ext cx="1943100" cy="457200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8260">
              <a:lnSpc>
                <a:spcPct val="100000"/>
              </a:lnSpc>
              <a:spcBef>
                <a:spcPts val="100"/>
              </a:spcBef>
            </a:pPr>
            <a:r>
              <a:rPr spc="120" dirty="0"/>
              <a:t>c</a:t>
            </a:r>
            <a:r>
              <a:rPr spc="35" dirty="0"/>
              <a:t>r</a:t>
            </a:r>
            <a:r>
              <a:rPr spc="-85" dirty="0"/>
              <a:t>a</a:t>
            </a:r>
            <a:r>
              <a:rPr spc="55" dirty="0"/>
              <a:t>c</a:t>
            </a:r>
            <a:r>
              <a:rPr spc="-30" dirty="0"/>
              <a:t>k</a:t>
            </a:r>
            <a:r>
              <a:rPr spc="80" dirty="0"/>
              <a:t>e</a:t>
            </a:r>
            <a:r>
              <a:rPr spc="365" dirty="0"/>
              <a:t>r</a:t>
            </a:r>
            <a:r>
              <a:rPr spc="-65" dirty="0"/>
              <a:t>s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69795" y="8714655"/>
            <a:ext cx="1850389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80" dirty="0">
                <a:solidFill>
                  <a:srgbClr val="FFFFFF"/>
                </a:solidFill>
                <a:latin typeface="Tahoma"/>
                <a:cs typeface="Tahoma"/>
                <a:hlinkClick r:id="rId16" action="ppaction://hlinksldjump"/>
              </a:rPr>
              <a:t>B</a:t>
            </a:r>
            <a:r>
              <a:rPr sz="6000" spc="120" dirty="0">
                <a:solidFill>
                  <a:srgbClr val="FFFFFF"/>
                </a:solidFill>
                <a:latin typeface="Tahoma"/>
                <a:cs typeface="Tahoma"/>
                <a:hlinkClick r:id="rId16" action="ppaction://hlinksldjump"/>
              </a:rPr>
              <a:t>A</a:t>
            </a:r>
            <a:r>
              <a:rPr sz="6000" spc="-90" dirty="0">
                <a:solidFill>
                  <a:srgbClr val="FFFFFF"/>
                </a:solidFill>
                <a:latin typeface="Tahoma"/>
                <a:cs typeface="Tahoma"/>
                <a:hlinkClick r:id="rId16" action="ppaction://hlinksldjump"/>
              </a:rPr>
              <a:t>C</a:t>
            </a:r>
            <a:r>
              <a:rPr sz="6000" spc="-25" dirty="0">
                <a:solidFill>
                  <a:srgbClr val="FFFFFF"/>
                </a:solidFill>
                <a:latin typeface="Tahoma"/>
                <a:cs typeface="Tahoma"/>
                <a:hlinkClick r:id="rId16" action="ppaction://hlinksldjump"/>
              </a:rPr>
              <a:t>K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1045963" y="8708305"/>
            <a:ext cx="1874520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45" dirty="0">
                <a:solidFill>
                  <a:srgbClr val="FFFFFF"/>
                </a:solidFill>
                <a:latin typeface="Tahoma"/>
                <a:cs typeface="Tahoma"/>
                <a:hlinkClick r:id="rId17" action="ppaction://hlinksldjump"/>
              </a:rPr>
              <a:t>NEXT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263446" y="93712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18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345926" y="6318250"/>
            <a:ext cx="1029969" cy="1320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6300"/>
              </a:lnSpc>
              <a:spcBef>
                <a:spcPts val="95"/>
              </a:spcBef>
            </a:pPr>
            <a:r>
              <a:rPr sz="4000" spc="-229" dirty="0">
                <a:solidFill>
                  <a:srgbClr val="FFFFFF"/>
                </a:solidFill>
                <a:latin typeface="Tahoma"/>
                <a:cs typeface="Tahoma"/>
              </a:rPr>
              <a:t>o</a:t>
            </a:r>
            <a:r>
              <a:rPr sz="4000" spc="105" dirty="0">
                <a:solidFill>
                  <a:srgbClr val="FFFFFF"/>
                </a:solidFill>
                <a:latin typeface="Tahoma"/>
                <a:cs typeface="Tahoma"/>
              </a:rPr>
              <a:t>l</a:t>
            </a:r>
            <a:r>
              <a:rPr sz="4000" spc="80" dirty="0">
                <a:solidFill>
                  <a:srgbClr val="FFFFFF"/>
                </a:solidFill>
                <a:latin typeface="Tahoma"/>
                <a:cs typeface="Tahoma"/>
              </a:rPr>
              <a:t>i</a:t>
            </a:r>
            <a:r>
              <a:rPr sz="4000" spc="-170" dirty="0">
                <a:solidFill>
                  <a:srgbClr val="FFFFFF"/>
                </a:solidFill>
                <a:latin typeface="Tahoma"/>
                <a:cs typeface="Tahoma"/>
              </a:rPr>
              <a:t>v</a:t>
            </a:r>
            <a:r>
              <a:rPr sz="4000" spc="-5" dirty="0">
                <a:solidFill>
                  <a:srgbClr val="FFFFFF"/>
                </a:solidFill>
                <a:latin typeface="Tahoma"/>
                <a:cs typeface="Tahoma"/>
              </a:rPr>
              <a:t>e  </a:t>
            </a:r>
            <a:r>
              <a:rPr sz="4000" spc="95" dirty="0">
                <a:solidFill>
                  <a:srgbClr val="FFFFFF"/>
                </a:solidFill>
                <a:latin typeface="Tahoma"/>
                <a:cs typeface="Tahoma"/>
              </a:rPr>
              <a:t>oil</a:t>
            </a:r>
            <a:endParaRPr sz="40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802027" y="6337300"/>
            <a:ext cx="2069464" cy="1320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02615">
              <a:lnSpc>
                <a:spcPct val="106300"/>
              </a:lnSpc>
              <a:spcBef>
                <a:spcPts val="95"/>
              </a:spcBef>
            </a:pPr>
            <a:r>
              <a:rPr sz="4000" spc="360" dirty="0">
                <a:solidFill>
                  <a:srgbClr val="FFFFFF"/>
                </a:solidFill>
                <a:latin typeface="Tahoma"/>
                <a:cs typeface="Tahoma"/>
              </a:rPr>
              <a:t>t</a:t>
            </a:r>
            <a:r>
              <a:rPr sz="4000" spc="225" dirty="0">
                <a:solidFill>
                  <a:srgbClr val="FFFFFF"/>
                </a:solidFill>
                <a:latin typeface="Tahoma"/>
                <a:cs typeface="Tahoma"/>
              </a:rPr>
              <a:t>i</a:t>
            </a:r>
            <a:r>
              <a:rPr sz="4000" spc="-195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4000" spc="-130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4000" spc="185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4000" spc="-114" dirty="0">
                <a:solidFill>
                  <a:srgbClr val="FFFFFF"/>
                </a:solidFill>
                <a:latin typeface="Tahoma"/>
                <a:cs typeface="Tahoma"/>
              </a:rPr>
              <a:t>d  </a:t>
            </a:r>
            <a:r>
              <a:rPr sz="4000" spc="310" dirty="0">
                <a:solidFill>
                  <a:srgbClr val="FFFFFF"/>
                </a:solidFill>
                <a:latin typeface="Tahoma"/>
                <a:cs typeface="Tahoma"/>
              </a:rPr>
              <a:t>t</a:t>
            </a:r>
            <a:r>
              <a:rPr sz="4000" spc="-105" dirty="0">
                <a:solidFill>
                  <a:srgbClr val="FFFFFF"/>
                </a:solidFill>
                <a:latin typeface="Tahoma"/>
                <a:cs typeface="Tahoma"/>
              </a:rPr>
              <a:t>o</a:t>
            </a:r>
            <a:r>
              <a:rPr sz="4000" spc="-420" dirty="0">
                <a:solidFill>
                  <a:srgbClr val="FFFFFF"/>
                </a:solidFill>
                <a:latin typeface="Tahoma"/>
                <a:cs typeface="Tahoma"/>
              </a:rPr>
              <a:t>m</a:t>
            </a:r>
            <a:r>
              <a:rPr sz="4000" spc="-23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4000" spc="310" dirty="0">
                <a:solidFill>
                  <a:srgbClr val="FFFFFF"/>
                </a:solidFill>
                <a:latin typeface="Tahoma"/>
                <a:cs typeface="Tahoma"/>
              </a:rPr>
              <a:t>t</a:t>
            </a:r>
            <a:r>
              <a:rPr sz="4000" spc="-200" dirty="0">
                <a:solidFill>
                  <a:srgbClr val="FFFFFF"/>
                </a:solidFill>
                <a:latin typeface="Tahoma"/>
                <a:cs typeface="Tahoma"/>
              </a:rPr>
              <a:t>o</a:t>
            </a:r>
            <a:r>
              <a:rPr sz="4000" spc="85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4000" spc="-65" dirty="0">
                <a:solidFill>
                  <a:srgbClr val="FFFFFF"/>
                </a:solidFill>
                <a:latin typeface="Tahoma"/>
                <a:cs typeface="Tahoma"/>
              </a:rPr>
              <a:t>s</a:t>
            </a:r>
            <a:endParaRPr sz="4000">
              <a:latin typeface="Tahoma"/>
              <a:cs typeface="Tahoma"/>
            </a:endParaRPr>
          </a:p>
        </p:txBody>
      </p:sp>
      <p:graphicFrame>
        <p:nvGraphicFramePr>
          <p:cNvPr id="19" name="object 19"/>
          <p:cNvGraphicFramePr>
            <a:graphicFrameLocks noGrp="1"/>
          </p:cNvGraphicFramePr>
          <p:nvPr/>
        </p:nvGraphicFramePr>
        <p:xfrm>
          <a:off x="501650" y="577850"/>
          <a:ext cx="3556000" cy="468629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32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3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2199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2000" dirty="0">
                          <a:latin typeface="Arial Rounded MT Bold"/>
                          <a:cs typeface="Arial Rounded MT Bold"/>
                        </a:rPr>
                        <a:t>per</a:t>
                      </a: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 100g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B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5722"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0" dirty="0">
                          <a:latin typeface="Arial Rounded MT Bold"/>
                          <a:cs typeface="Arial Rounded MT Bold"/>
                        </a:rPr>
                        <a:t>Energy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D4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47kcal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5722"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Protein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FB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2.8g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5603">
                <a:tc>
                  <a:txBody>
                    <a:bodyPr/>
                    <a:lstStyle/>
                    <a:p>
                      <a:pPr marL="57150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Carbohydrate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57150">
                        <a:lnSpc>
                          <a:spcPts val="230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sugars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3FCD6"/>
                    </a:solidFill>
                  </a:tcPr>
                </a:tc>
                <a:tc>
                  <a:txBody>
                    <a:bodyPr/>
                    <a:lstStyle/>
                    <a:p>
                      <a:pPr marL="341630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8.0g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364490">
                        <a:lnSpc>
                          <a:spcPts val="230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8.0g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45603">
                <a:tc>
                  <a:txBody>
                    <a:bodyPr/>
                    <a:lstStyle/>
                    <a:p>
                      <a:pPr marL="57150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50" dirty="0">
                          <a:latin typeface="Arial Rounded MT Bold"/>
                          <a:cs typeface="Arial Rounded MT Bold"/>
                        </a:rPr>
                        <a:t>Fat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57150">
                        <a:lnSpc>
                          <a:spcPts val="230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0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saturates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6D6FF"/>
                    </a:solidFill>
                  </a:tcPr>
                </a:tc>
                <a:tc>
                  <a:txBody>
                    <a:bodyPr/>
                    <a:lstStyle/>
                    <a:p>
                      <a:pPr marL="341630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0.4g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328930">
                        <a:lnSpc>
                          <a:spcPts val="230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trace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722"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20" dirty="0">
                          <a:latin typeface="Arial Rounded MT Bold"/>
                          <a:cs typeface="Arial Rounded MT Bold"/>
                        </a:rPr>
                        <a:t>Fibre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AE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1.8g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722"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dirty="0">
                          <a:latin typeface="Arial Rounded MT Bold"/>
                          <a:cs typeface="Arial Rounded MT Bold"/>
                        </a:rPr>
                        <a:t>Sodium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A4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trace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20" name="object 20"/>
          <p:cNvGraphicFramePr>
            <a:graphicFrameLocks noGrp="1"/>
          </p:cNvGraphicFramePr>
          <p:nvPr/>
        </p:nvGraphicFramePr>
        <p:xfrm>
          <a:off x="4705350" y="3511550"/>
          <a:ext cx="3556000" cy="468629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32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3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2199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2000" dirty="0">
                          <a:latin typeface="Arial Rounded MT Bold"/>
                          <a:cs typeface="Arial Rounded MT Bold"/>
                        </a:rPr>
                        <a:t>per</a:t>
                      </a: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 100g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B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5722"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0" dirty="0">
                          <a:latin typeface="Arial Rounded MT Bold"/>
                          <a:cs typeface="Arial Rounded MT Bold"/>
                        </a:rPr>
                        <a:t>Energy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D4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356kcal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5724"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Protein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FB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9.0g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5602">
                <a:tc>
                  <a:txBody>
                    <a:bodyPr/>
                    <a:lstStyle/>
                    <a:p>
                      <a:pPr marL="57150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Carbohydrate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57150">
                        <a:lnSpc>
                          <a:spcPts val="230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sugars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3FCD6"/>
                    </a:solidFill>
                  </a:tcPr>
                </a:tc>
                <a:tc>
                  <a:txBody>
                    <a:bodyPr/>
                    <a:lstStyle/>
                    <a:p>
                      <a:pPr marL="266065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70.6g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364490">
                        <a:lnSpc>
                          <a:spcPts val="230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5.1g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45603">
                <a:tc>
                  <a:txBody>
                    <a:bodyPr/>
                    <a:lstStyle/>
                    <a:p>
                      <a:pPr marL="57150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50" dirty="0">
                          <a:latin typeface="Arial Rounded MT Bold"/>
                          <a:cs typeface="Arial Rounded MT Bold"/>
                        </a:rPr>
                        <a:t>Fat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57150">
                        <a:lnSpc>
                          <a:spcPts val="230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0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saturates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6D6FF"/>
                    </a:solidFill>
                  </a:tcPr>
                </a:tc>
                <a:tc>
                  <a:txBody>
                    <a:bodyPr/>
                    <a:lstStyle/>
                    <a:p>
                      <a:pPr marL="341630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1.4g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364490">
                        <a:lnSpc>
                          <a:spcPts val="230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0.2g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722"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20" dirty="0">
                          <a:latin typeface="Arial Rounded MT Bold"/>
                          <a:cs typeface="Arial Rounded MT Bold"/>
                        </a:rPr>
                        <a:t>Fibre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AE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12.6g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722"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dirty="0">
                          <a:latin typeface="Arial Rounded MT Bold"/>
                          <a:cs typeface="Arial Rounded MT Bold"/>
                        </a:rPr>
                        <a:t>Sodium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A4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0.27g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21" name="object 21"/>
          <p:cNvGraphicFramePr>
            <a:graphicFrameLocks noGrp="1"/>
          </p:cNvGraphicFramePr>
          <p:nvPr/>
        </p:nvGraphicFramePr>
        <p:xfrm>
          <a:off x="8909050" y="704850"/>
          <a:ext cx="3556000" cy="468629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32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3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2199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2000" dirty="0">
                          <a:latin typeface="Arial Rounded MT Bold"/>
                          <a:cs typeface="Arial Rounded MT Bold"/>
                        </a:rPr>
                        <a:t>per</a:t>
                      </a: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 100g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B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5722"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0" dirty="0">
                          <a:latin typeface="Arial Rounded MT Bold"/>
                          <a:cs typeface="Arial Rounded MT Bold"/>
                        </a:rPr>
                        <a:t>Energy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D4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823kcal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5722"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Protein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FB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trace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5603">
                <a:tc>
                  <a:txBody>
                    <a:bodyPr/>
                    <a:lstStyle/>
                    <a:p>
                      <a:pPr marL="57150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Carbohydrate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57150">
                        <a:lnSpc>
                          <a:spcPts val="230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sugars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3FC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0g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algn="ctr">
                        <a:lnSpc>
                          <a:spcPts val="230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0g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45603">
                <a:tc>
                  <a:txBody>
                    <a:bodyPr/>
                    <a:lstStyle/>
                    <a:p>
                      <a:pPr marL="57150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50" dirty="0">
                          <a:latin typeface="Arial Rounded MT Bold"/>
                          <a:cs typeface="Arial Rounded MT Bold"/>
                        </a:rPr>
                        <a:t>Fat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57150">
                        <a:lnSpc>
                          <a:spcPts val="230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0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saturates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6D6FF"/>
                    </a:solidFill>
                  </a:tcPr>
                </a:tc>
                <a:tc>
                  <a:txBody>
                    <a:bodyPr/>
                    <a:lstStyle/>
                    <a:p>
                      <a:pPr marL="266065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91.4g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293370">
                        <a:lnSpc>
                          <a:spcPts val="230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13.1g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722"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20" dirty="0">
                          <a:latin typeface="Arial Rounded MT Bold"/>
                          <a:cs typeface="Arial Rounded MT Bold"/>
                        </a:rPr>
                        <a:t>Fibre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AE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0g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722"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dirty="0">
                          <a:latin typeface="Arial Rounded MT Bold"/>
                          <a:cs typeface="Arial Rounded MT Bold"/>
                        </a:rPr>
                        <a:t>Sodium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A4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trace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2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2F92D4B-7793-46C0-87CC-5F519D07444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2677415" y="9040106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286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3004800" cy="9753600"/>
          </a:xfrm>
          <a:custGeom>
            <a:avLst/>
            <a:gdLst/>
            <a:ahLst/>
            <a:cxnLst/>
            <a:rect l="l" t="t" r="r" b="b"/>
            <a:pathLst>
              <a:path w="13004800" h="9753600">
                <a:moveTo>
                  <a:pt x="13004800" y="0"/>
                </a:moveTo>
                <a:lnTo>
                  <a:pt x="0" y="0"/>
                </a:lnTo>
                <a:lnTo>
                  <a:pt x="0" y="9753600"/>
                </a:lnTo>
                <a:lnTo>
                  <a:pt x="13004800" y="9753600"/>
                </a:lnTo>
                <a:lnTo>
                  <a:pt x="13004800" y="0"/>
                </a:lnTo>
                <a:close/>
              </a:path>
            </a:pathLst>
          </a:custGeom>
          <a:solidFill>
            <a:srgbClr val="5C80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647102" y="2005049"/>
            <a:ext cx="1150620" cy="309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405"/>
              </a:lnSpc>
            </a:pPr>
            <a:r>
              <a:rPr sz="2100" dirty="0">
                <a:latin typeface="Arial Rounded MT Bold"/>
                <a:cs typeface="Arial Rounded MT Bold"/>
              </a:rPr>
              <a:t>per</a:t>
            </a:r>
            <a:r>
              <a:rPr sz="2100" spc="-100" dirty="0">
                <a:latin typeface="Arial Rounded MT Bold"/>
                <a:cs typeface="Arial Rounded MT Bold"/>
              </a:rPr>
              <a:t> </a:t>
            </a:r>
            <a:r>
              <a:rPr sz="2100" spc="-5" dirty="0">
                <a:latin typeface="Arial Rounded MT Bold"/>
                <a:cs typeface="Arial Rounded MT Bold"/>
              </a:rPr>
              <a:t>100g</a:t>
            </a:r>
            <a:endParaRPr sz="2100">
              <a:latin typeface="Arial Rounded MT Bold"/>
              <a:cs typeface="Arial Rounded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8500" y="2649574"/>
            <a:ext cx="3027680" cy="35318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405"/>
              </a:lnSpc>
              <a:tabLst>
                <a:tab pos="2174875" algn="l"/>
              </a:tabLst>
            </a:pPr>
            <a:r>
              <a:rPr sz="2100" dirty="0">
                <a:latin typeface="Arial Rounded MT Bold"/>
                <a:cs typeface="Arial Rounded MT Bold"/>
              </a:rPr>
              <a:t>Ene</a:t>
            </a:r>
            <a:r>
              <a:rPr sz="2100" spc="-55" dirty="0">
                <a:latin typeface="Arial Rounded MT Bold"/>
                <a:cs typeface="Arial Rounded MT Bold"/>
              </a:rPr>
              <a:t>r</a:t>
            </a:r>
            <a:r>
              <a:rPr sz="2100" dirty="0">
                <a:latin typeface="Arial Rounded MT Bold"/>
                <a:cs typeface="Arial Rounded MT Bold"/>
              </a:rPr>
              <a:t>gy	</a:t>
            </a:r>
            <a:r>
              <a:rPr sz="2100" spc="-5" dirty="0">
                <a:latin typeface="Arial Rounded MT Bold"/>
                <a:cs typeface="Arial Rounded MT Bold"/>
              </a:rPr>
              <a:t>47</a:t>
            </a:r>
            <a:r>
              <a:rPr sz="2100" spc="-55" dirty="0">
                <a:latin typeface="Arial Rounded MT Bold"/>
                <a:cs typeface="Arial Rounded MT Bold"/>
              </a:rPr>
              <a:t>k</a:t>
            </a:r>
            <a:r>
              <a:rPr sz="2100" spc="-5" dirty="0">
                <a:latin typeface="Arial Rounded MT Bold"/>
                <a:cs typeface="Arial Rounded MT Bold"/>
              </a:rPr>
              <a:t>cal</a:t>
            </a:r>
            <a:endParaRPr sz="2100">
              <a:latin typeface="Arial Rounded MT Bold"/>
              <a:cs typeface="Arial Rounded MT Bold"/>
            </a:endParaRPr>
          </a:p>
          <a:p>
            <a:pPr marR="277495">
              <a:lnSpc>
                <a:spcPct val="161700"/>
              </a:lnSpc>
              <a:spcBef>
                <a:spcPts val="1000"/>
              </a:spcBef>
              <a:tabLst>
                <a:tab pos="2174875" algn="l"/>
              </a:tabLst>
            </a:pPr>
            <a:r>
              <a:rPr sz="2100" dirty="0">
                <a:latin typeface="Arial Rounded MT Bold"/>
                <a:cs typeface="Arial Rounded MT Bold"/>
              </a:rPr>
              <a:t>P</a:t>
            </a:r>
            <a:r>
              <a:rPr sz="2100" spc="-80" dirty="0">
                <a:latin typeface="Arial Rounded MT Bold"/>
                <a:cs typeface="Arial Rounded MT Bold"/>
              </a:rPr>
              <a:t>r</a:t>
            </a:r>
            <a:r>
              <a:rPr sz="2100" dirty="0">
                <a:latin typeface="Arial Rounded MT Bold"/>
                <a:cs typeface="Arial Rounded MT Bold"/>
              </a:rPr>
              <a:t>otein	</a:t>
            </a:r>
            <a:r>
              <a:rPr sz="2100" spc="-5" dirty="0">
                <a:latin typeface="Arial Rounded MT Bold"/>
                <a:cs typeface="Arial Rounded MT Bold"/>
              </a:rPr>
              <a:t>2.8g  Carboh</a:t>
            </a:r>
            <a:r>
              <a:rPr sz="2100" spc="-30" dirty="0">
                <a:latin typeface="Arial Rounded MT Bold"/>
                <a:cs typeface="Arial Rounded MT Bold"/>
              </a:rPr>
              <a:t>y</a:t>
            </a:r>
            <a:r>
              <a:rPr sz="2100" dirty="0">
                <a:latin typeface="Arial Rounded MT Bold"/>
                <a:cs typeface="Arial Rounded MT Bold"/>
              </a:rPr>
              <a:t>d</a:t>
            </a:r>
            <a:r>
              <a:rPr sz="2100" spc="-55" dirty="0">
                <a:latin typeface="Arial Rounded MT Bold"/>
                <a:cs typeface="Arial Rounded MT Bold"/>
              </a:rPr>
              <a:t>ra</a:t>
            </a:r>
            <a:r>
              <a:rPr sz="2100" dirty="0">
                <a:latin typeface="Arial Rounded MT Bold"/>
                <a:cs typeface="Arial Rounded MT Bold"/>
              </a:rPr>
              <a:t>te	</a:t>
            </a:r>
            <a:r>
              <a:rPr sz="2100" spc="-5" dirty="0">
                <a:latin typeface="Arial Rounded MT Bold"/>
                <a:cs typeface="Arial Rounded MT Bold"/>
              </a:rPr>
              <a:t>8.0g</a:t>
            </a:r>
            <a:endParaRPr sz="2100">
              <a:latin typeface="Arial Rounded MT Bold"/>
              <a:cs typeface="Arial Rounded MT Bold"/>
            </a:endParaRPr>
          </a:p>
          <a:p>
            <a:pPr>
              <a:lnSpc>
                <a:spcPts val="2300"/>
              </a:lnSpc>
              <a:tabLst>
                <a:tab pos="2174875" algn="l"/>
              </a:tabLst>
            </a:pPr>
            <a:r>
              <a:rPr sz="2100" spc="-5" dirty="0">
                <a:latin typeface="Arial"/>
                <a:cs typeface="Arial"/>
              </a:rPr>
              <a:t>of which </a:t>
            </a:r>
            <a:r>
              <a:rPr sz="2100" dirty="0">
                <a:latin typeface="Arial"/>
                <a:cs typeface="Arial"/>
              </a:rPr>
              <a:t>sugar	8.0g</a:t>
            </a:r>
            <a:endParaRPr sz="2100">
              <a:latin typeface="Arial"/>
              <a:cs typeface="Arial"/>
            </a:endParaRPr>
          </a:p>
          <a:p>
            <a:pPr>
              <a:lnSpc>
                <a:spcPts val="2410"/>
              </a:lnSpc>
              <a:spcBef>
                <a:spcPts val="254"/>
              </a:spcBef>
              <a:tabLst>
                <a:tab pos="2174875" algn="l"/>
              </a:tabLst>
            </a:pPr>
            <a:r>
              <a:rPr sz="2100" spc="-40" dirty="0">
                <a:latin typeface="Arial Rounded MT Bold"/>
                <a:cs typeface="Arial Rounded MT Bold"/>
              </a:rPr>
              <a:t>Fat	</a:t>
            </a:r>
            <a:r>
              <a:rPr sz="2100" spc="-5" dirty="0">
                <a:latin typeface="Arial Rounded MT Bold"/>
                <a:cs typeface="Arial Rounded MT Bold"/>
              </a:rPr>
              <a:t>0.4g</a:t>
            </a:r>
            <a:endParaRPr sz="2100">
              <a:latin typeface="Arial Rounded MT Bold"/>
              <a:cs typeface="Arial Rounded MT Bold"/>
            </a:endParaRPr>
          </a:p>
          <a:p>
            <a:pPr>
              <a:lnSpc>
                <a:spcPts val="2410"/>
              </a:lnSpc>
              <a:tabLst>
                <a:tab pos="2174875" algn="l"/>
              </a:tabLst>
            </a:pPr>
            <a:r>
              <a:rPr sz="2100" spc="-5" dirty="0">
                <a:latin typeface="Arial"/>
                <a:cs typeface="Arial"/>
              </a:rPr>
              <a:t>of which	</a:t>
            </a:r>
            <a:r>
              <a:rPr sz="2100" dirty="0">
                <a:latin typeface="Arial"/>
                <a:cs typeface="Arial"/>
              </a:rPr>
              <a:t>trace</a:t>
            </a:r>
            <a:endParaRPr sz="2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55"/>
              </a:spcBef>
              <a:tabLst>
                <a:tab pos="2174875" algn="l"/>
              </a:tabLst>
            </a:pPr>
            <a:r>
              <a:rPr sz="2100" spc="-20" dirty="0">
                <a:latin typeface="Arial Rounded MT Bold"/>
                <a:cs typeface="Arial Rounded MT Bold"/>
              </a:rPr>
              <a:t>Fibre	</a:t>
            </a:r>
            <a:r>
              <a:rPr sz="2100" spc="-5" dirty="0">
                <a:latin typeface="Arial Rounded MT Bold"/>
                <a:cs typeface="Arial Rounded MT Bold"/>
              </a:rPr>
              <a:t>1.8g</a:t>
            </a:r>
            <a:endParaRPr sz="21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tabLst>
                <a:tab pos="2174875" algn="l"/>
              </a:tabLst>
            </a:pPr>
            <a:r>
              <a:rPr sz="2100" dirty="0">
                <a:latin typeface="Arial Rounded MT Bold"/>
                <a:cs typeface="Arial Rounded MT Bold"/>
              </a:rPr>
              <a:t>Sodium	</a:t>
            </a:r>
            <a:r>
              <a:rPr sz="2100" spc="-15" dirty="0">
                <a:latin typeface="Arial Rounded MT Bold"/>
                <a:cs typeface="Arial Rounded MT Bold"/>
              </a:rPr>
              <a:t>trace</a:t>
            </a:r>
            <a:endParaRPr sz="2100">
              <a:latin typeface="Arial Rounded MT Bold"/>
              <a:cs typeface="Arial Rounded MT Bold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27002" y="2005049"/>
            <a:ext cx="1150620" cy="309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405"/>
              </a:lnSpc>
            </a:pPr>
            <a:r>
              <a:rPr sz="2100" dirty="0">
                <a:latin typeface="Arial Rounded MT Bold"/>
                <a:cs typeface="Arial Rounded MT Bold"/>
              </a:rPr>
              <a:t>per</a:t>
            </a:r>
            <a:r>
              <a:rPr sz="2100" spc="-100" dirty="0">
                <a:latin typeface="Arial Rounded MT Bold"/>
                <a:cs typeface="Arial Rounded MT Bold"/>
              </a:rPr>
              <a:t> </a:t>
            </a:r>
            <a:r>
              <a:rPr sz="2100" spc="-5" dirty="0">
                <a:latin typeface="Arial Rounded MT Bold"/>
                <a:cs typeface="Arial Rounded MT Bold"/>
              </a:rPr>
              <a:t>100g</a:t>
            </a:r>
            <a:endParaRPr sz="2100">
              <a:latin typeface="Arial Rounded MT Bold"/>
              <a:cs typeface="Arial Rounded MT Bold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78400" y="2522574"/>
            <a:ext cx="3046095" cy="3658870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2106930" indent="-2107565">
              <a:lnSpc>
                <a:spcPts val="2400"/>
              </a:lnSpc>
              <a:spcBef>
                <a:spcPts val="65"/>
              </a:spcBef>
              <a:tabLst>
                <a:tab pos="2106295" algn="l"/>
              </a:tabLst>
            </a:pPr>
            <a:r>
              <a:rPr sz="3150" baseline="-26455" dirty="0">
                <a:latin typeface="Arial Rounded MT Bold"/>
                <a:cs typeface="Arial Rounded MT Bold"/>
              </a:rPr>
              <a:t>Ene</a:t>
            </a:r>
            <a:r>
              <a:rPr sz="3150" spc="-82" baseline="-26455" dirty="0">
                <a:latin typeface="Arial Rounded MT Bold"/>
                <a:cs typeface="Arial Rounded MT Bold"/>
              </a:rPr>
              <a:t>r</a:t>
            </a:r>
            <a:r>
              <a:rPr sz="3150" baseline="-26455" dirty="0">
                <a:latin typeface="Arial Rounded MT Bold"/>
                <a:cs typeface="Arial Rounded MT Bold"/>
              </a:rPr>
              <a:t>gy	</a:t>
            </a:r>
            <a:r>
              <a:rPr sz="2100" spc="-5" dirty="0">
                <a:latin typeface="Arial Rounded MT Bold"/>
                <a:cs typeface="Arial Rounded MT Bold"/>
              </a:rPr>
              <a:t>356</a:t>
            </a:r>
            <a:r>
              <a:rPr sz="2100" spc="-55" dirty="0">
                <a:latin typeface="Arial Rounded MT Bold"/>
                <a:cs typeface="Arial Rounded MT Bold"/>
              </a:rPr>
              <a:t>k</a:t>
            </a:r>
            <a:r>
              <a:rPr sz="2100" spc="-5" dirty="0">
                <a:latin typeface="Arial Rounded MT Bold"/>
                <a:cs typeface="Arial Rounded MT Bold"/>
              </a:rPr>
              <a:t>ca  </a:t>
            </a:r>
            <a:r>
              <a:rPr sz="2100" dirty="0">
                <a:latin typeface="Arial Rounded MT Bold"/>
                <a:cs typeface="Arial Rounded MT Bold"/>
              </a:rPr>
              <a:t>l</a:t>
            </a:r>
            <a:endParaRPr sz="21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95"/>
              </a:spcBef>
              <a:tabLst>
                <a:tab pos="2106295" algn="l"/>
              </a:tabLst>
            </a:pPr>
            <a:r>
              <a:rPr sz="2100" spc="-15" dirty="0">
                <a:latin typeface="Arial Rounded MT Bold"/>
                <a:cs typeface="Arial Rounded MT Bold"/>
              </a:rPr>
              <a:t>Protein	</a:t>
            </a:r>
            <a:r>
              <a:rPr sz="2100" spc="-5" dirty="0">
                <a:latin typeface="Arial Rounded MT Bold"/>
                <a:cs typeface="Arial Rounded MT Bold"/>
              </a:rPr>
              <a:t>9.0g</a:t>
            </a:r>
            <a:endParaRPr sz="2100">
              <a:latin typeface="Arial Rounded MT Bold"/>
              <a:cs typeface="Arial Rounded MT Bold"/>
            </a:endParaRPr>
          </a:p>
          <a:p>
            <a:pPr marR="205104">
              <a:lnSpc>
                <a:spcPct val="100699"/>
              </a:lnSpc>
              <a:spcBef>
                <a:spcPts val="1540"/>
              </a:spcBef>
              <a:tabLst>
                <a:tab pos="2106295" algn="l"/>
              </a:tabLst>
            </a:pPr>
            <a:r>
              <a:rPr sz="2100" spc="-5" dirty="0">
                <a:latin typeface="Arial Rounded MT Bold"/>
                <a:cs typeface="Arial Rounded MT Bold"/>
              </a:rPr>
              <a:t>Carboh</a:t>
            </a:r>
            <a:r>
              <a:rPr sz="2100" spc="-30" dirty="0">
                <a:latin typeface="Arial Rounded MT Bold"/>
                <a:cs typeface="Arial Rounded MT Bold"/>
              </a:rPr>
              <a:t>y</a:t>
            </a:r>
            <a:r>
              <a:rPr sz="2100" dirty="0">
                <a:latin typeface="Arial Rounded MT Bold"/>
                <a:cs typeface="Arial Rounded MT Bold"/>
              </a:rPr>
              <a:t>d</a:t>
            </a:r>
            <a:r>
              <a:rPr sz="2100" spc="-55" dirty="0">
                <a:latin typeface="Arial Rounded MT Bold"/>
                <a:cs typeface="Arial Rounded MT Bold"/>
              </a:rPr>
              <a:t>ra</a:t>
            </a:r>
            <a:r>
              <a:rPr sz="2100" dirty="0">
                <a:latin typeface="Arial Rounded MT Bold"/>
                <a:cs typeface="Arial Rounded MT Bold"/>
              </a:rPr>
              <a:t>te	</a:t>
            </a:r>
            <a:r>
              <a:rPr sz="2100" spc="-5" dirty="0">
                <a:latin typeface="Arial Rounded MT Bold"/>
                <a:cs typeface="Arial Rounded MT Bold"/>
              </a:rPr>
              <a:t>70.6g  </a:t>
            </a:r>
            <a:r>
              <a:rPr sz="2100" spc="-5" dirty="0">
                <a:latin typeface="Arial"/>
                <a:cs typeface="Arial"/>
              </a:rPr>
              <a:t>of which </a:t>
            </a:r>
            <a:r>
              <a:rPr sz="2100" dirty="0">
                <a:latin typeface="Arial"/>
                <a:cs typeface="Arial"/>
              </a:rPr>
              <a:t>sugar	5.1g  </a:t>
            </a:r>
            <a:r>
              <a:rPr sz="2100" spc="-40" dirty="0">
                <a:latin typeface="Arial Rounded MT Bold"/>
                <a:cs typeface="Arial Rounded MT Bold"/>
              </a:rPr>
              <a:t>Fat	</a:t>
            </a:r>
            <a:r>
              <a:rPr sz="2100" spc="-5" dirty="0">
                <a:latin typeface="Arial Rounded MT Bold"/>
                <a:cs typeface="Arial Rounded MT Bold"/>
              </a:rPr>
              <a:t>1.4g</a:t>
            </a:r>
            <a:endParaRPr sz="2100">
              <a:latin typeface="Arial Rounded MT Bold"/>
              <a:cs typeface="Arial Rounded MT Bold"/>
            </a:endParaRPr>
          </a:p>
          <a:p>
            <a:pPr>
              <a:lnSpc>
                <a:spcPts val="2300"/>
              </a:lnSpc>
              <a:tabLst>
                <a:tab pos="2106295" algn="l"/>
              </a:tabLst>
            </a:pPr>
            <a:r>
              <a:rPr sz="2100" spc="-5" dirty="0">
                <a:latin typeface="Arial"/>
                <a:cs typeface="Arial"/>
              </a:rPr>
              <a:t>of which	</a:t>
            </a:r>
            <a:r>
              <a:rPr sz="2100" dirty="0">
                <a:latin typeface="Arial"/>
                <a:cs typeface="Arial"/>
              </a:rPr>
              <a:t>0.2g</a:t>
            </a:r>
            <a:endParaRPr sz="2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55"/>
              </a:spcBef>
              <a:tabLst>
                <a:tab pos="2106295" algn="l"/>
              </a:tabLst>
            </a:pPr>
            <a:r>
              <a:rPr sz="2100" spc="-20" dirty="0">
                <a:latin typeface="Arial Rounded MT Bold"/>
                <a:cs typeface="Arial Rounded MT Bold"/>
              </a:rPr>
              <a:t>Fibre	</a:t>
            </a:r>
            <a:r>
              <a:rPr sz="2100" spc="-5" dirty="0">
                <a:latin typeface="Arial Rounded MT Bold"/>
                <a:cs typeface="Arial Rounded MT Bold"/>
              </a:rPr>
              <a:t>12.6g</a:t>
            </a:r>
            <a:endParaRPr sz="21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"/>
              </a:spcBef>
              <a:tabLst>
                <a:tab pos="2106295" algn="l"/>
              </a:tabLst>
            </a:pPr>
            <a:r>
              <a:rPr sz="2100" dirty="0">
                <a:latin typeface="Arial Rounded MT Bold"/>
                <a:cs typeface="Arial Rounded MT Bold"/>
              </a:rPr>
              <a:t>Sodium	</a:t>
            </a:r>
            <a:r>
              <a:rPr sz="2100" spc="-5" dirty="0">
                <a:latin typeface="Arial Rounded MT Bold"/>
                <a:cs typeface="Arial Rounded MT Bold"/>
              </a:rPr>
              <a:t>0.27g</a:t>
            </a:r>
            <a:endParaRPr sz="21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166801" y="2005731"/>
            <a:ext cx="1205865" cy="323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520"/>
              </a:lnSpc>
            </a:pPr>
            <a:r>
              <a:rPr sz="2200" dirty="0">
                <a:latin typeface="Arial Rounded MT Bold"/>
                <a:cs typeface="Arial Rounded MT Bold"/>
              </a:rPr>
              <a:t>per</a:t>
            </a:r>
            <a:r>
              <a:rPr sz="2200" spc="-100" dirty="0">
                <a:latin typeface="Arial Rounded MT Bold"/>
                <a:cs typeface="Arial Rounded MT Bold"/>
              </a:rPr>
              <a:t> </a:t>
            </a:r>
            <a:r>
              <a:rPr sz="2200" spc="-5" dirty="0">
                <a:latin typeface="Arial Rounded MT Bold"/>
                <a:cs typeface="Arial Rounded MT Bold"/>
              </a:rPr>
              <a:t>100g</a:t>
            </a:r>
            <a:endParaRPr sz="22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232900" y="2510556"/>
            <a:ext cx="2907665" cy="3686175"/>
          </a:xfrm>
          <a:prstGeom prst="rect">
            <a:avLst/>
          </a:prstGeom>
        </p:spPr>
        <p:txBody>
          <a:bodyPr vert="horz" wrap="square" lIns="0" tIns="269240" rIns="0" bIns="0" rtlCol="0">
            <a:spAutoFit/>
          </a:bodyPr>
          <a:lstStyle/>
          <a:p>
            <a:pPr marL="2089785" indent="-2090420">
              <a:lnSpc>
                <a:spcPct val="56799"/>
              </a:lnSpc>
              <a:spcBef>
                <a:spcPts val="2120"/>
              </a:spcBef>
              <a:tabLst>
                <a:tab pos="2089785" algn="l"/>
              </a:tabLst>
            </a:pPr>
            <a:r>
              <a:rPr sz="2200" dirty="0">
                <a:latin typeface="Arial Rounded MT Bold"/>
                <a:cs typeface="Arial Rounded MT Bold"/>
              </a:rPr>
              <a:t>Ene</a:t>
            </a:r>
            <a:r>
              <a:rPr sz="2200" spc="-55" dirty="0">
                <a:latin typeface="Arial Rounded MT Bold"/>
                <a:cs typeface="Arial Rounded MT Bold"/>
              </a:rPr>
              <a:t>r</a:t>
            </a:r>
            <a:r>
              <a:rPr sz="2200" dirty="0">
                <a:latin typeface="Arial Rounded MT Bold"/>
                <a:cs typeface="Arial Rounded MT Bold"/>
              </a:rPr>
              <a:t>gy	</a:t>
            </a:r>
            <a:r>
              <a:rPr sz="3300" spc="-7" baseline="27777" dirty="0">
                <a:latin typeface="Arial Rounded MT Bold"/>
                <a:cs typeface="Arial Rounded MT Bold"/>
              </a:rPr>
              <a:t>823</a:t>
            </a:r>
            <a:r>
              <a:rPr sz="3300" spc="-89" baseline="27777" dirty="0">
                <a:latin typeface="Arial Rounded MT Bold"/>
                <a:cs typeface="Arial Rounded MT Bold"/>
              </a:rPr>
              <a:t>k</a:t>
            </a:r>
            <a:r>
              <a:rPr sz="3300" baseline="27777" dirty="0">
                <a:latin typeface="Arial Rounded MT Bold"/>
                <a:cs typeface="Arial Rounded MT Bold"/>
              </a:rPr>
              <a:t>c  </a:t>
            </a:r>
            <a:r>
              <a:rPr sz="2200" spc="-5" dirty="0">
                <a:latin typeface="Arial Rounded MT Bold"/>
                <a:cs typeface="Arial Rounded MT Bold"/>
              </a:rPr>
              <a:t>al</a:t>
            </a:r>
            <a:endParaRPr sz="22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935"/>
              </a:spcBef>
              <a:tabLst>
                <a:tab pos="2089785" algn="l"/>
              </a:tabLst>
            </a:pPr>
            <a:r>
              <a:rPr sz="2200" spc="-15" dirty="0">
                <a:latin typeface="Arial Rounded MT Bold"/>
                <a:cs typeface="Arial Rounded MT Bold"/>
              </a:rPr>
              <a:t>Protein	trace</a:t>
            </a:r>
            <a:endParaRPr sz="2200">
              <a:latin typeface="Arial Rounded MT Bold"/>
              <a:cs typeface="Arial Rounded MT Bold"/>
            </a:endParaRPr>
          </a:p>
          <a:p>
            <a:pPr>
              <a:lnSpc>
                <a:spcPts val="2570"/>
              </a:lnSpc>
              <a:spcBef>
                <a:spcPts val="1335"/>
              </a:spcBef>
              <a:tabLst>
                <a:tab pos="2089785" algn="l"/>
              </a:tabLst>
            </a:pPr>
            <a:r>
              <a:rPr sz="2200" spc="-15" dirty="0">
                <a:latin typeface="Arial Rounded MT Bold"/>
                <a:cs typeface="Arial Rounded MT Bold"/>
              </a:rPr>
              <a:t>Carbohydrate	</a:t>
            </a:r>
            <a:r>
              <a:rPr sz="2200" spc="-5" dirty="0">
                <a:latin typeface="Arial Rounded MT Bold"/>
                <a:cs typeface="Arial Rounded MT Bold"/>
              </a:rPr>
              <a:t>0g</a:t>
            </a:r>
            <a:endParaRPr sz="2200">
              <a:latin typeface="Arial Rounded MT Bold"/>
              <a:cs typeface="Arial Rounded MT Bold"/>
            </a:endParaRPr>
          </a:p>
          <a:p>
            <a:pPr>
              <a:lnSpc>
                <a:spcPts val="2540"/>
              </a:lnSpc>
              <a:tabLst>
                <a:tab pos="2089785" algn="l"/>
              </a:tabLst>
            </a:pPr>
            <a:r>
              <a:rPr sz="2200" spc="-5" dirty="0">
                <a:latin typeface="Arial"/>
                <a:cs typeface="Arial"/>
              </a:rPr>
              <a:t>of which </a:t>
            </a:r>
            <a:r>
              <a:rPr sz="2200" dirty="0">
                <a:latin typeface="Arial"/>
                <a:cs typeface="Arial"/>
              </a:rPr>
              <a:t>sugar	0g</a:t>
            </a:r>
            <a:endParaRPr sz="2200">
              <a:latin typeface="Arial"/>
              <a:cs typeface="Arial"/>
            </a:endParaRPr>
          </a:p>
          <a:p>
            <a:pPr>
              <a:lnSpc>
                <a:spcPts val="2540"/>
              </a:lnSpc>
              <a:tabLst>
                <a:tab pos="2089785" algn="l"/>
              </a:tabLst>
            </a:pPr>
            <a:r>
              <a:rPr sz="2200" spc="-40" dirty="0">
                <a:latin typeface="Arial Rounded MT Bold"/>
                <a:cs typeface="Arial Rounded MT Bold"/>
              </a:rPr>
              <a:t>Fat	</a:t>
            </a:r>
            <a:r>
              <a:rPr sz="2200" spc="-5" dirty="0">
                <a:latin typeface="Arial Rounded MT Bold"/>
                <a:cs typeface="Arial Rounded MT Bold"/>
              </a:rPr>
              <a:t>91.4g</a:t>
            </a:r>
            <a:endParaRPr sz="2200">
              <a:latin typeface="Arial Rounded MT Bold"/>
              <a:cs typeface="Arial Rounded MT Bold"/>
            </a:endParaRPr>
          </a:p>
          <a:p>
            <a:pPr>
              <a:lnSpc>
                <a:spcPts val="2570"/>
              </a:lnSpc>
              <a:tabLst>
                <a:tab pos="2089785" algn="l"/>
              </a:tabLst>
            </a:pPr>
            <a:r>
              <a:rPr sz="2200" spc="-5" dirty="0">
                <a:latin typeface="Arial"/>
                <a:cs typeface="Arial"/>
              </a:rPr>
              <a:t>of which	</a:t>
            </a:r>
            <a:r>
              <a:rPr sz="2200" dirty="0">
                <a:latin typeface="Arial"/>
                <a:cs typeface="Arial"/>
              </a:rPr>
              <a:t>13.1g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35"/>
              </a:spcBef>
              <a:tabLst>
                <a:tab pos="2089785" algn="l"/>
              </a:tabLst>
            </a:pPr>
            <a:r>
              <a:rPr sz="2200" spc="-20" dirty="0">
                <a:latin typeface="Arial Rounded MT Bold"/>
                <a:cs typeface="Arial Rounded MT Bold"/>
              </a:rPr>
              <a:t>Fibre	</a:t>
            </a:r>
            <a:r>
              <a:rPr sz="2200" spc="-5" dirty="0">
                <a:latin typeface="Arial Rounded MT Bold"/>
                <a:cs typeface="Arial Rounded MT Bold"/>
              </a:rPr>
              <a:t>0g</a:t>
            </a:r>
            <a:endParaRPr sz="22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1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tabLst>
                <a:tab pos="2089785" algn="l"/>
              </a:tabLst>
            </a:pPr>
            <a:r>
              <a:rPr sz="2200" dirty="0">
                <a:latin typeface="Arial Rounded MT Bold"/>
                <a:cs typeface="Arial Rounded MT Bold"/>
              </a:rPr>
              <a:t>Sodium	</a:t>
            </a:r>
            <a:r>
              <a:rPr sz="2200" spc="-15" dirty="0">
                <a:latin typeface="Arial Rounded MT Bold"/>
                <a:cs typeface="Arial Rounded MT Bold"/>
              </a:rPr>
              <a:t>trace</a:t>
            </a:r>
            <a:endParaRPr sz="2200">
              <a:latin typeface="Arial Rounded MT Bold"/>
              <a:cs typeface="Arial Rounded MT Bold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0" y="6550900"/>
            <a:ext cx="13004800" cy="3202940"/>
            <a:chOff x="0" y="6550900"/>
            <a:chExt cx="13004800" cy="3202940"/>
          </a:xfrm>
        </p:grpSpPr>
        <p:sp>
          <p:nvSpPr>
            <p:cNvPr id="10" name="object 10"/>
            <p:cNvSpPr/>
            <p:nvPr/>
          </p:nvSpPr>
          <p:spPr>
            <a:xfrm>
              <a:off x="0" y="8775699"/>
              <a:ext cx="13004800" cy="9779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0" y="8801099"/>
              <a:ext cx="13004799" cy="952499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486899" y="8458199"/>
              <a:ext cx="3517900" cy="129540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9601199" y="8902699"/>
              <a:ext cx="3225800" cy="66040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0" y="8458199"/>
              <a:ext cx="2438400" cy="129540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3499" y="8915399"/>
              <a:ext cx="1854200" cy="635000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194299" y="9359899"/>
              <a:ext cx="2336800" cy="355600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465318" y="6772833"/>
              <a:ext cx="1168073" cy="1873881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0604692" y="6550900"/>
              <a:ext cx="673039" cy="2128202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417875" y="6765835"/>
              <a:ext cx="2151540" cy="1879600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1155700" y="0"/>
            <a:ext cx="11163300" cy="1282700"/>
            <a:chOff x="1155700" y="0"/>
            <a:chExt cx="11163300" cy="1282700"/>
          </a:xfrm>
        </p:grpSpPr>
        <p:sp>
          <p:nvSpPr>
            <p:cNvPr id="21" name="object 21"/>
            <p:cNvSpPr/>
            <p:nvPr/>
          </p:nvSpPr>
          <p:spPr>
            <a:xfrm>
              <a:off x="1155700" y="0"/>
              <a:ext cx="11163300" cy="1282700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257300" y="254000"/>
              <a:ext cx="10439400" cy="800100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xfrm>
            <a:off x="1285968" y="88900"/>
            <a:ext cx="10414635" cy="863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500" spc="-50" dirty="0"/>
              <a:t>Did </a:t>
            </a:r>
            <a:r>
              <a:rPr sz="5500" spc="-85" dirty="0"/>
              <a:t>you </a:t>
            </a:r>
            <a:r>
              <a:rPr sz="5500" spc="120" dirty="0"/>
              <a:t>get </a:t>
            </a:r>
            <a:r>
              <a:rPr sz="5500" spc="-5" dirty="0"/>
              <a:t>each </a:t>
            </a:r>
            <a:r>
              <a:rPr sz="5500" spc="155" dirty="0"/>
              <a:t>of </a:t>
            </a:r>
            <a:r>
              <a:rPr sz="5500" spc="45" dirty="0"/>
              <a:t>those</a:t>
            </a:r>
            <a:r>
              <a:rPr sz="5500" spc="350" dirty="0"/>
              <a:t> </a:t>
            </a:r>
            <a:r>
              <a:rPr sz="5500" spc="145" dirty="0"/>
              <a:t>right?</a:t>
            </a:r>
            <a:endParaRPr sz="5500"/>
          </a:p>
        </p:txBody>
      </p:sp>
      <p:sp>
        <p:nvSpPr>
          <p:cNvPr id="27" name="object 27"/>
          <p:cNvSpPr txBox="1"/>
          <p:nvPr/>
        </p:nvSpPr>
        <p:spPr>
          <a:xfrm>
            <a:off x="69795" y="8714655"/>
            <a:ext cx="1850389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80" dirty="0">
                <a:solidFill>
                  <a:srgbClr val="FFFFFF"/>
                </a:solidFill>
                <a:latin typeface="Tahoma"/>
                <a:cs typeface="Tahoma"/>
                <a:hlinkClick r:id="rId17" action="ppaction://hlinksldjump"/>
              </a:rPr>
              <a:t>B</a:t>
            </a:r>
            <a:r>
              <a:rPr sz="6000" spc="120" dirty="0">
                <a:solidFill>
                  <a:srgbClr val="FFFFFF"/>
                </a:solidFill>
                <a:latin typeface="Tahoma"/>
                <a:cs typeface="Tahoma"/>
                <a:hlinkClick r:id="rId17" action="ppaction://hlinksldjump"/>
              </a:rPr>
              <a:t>A</a:t>
            </a:r>
            <a:r>
              <a:rPr sz="6000" spc="-90" dirty="0">
                <a:solidFill>
                  <a:srgbClr val="FFFFFF"/>
                </a:solidFill>
                <a:latin typeface="Tahoma"/>
                <a:cs typeface="Tahoma"/>
                <a:hlinkClick r:id="rId17" action="ppaction://hlinksldjump"/>
              </a:rPr>
              <a:t>C</a:t>
            </a:r>
            <a:r>
              <a:rPr sz="6000" spc="-25" dirty="0">
                <a:solidFill>
                  <a:srgbClr val="FFFFFF"/>
                </a:solidFill>
                <a:latin typeface="Tahoma"/>
                <a:cs typeface="Tahoma"/>
                <a:hlinkClick r:id="rId17" action="ppaction://hlinksldjump"/>
              </a:rPr>
              <a:t>K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625120" y="8708305"/>
            <a:ext cx="3193415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70" dirty="0">
                <a:solidFill>
                  <a:srgbClr val="FFFFFF"/>
                </a:solidFill>
                <a:latin typeface="Tahoma"/>
                <a:cs typeface="Tahoma"/>
                <a:hlinkClick r:id="rId18" action="ppaction://hlinksldjump"/>
              </a:rPr>
              <a:t>PLENARY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263446" y="93712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19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425450" y="1181100"/>
          <a:ext cx="3555999" cy="529589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8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37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04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C80D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543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100" dirty="0">
                          <a:latin typeface="Arial Rounded MT Bold"/>
                          <a:cs typeface="Arial Rounded MT Bold"/>
                        </a:rPr>
                        <a:t>TINNED</a:t>
                      </a:r>
                      <a:r>
                        <a:rPr sz="2100" spc="-15" dirty="0">
                          <a:latin typeface="Arial Rounded MT Bold"/>
                          <a:cs typeface="Arial Rounded MT Bold"/>
                        </a:rPr>
                        <a:t> </a:t>
                      </a:r>
                      <a:r>
                        <a:rPr sz="2100" spc="-35" dirty="0">
                          <a:latin typeface="Arial Rounded MT Bold"/>
                          <a:cs typeface="Arial Rounded MT Bold"/>
                        </a:rPr>
                        <a:t>TOMATOES</a:t>
                      </a:r>
                      <a:endParaRPr sz="21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524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6D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C8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2199"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2000" dirty="0">
                          <a:latin typeface="Arial Rounded MT Bold"/>
                          <a:cs typeface="Arial Rounded MT Bold"/>
                        </a:rPr>
                        <a:t>per</a:t>
                      </a: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 100g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B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5722">
                <a:tc gridSpan="2"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0" dirty="0">
                          <a:latin typeface="Arial Rounded MT Bold"/>
                          <a:cs typeface="Arial Rounded MT Bold"/>
                        </a:rPr>
                        <a:t>Energy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D4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20574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47kcal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724">
                <a:tc gridSpan="2"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Protein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FB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34163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2.8g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45602">
                <a:tc gridSpan="2">
                  <a:txBody>
                    <a:bodyPr/>
                    <a:lstStyle/>
                    <a:p>
                      <a:pPr marL="57150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Carbohydrate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57150">
                        <a:lnSpc>
                          <a:spcPts val="230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sugars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3FCD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341630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8.0g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364490">
                        <a:lnSpc>
                          <a:spcPts val="230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8.0g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45603">
                <a:tc gridSpan="2">
                  <a:txBody>
                    <a:bodyPr/>
                    <a:lstStyle/>
                    <a:p>
                      <a:pPr marL="57150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50" dirty="0">
                          <a:latin typeface="Arial Rounded MT Bold"/>
                          <a:cs typeface="Arial Rounded MT Bold"/>
                        </a:rPr>
                        <a:t>Fat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57150">
                        <a:lnSpc>
                          <a:spcPts val="230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0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saturates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6D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341630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0.4g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328930">
                        <a:lnSpc>
                          <a:spcPts val="230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trace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722">
                <a:tc gridSpan="2"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20" dirty="0">
                          <a:latin typeface="Arial Rounded MT Bold"/>
                          <a:cs typeface="Arial Rounded MT Bold"/>
                        </a:rPr>
                        <a:t>Fibre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AE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34163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1.8g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722">
                <a:tc gridSpan="2"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dirty="0">
                          <a:latin typeface="Arial Rounded MT Bold"/>
                          <a:cs typeface="Arial Rounded MT Bold"/>
                        </a:rPr>
                        <a:t>Sodium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A4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287655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trace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25" name="object 25"/>
          <p:cNvGraphicFramePr>
            <a:graphicFrameLocks noGrp="1"/>
          </p:cNvGraphicFramePr>
          <p:nvPr/>
        </p:nvGraphicFramePr>
        <p:xfrm>
          <a:off x="4705350" y="1181100"/>
          <a:ext cx="3555999" cy="529589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8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37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04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C80D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803275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100" spc="-15" dirty="0">
                          <a:latin typeface="Arial Rounded MT Bold"/>
                          <a:cs typeface="Arial Rounded MT Bold"/>
                        </a:rPr>
                        <a:t>CRACKERS</a:t>
                      </a:r>
                      <a:endParaRPr sz="21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524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6D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C8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2199"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2000" dirty="0">
                          <a:latin typeface="Arial Rounded MT Bold"/>
                          <a:cs typeface="Arial Rounded MT Bold"/>
                        </a:rPr>
                        <a:t>per</a:t>
                      </a: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 100g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B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5722">
                <a:tc gridSpan="2"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0" dirty="0">
                          <a:latin typeface="Arial Rounded MT Bold"/>
                          <a:cs typeface="Arial Rounded MT Bold"/>
                        </a:rPr>
                        <a:t>Energy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D4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130175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356kcal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724">
                <a:tc gridSpan="2"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Protein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FB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34163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9.0g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45602">
                <a:tc gridSpan="2">
                  <a:txBody>
                    <a:bodyPr/>
                    <a:lstStyle/>
                    <a:p>
                      <a:pPr marL="57150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Carbohydrate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57150">
                        <a:lnSpc>
                          <a:spcPts val="230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sugars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3FCD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266065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70.6g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364490">
                        <a:lnSpc>
                          <a:spcPts val="230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5.1g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45603">
                <a:tc gridSpan="2">
                  <a:txBody>
                    <a:bodyPr/>
                    <a:lstStyle/>
                    <a:p>
                      <a:pPr marL="57150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50" dirty="0">
                          <a:latin typeface="Arial Rounded MT Bold"/>
                          <a:cs typeface="Arial Rounded MT Bold"/>
                        </a:rPr>
                        <a:t>Fat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57150">
                        <a:lnSpc>
                          <a:spcPts val="230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0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saturates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6D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341630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1.4g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364490">
                        <a:lnSpc>
                          <a:spcPts val="230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0.2g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722">
                <a:tc gridSpan="2"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20" dirty="0">
                          <a:latin typeface="Arial Rounded MT Bold"/>
                          <a:cs typeface="Arial Rounded MT Bold"/>
                        </a:rPr>
                        <a:t>Fibre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AE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266065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12.6g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722">
                <a:tc gridSpan="2"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dirty="0">
                          <a:latin typeface="Arial Rounded MT Bold"/>
                          <a:cs typeface="Arial Rounded MT Bold"/>
                        </a:rPr>
                        <a:t>Sodium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A4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266065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0.27g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26" name="object 26"/>
          <p:cNvGraphicFramePr>
            <a:graphicFrameLocks noGrp="1"/>
          </p:cNvGraphicFramePr>
          <p:nvPr/>
        </p:nvGraphicFramePr>
        <p:xfrm>
          <a:off x="8985250" y="1181100"/>
          <a:ext cx="3555999" cy="532129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5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64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77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35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C80D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85979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200" dirty="0">
                          <a:latin typeface="Arial Rounded MT Bold"/>
                          <a:cs typeface="Arial Rounded MT Bold"/>
                        </a:rPr>
                        <a:t>OLIVE</a:t>
                      </a:r>
                      <a:r>
                        <a:rPr sz="2200" spc="-10" dirty="0">
                          <a:latin typeface="Arial Rounded MT Bold"/>
                          <a:cs typeface="Arial Rounded MT Bold"/>
                        </a:rPr>
                        <a:t> </a:t>
                      </a:r>
                      <a:r>
                        <a:rPr sz="2200" dirty="0">
                          <a:latin typeface="Arial Rounded MT Bold"/>
                          <a:cs typeface="Arial Rounded MT Bold"/>
                        </a:rPr>
                        <a:t>OIL</a:t>
                      </a:r>
                      <a:endParaRPr sz="22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524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6D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5C8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2199"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2000" dirty="0">
                          <a:latin typeface="Arial Rounded MT Bold"/>
                          <a:cs typeface="Arial Rounded MT Bold"/>
                        </a:rPr>
                        <a:t>per</a:t>
                      </a: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 100g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B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5722">
                <a:tc gridSpan="2"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0" dirty="0">
                          <a:latin typeface="Arial Rounded MT Bold"/>
                          <a:cs typeface="Arial Rounded MT Bold"/>
                        </a:rPr>
                        <a:t>Energy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D4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130175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823kcal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724">
                <a:tc gridSpan="2"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Protein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FB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287655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trace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45602">
                <a:tc gridSpan="2">
                  <a:txBody>
                    <a:bodyPr/>
                    <a:lstStyle/>
                    <a:p>
                      <a:pPr marL="57150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Carbohydrate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57150">
                        <a:lnSpc>
                          <a:spcPts val="230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sugars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3FCD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0g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algn="ctr">
                        <a:lnSpc>
                          <a:spcPts val="230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0g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45603">
                <a:tc gridSpan="2">
                  <a:txBody>
                    <a:bodyPr/>
                    <a:lstStyle/>
                    <a:p>
                      <a:pPr marL="57150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50" dirty="0">
                          <a:latin typeface="Arial Rounded MT Bold"/>
                          <a:cs typeface="Arial Rounded MT Bold"/>
                        </a:rPr>
                        <a:t>Fat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57150">
                        <a:lnSpc>
                          <a:spcPts val="230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0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saturates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6D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266065">
                        <a:lnSpc>
                          <a:spcPts val="2300"/>
                        </a:lnSpc>
                        <a:spcBef>
                          <a:spcPts val="13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91.4g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  <a:p>
                      <a:pPr marL="293370">
                        <a:lnSpc>
                          <a:spcPts val="230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13.1g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722">
                <a:tc gridSpan="2"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20" dirty="0">
                          <a:latin typeface="Arial Rounded MT Bold"/>
                          <a:cs typeface="Arial Rounded MT Bold"/>
                        </a:rPr>
                        <a:t>Fibre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AE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5" dirty="0">
                          <a:latin typeface="Arial Rounded MT Bold"/>
                          <a:cs typeface="Arial Rounded MT Bold"/>
                        </a:rPr>
                        <a:t>0g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722">
                <a:tc gridSpan="2"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dirty="0">
                          <a:latin typeface="Arial Rounded MT Bold"/>
                          <a:cs typeface="Arial Rounded MT Bold"/>
                        </a:rPr>
                        <a:t>Sodium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A4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287655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2000" spc="-15" dirty="0">
                          <a:latin typeface="Arial Rounded MT Bold"/>
                          <a:cs typeface="Arial Rounded MT Bold"/>
                        </a:rPr>
                        <a:t>trace</a:t>
                      </a:r>
                      <a:endParaRPr sz="20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3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01F248C-84F7-49A8-9B24-36DA6551F99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2766295" y="8980472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3004800" cy="9753600"/>
          </a:xfrm>
          <a:custGeom>
            <a:avLst/>
            <a:gdLst/>
            <a:ahLst/>
            <a:cxnLst/>
            <a:rect l="l" t="t" r="r" b="b"/>
            <a:pathLst>
              <a:path w="13004800" h="9753600">
                <a:moveTo>
                  <a:pt x="13004800" y="0"/>
                </a:moveTo>
                <a:lnTo>
                  <a:pt x="0" y="0"/>
                </a:lnTo>
                <a:lnTo>
                  <a:pt x="0" y="9753600"/>
                </a:lnTo>
                <a:lnTo>
                  <a:pt x="13004800" y="9753600"/>
                </a:lnTo>
                <a:lnTo>
                  <a:pt x="13004800" y="0"/>
                </a:lnTo>
                <a:close/>
              </a:path>
            </a:pathLst>
          </a:custGeom>
          <a:solidFill>
            <a:srgbClr val="5C80D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5803900"/>
            <a:ext cx="13004800" cy="3949700"/>
            <a:chOff x="0" y="5803900"/>
            <a:chExt cx="13004800" cy="3949700"/>
          </a:xfrm>
        </p:grpSpPr>
        <p:sp>
          <p:nvSpPr>
            <p:cNvPr id="4" name="object 4"/>
            <p:cNvSpPr/>
            <p:nvPr/>
          </p:nvSpPr>
          <p:spPr>
            <a:xfrm>
              <a:off x="25399" y="5803900"/>
              <a:ext cx="3111500" cy="39497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8775700"/>
              <a:ext cx="13004800" cy="97790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0" y="8801100"/>
              <a:ext cx="13004799" cy="952499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909299" y="8458200"/>
              <a:ext cx="2095500" cy="12954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1036299" y="8915400"/>
              <a:ext cx="1892300" cy="63500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0" y="8458200"/>
            <a:ext cx="2438400" cy="1295400"/>
            <a:chOff x="0" y="8458200"/>
            <a:chExt cx="2438400" cy="1295400"/>
          </a:xfrm>
        </p:grpSpPr>
        <p:sp>
          <p:nvSpPr>
            <p:cNvPr id="10" name="object 10"/>
            <p:cNvSpPr/>
            <p:nvPr/>
          </p:nvSpPr>
          <p:spPr>
            <a:xfrm>
              <a:off x="0" y="8458200"/>
              <a:ext cx="2438400" cy="129540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3500" y="8915400"/>
              <a:ext cx="1854200" cy="63500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/>
          <p:nvPr/>
        </p:nvSpPr>
        <p:spPr>
          <a:xfrm>
            <a:off x="5194300" y="9359900"/>
            <a:ext cx="2336800" cy="3556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3" name="object 13"/>
          <p:cNvGrpSpPr/>
          <p:nvPr/>
        </p:nvGrpSpPr>
        <p:grpSpPr>
          <a:xfrm>
            <a:off x="12700" y="0"/>
            <a:ext cx="2603500" cy="952500"/>
            <a:chOff x="12700" y="0"/>
            <a:chExt cx="2603500" cy="952500"/>
          </a:xfrm>
        </p:grpSpPr>
        <p:sp>
          <p:nvSpPr>
            <p:cNvPr id="14" name="object 14"/>
            <p:cNvSpPr/>
            <p:nvPr/>
          </p:nvSpPr>
          <p:spPr>
            <a:xfrm>
              <a:off x="12700" y="0"/>
              <a:ext cx="2603500" cy="952500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0800" y="0"/>
              <a:ext cx="2565400" cy="901700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45218" y="19050"/>
            <a:ext cx="198310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u="sng" spc="114" dirty="0">
                <a:uFill>
                  <a:solidFill>
                    <a:srgbClr val="FFFFFF"/>
                  </a:solidFill>
                </a:uFill>
              </a:rPr>
              <a:t>P</a:t>
            </a:r>
            <a:r>
              <a:rPr sz="4200" u="sng" spc="65" dirty="0">
                <a:uFill>
                  <a:solidFill>
                    <a:srgbClr val="FFFFFF"/>
                  </a:solidFill>
                </a:uFill>
              </a:rPr>
              <a:t>l</a:t>
            </a:r>
            <a:r>
              <a:rPr sz="4200" u="sng" spc="-55" dirty="0">
                <a:uFill>
                  <a:solidFill>
                    <a:srgbClr val="FFFFFF"/>
                  </a:solidFill>
                </a:uFill>
              </a:rPr>
              <a:t>en</a:t>
            </a:r>
            <a:r>
              <a:rPr sz="4200" u="sng" spc="-114" dirty="0">
                <a:uFill>
                  <a:solidFill>
                    <a:srgbClr val="FFFFFF"/>
                  </a:solidFill>
                </a:uFill>
              </a:rPr>
              <a:t>a</a:t>
            </a:r>
            <a:r>
              <a:rPr sz="4200" u="sng" spc="470" dirty="0">
                <a:uFill>
                  <a:solidFill>
                    <a:srgbClr val="FFFFFF"/>
                  </a:solidFill>
                </a:uFill>
              </a:rPr>
              <a:t>r</a:t>
            </a:r>
            <a:r>
              <a:rPr sz="4200" u="sng" spc="125" dirty="0">
                <a:uFill>
                  <a:solidFill>
                    <a:srgbClr val="FFFFFF"/>
                  </a:solidFill>
                </a:uFill>
              </a:rPr>
              <a:t>y</a:t>
            </a:r>
            <a:r>
              <a:rPr sz="4200" u="sng" spc="-290" dirty="0">
                <a:uFill>
                  <a:solidFill>
                    <a:srgbClr val="FFFFFF"/>
                  </a:solidFill>
                </a:uFill>
              </a:rPr>
              <a:t>:</a:t>
            </a:r>
            <a:endParaRPr sz="4200"/>
          </a:p>
        </p:txBody>
      </p:sp>
      <p:graphicFrame>
        <p:nvGraphicFramePr>
          <p:cNvPr id="17" name="object 17"/>
          <p:cNvGraphicFramePr>
            <a:graphicFrameLocks noGrp="1"/>
          </p:cNvGraphicFramePr>
          <p:nvPr/>
        </p:nvGraphicFramePr>
        <p:xfrm>
          <a:off x="6656761" y="895350"/>
          <a:ext cx="3953509" cy="50291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933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01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2892">
                <a:tc gridSpan="2">
                  <a:txBody>
                    <a:bodyPr/>
                    <a:lstStyle/>
                    <a:p>
                      <a:pPr marL="1204595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2300" spc="-20" dirty="0">
                          <a:latin typeface="Arial Rounded MT Bold"/>
                          <a:cs typeface="Arial Rounded MT Bold"/>
                        </a:rPr>
                        <a:t>Brown</a:t>
                      </a:r>
                      <a:r>
                        <a:rPr sz="2300" spc="-10" dirty="0">
                          <a:latin typeface="Arial Rounded MT Bold"/>
                          <a:cs typeface="Arial Rounded MT Bold"/>
                        </a:rPr>
                        <a:t> </a:t>
                      </a: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rice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B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2897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per</a:t>
                      </a:r>
                      <a:r>
                        <a:rPr sz="2300" spc="-10" dirty="0">
                          <a:latin typeface="Arial Rounded MT Bold"/>
                          <a:cs typeface="Arial Rounded MT Bold"/>
                        </a:rPr>
                        <a:t> </a:t>
                      </a: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100g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B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5200"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10" dirty="0">
                          <a:latin typeface="Arial Rounded MT Bold"/>
                          <a:cs typeface="Arial Rounded MT Bold"/>
                        </a:rPr>
                        <a:t>Energy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D4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15" dirty="0">
                          <a:latin typeface="Arial Rounded MT Bold"/>
                          <a:cs typeface="Arial Rounded MT Bold"/>
                        </a:rPr>
                        <a:t>110kcal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15" dirty="0">
                          <a:latin typeface="Arial Rounded MT Bold"/>
                          <a:cs typeface="Arial Rounded MT Bold"/>
                        </a:rPr>
                        <a:t>Protein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FB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3g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1302">
                <a:tc>
                  <a:txBody>
                    <a:bodyPr/>
                    <a:lstStyle/>
                    <a:p>
                      <a:pPr marL="6985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20" dirty="0">
                          <a:latin typeface="Arial Rounded MT Bold"/>
                          <a:cs typeface="Arial Rounded MT Bold"/>
                        </a:rPr>
                        <a:t>Carbohydrate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69850">
                        <a:lnSpc>
                          <a:spcPts val="2680"/>
                        </a:lnSpc>
                      </a:pPr>
                      <a:r>
                        <a:rPr sz="23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3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dirty="0">
                          <a:latin typeface="Arial"/>
                          <a:cs typeface="Arial"/>
                        </a:rPr>
                        <a:t>sugars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3FCD6"/>
                    </a:solidFill>
                  </a:tcPr>
                </a:tc>
                <a:tc>
                  <a:txBody>
                    <a:bodyPr/>
                    <a:lstStyle/>
                    <a:p>
                      <a:pPr marL="282575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19.3g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395605">
                        <a:lnSpc>
                          <a:spcPts val="2680"/>
                        </a:lnSpc>
                      </a:pPr>
                      <a:r>
                        <a:rPr sz="2300" dirty="0">
                          <a:latin typeface="Arial"/>
                          <a:cs typeface="Arial"/>
                        </a:rPr>
                        <a:t>0.2g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11301">
                <a:tc>
                  <a:txBody>
                    <a:bodyPr/>
                    <a:lstStyle/>
                    <a:p>
                      <a:pPr marL="6985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60" dirty="0">
                          <a:latin typeface="Arial Rounded MT Bold"/>
                          <a:cs typeface="Arial Rounded MT Bold"/>
                        </a:rPr>
                        <a:t>Fat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69850">
                        <a:lnSpc>
                          <a:spcPts val="2680"/>
                        </a:lnSpc>
                      </a:pPr>
                      <a:r>
                        <a:rPr sz="23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3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dirty="0">
                          <a:latin typeface="Arial"/>
                          <a:cs typeface="Arial"/>
                        </a:rPr>
                        <a:t>saturates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6D6FF"/>
                    </a:solidFill>
                  </a:tcPr>
                </a:tc>
                <a:tc>
                  <a:txBody>
                    <a:bodyPr/>
                    <a:lstStyle/>
                    <a:p>
                      <a:pPr marL="36957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1.3g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395605">
                        <a:lnSpc>
                          <a:spcPts val="2680"/>
                        </a:lnSpc>
                      </a:pPr>
                      <a:r>
                        <a:rPr sz="2300" dirty="0">
                          <a:latin typeface="Arial"/>
                          <a:cs typeface="Arial"/>
                        </a:rPr>
                        <a:t>0.3g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20" dirty="0">
                          <a:latin typeface="Arial Rounded MT Bold"/>
                          <a:cs typeface="Arial Rounded MT Bold"/>
                        </a:rPr>
                        <a:t>Fibre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AE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4.7g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Sodium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A4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nil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18" name="object 18"/>
          <p:cNvGraphicFramePr>
            <a:graphicFrameLocks noGrp="1"/>
          </p:cNvGraphicFramePr>
          <p:nvPr/>
        </p:nvGraphicFramePr>
        <p:xfrm>
          <a:off x="2368550" y="895350"/>
          <a:ext cx="3953509" cy="50291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933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01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2892">
                <a:tc gridSpan="2">
                  <a:txBody>
                    <a:bodyPr/>
                    <a:lstStyle/>
                    <a:p>
                      <a:pPr marL="1259840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White</a:t>
                      </a:r>
                      <a:r>
                        <a:rPr sz="2300" spc="-10" dirty="0">
                          <a:latin typeface="Arial Rounded MT Bold"/>
                          <a:cs typeface="Arial Rounded MT Bold"/>
                        </a:rPr>
                        <a:t> </a:t>
                      </a: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rice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B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2897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per</a:t>
                      </a:r>
                      <a:r>
                        <a:rPr sz="2300" spc="-10" dirty="0">
                          <a:latin typeface="Arial Rounded MT Bold"/>
                          <a:cs typeface="Arial Rounded MT Bold"/>
                        </a:rPr>
                        <a:t> </a:t>
                      </a: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100g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B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5200"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10" dirty="0">
                          <a:latin typeface="Arial Rounded MT Bold"/>
                          <a:cs typeface="Arial Rounded MT Bold"/>
                        </a:rPr>
                        <a:t>Energy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D4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15" dirty="0">
                          <a:latin typeface="Arial Rounded MT Bold"/>
                          <a:cs typeface="Arial Rounded MT Bold"/>
                        </a:rPr>
                        <a:t>115kcal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15" dirty="0">
                          <a:latin typeface="Arial Rounded MT Bold"/>
                          <a:cs typeface="Arial Rounded MT Bold"/>
                        </a:rPr>
                        <a:t>Protein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FB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2.6g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1302">
                <a:tc>
                  <a:txBody>
                    <a:bodyPr/>
                    <a:lstStyle/>
                    <a:p>
                      <a:pPr marL="6985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20" dirty="0">
                          <a:latin typeface="Arial Rounded MT Bold"/>
                          <a:cs typeface="Arial Rounded MT Bold"/>
                        </a:rPr>
                        <a:t>Carbohydrate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69850">
                        <a:lnSpc>
                          <a:spcPts val="2680"/>
                        </a:lnSpc>
                      </a:pPr>
                      <a:r>
                        <a:rPr sz="23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3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dirty="0">
                          <a:latin typeface="Arial"/>
                          <a:cs typeface="Arial"/>
                        </a:rPr>
                        <a:t>sugars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3FC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24.8g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algn="ctr">
                        <a:lnSpc>
                          <a:spcPts val="2680"/>
                        </a:lnSpc>
                      </a:pPr>
                      <a:r>
                        <a:rPr sz="2300" dirty="0">
                          <a:latin typeface="Arial"/>
                          <a:cs typeface="Arial"/>
                        </a:rPr>
                        <a:t>nil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11301">
                <a:tc>
                  <a:txBody>
                    <a:bodyPr/>
                    <a:lstStyle/>
                    <a:p>
                      <a:pPr marL="6985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60" dirty="0">
                          <a:latin typeface="Arial Rounded MT Bold"/>
                          <a:cs typeface="Arial Rounded MT Bold"/>
                        </a:rPr>
                        <a:t>Fat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69850">
                        <a:lnSpc>
                          <a:spcPts val="2680"/>
                        </a:lnSpc>
                      </a:pPr>
                      <a:r>
                        <a:rPr sz="23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3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dirty="0">
                          <a:latin typeface="Arial"/>
                          <a:cs typeface="Arial"/>
                        </a:rPr>
                        <a:t>saturates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6D6FF"/>
                    </a:solidFill>
                  </a:tcPr>
                </a:tc>
                <a:tc>
                  <a:txBody>
                    <a:bodyPr/>
                    <a:lstStyle/>
                    <a:p>
                      <a:pPr marL="36957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0.3g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395605">
                        <a:lnSpc>
                          <a:spcPts val="2680"/>
                        </a:lnSpc>
                      </a:pPr>
                      <a:r>
                        <a:rPr sz="2300" dirty="0">
                          <a:latin typeface="Arial"/>
                          <a:cs typeface="Arial"/>
                        </a:rPr>
                        <a:t>0.1g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20" dirty="0">
                          <a:latin typeface="Arial Rounded MT Bold"/>
                          <a:cs typeface="Arial Rounded MT Bold"/>
                        </a:rPr>
                        <a:t>Fibre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AE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1.2g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Sodium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A4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nil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9" name="object 19"/>
          <p:cNvGrpSpPr/>
          <p:nvPr/>
        </p:nvGrpSpPr>
        <p:grpSpPr>
          <a:xfrm>
            <a:off x="3098800" y="6413500"/>
            <a:ext cx="9664700" cy="2133600"/>
            <a:chOff x="3098800" y="6413500"/>
            <a:chExt cx="9664700" cy="2133600"/>
          </a:xfrm>
        </p:grpSpPr>
        <p:sp>
          <p:nvSpPr>
            <p:cNvPr id="20" name="object 20"/>
            <p:cNvSpPr/>
            <p:nvPr/>
          </p:nvSpPr>
          <p:spPr>
            <a:xfrm>
              <a:off x="3098800" y="6413500"/>
              <a:ext cx="9664700" cy="2133600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3136899" y="6438900"/>
              <a:ext cx="9245600" cy="2057400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4114800" y="6819900"/>
              <a:ext cx="7899400" cy="660400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4229100" y="7594600"/>
              <a:ext cx="7696200" cy="647700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4150076" y="6634480"/>
            <a:ext cx="7853680" cy="1549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0805" marR="5080" indent="-78740">
              <a:lnSpc>
                <a:spcPct val="106400"/>
              </a:lnSpc>
              <a:spcBef>
                <a:spcPts val="100"/>
              </a:spcBef>
            </a:pPr>
            <a:r>
              <a:rPr sz="4700" spc="95" dirty="0">
                <a:solidFill>
                  <a:srgbClr val="FFFFFF"/>
                </a:solidFill>
                <a:latin typeface="Tahoma"/>
                <a:cs typeface="Tahoma"/>
              </a:rPr>
              <a:t>Which </a:t>
            </a:r>
            <a:r>
              <a:rPr sz="4700" spc="130" dirty="0">
                <a:solidFill>
                  <a:srgbClr val="FFFFFF"/>
                </a:solidFill>
                <a:latin typeface="Tahoma"/>
                <a:cs typeface="Tahoma"/>
              </a:rPr>
              <a:t>of </a:t>
            </a:r>
            <a:r>
              <a:rPr sz="4700" spc="105" dirty="0">
                <a:solidFill>
                  <a:srgbClr val="FFFFFF"/>
                </a:solidFill>
                <a:latin typeface="Tahoma"/>
                <a:cs typeface="Tahoma"/>
              </a:rPr>
              <a:t>these </a:t>
            </a:r>
            <a:r>
              <a:rPr sz="4700" dirty="0">
                <a:solidFill>
                  <a:srgbClr val="FFFFFF"/>
                </a:solidFill>
                <a:latin typeface="Tahoma"/>
                <a:cs typeface="Tahoma"/>
              </a:rPr>
              <a:t>foods </a:t>
            </a:r>
            <a:r>
              <a:rPr sz="4700" spc="-225" dirty="0">
                <a:solidFill>
                  <a:srgbClr val="FFFFFF"/>
                </a:solidFill>
                <a:latin typeface="Tahoma"/>
                <a:cs typeface="Tahoma"/>
              </a:rPr>
              <a:t>do </a:t>
            </a:r>
            <a:r>
              <a:rPr sz="4700" spc="-70" dirty="0">
                <a:solidFill>
                  <a:srgbClr val="FFFFFF"/>
                </a:solidFill>
                <a:latin typeface="Tahoma"/>
                <a:cs typeface="Tahoma"/>
              </a:rPr>
              <a:t>you  </a:t>
            </a:r>
            <a:r>
              <a:rPr sz="4700" spc="114" dirty="0">
                <a:solidFill>
                  <a:srgbClr val="FFFFFF"/>
                </a:solidFill>
                <a:latin typeface="Tahoma"/>
                <a:cs typeface="Tahoma"/>
              </a:rPr>
              <a:t>think </a:t>
            </a:r>
            <a:r>
              <a:rPr sz="4700" spc="10" dirty="0">
                <a:solidFill>
                  <a:srgbClr val="FFFFFF"/>
                </a:solidFill>
                <a:latin typeface="Tahoma"/>
                <a:cs typeface="Tahoma"/>
              </a:rPr>
              <a:t>is </a:t>
            </a:r>
            <a:r>
              <a:rPr sz="4700" spc="85" dirty="0">
                <a:solidFill>
                  <a:srgbClr val="FFFFFF"/>
                </a:solidFill>
                <a:latin typeface="Tahoma"/>
                <a:cs typeface="Tahoma"/>
              </a:rPr>
              <a:t>healthiest </a:t>
            </a:r>
            <a:r>
              <a:rPr sz="4700" spc="-50" dirty="0">
                <a:solidFill>
                  <a:srgbClr val="FFFFFF"/>
                </a:solidFill>
                <a:latin typeface="Tahoma"/>
                <a:cs typeface="Tahoma"/>
              </a:rPr>
              <a:t>and</a:t>
            </a:r>
            <a:r>
              <a:rPr sz="4700" spc="10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4700" spc="5" dirty="0">
                <a:solidFill>
                  <a:srgbClr val="FFFFFF"/>
                </a:solidFill>
                <a:latin typeface="Tahoma"/>
                <a:cs typeface="Tahoma"/>
              </a:rPr>
              <a:t>why?</a:t>
            </a:r>
            <a:endParaRPr sz="470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9795" y="8714655"/>
            <a:ext cx="1850389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80" dirty="0">
                <a:solidFill>
                  <a:srgbClr val="FFFFFF"/>
                </a:solidFill>
                <a:latin typeface="Tahoma"/>
                <a:cs typeface="Tahoma"/>
                <a:hlinkClick r:id="rId17" action="ppaction://hlinksldjump"/>
              </a:rPr>
              <a:t>B</a:t>
            </a:r>
            <a:r>
              <a:rPr sz="6000" spc="120" dirty="0">
                <a:solidFill>
                  <a:srgbClr val="FFFFFF"/>
                </a:solidFill>
                <a:latin typeface="Tahoma"/>
                <a:cs typeface="Tahoma"/>
                <a:hlinkClick r:id="rId17" action="ppaction://hlinksldjump"/>
              </a:rPr>
              <a:t>A</a:t>
            </a:r>
            <a:r>
              <a:rPr sz="6000" spc="-90" dirty="0">
                <a:solidFill>
                  <a:srgbClr val="FFFFFF"/>
                </a:solidFill>
                <a:latin typeface="Tahoma"/>
                <a:cs typeface="Tahoma"/>
                <a:hlinkClick r:id="rId17" action="ppaction://hlinksldjump"/>
              </a:rPr>
              <a:t>C</a:t>
            </a:r>
            <a:r>
              <a:rPr sz="6000" spc="-25" dirty="0">
                <a:solidFill>
                  <a:srgbClr val="FFFFFF"/>
                </a:solidFill>
                <a:latin typeface="Tahoma"/>
                <a:cs typeface="Tahoma"/>
                <a:hlinkClick r:id="rId17" action="ppaction://hlinksldjump"/>
              </a:rPr>
              <a:t>K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1045963" y="8708305"/>
            <a:ext cx="1874520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45" dirty="0">
                <a:solidFill>
                  <a:srgbClr val="FFFFFF"/>
                </a:solidFill>
                <a:latin typeface="Tahoma"/>
                <a:cs typeface="Tahoma"/>
                <a:hlinkClick r:id="rId18" action="ppaction://hlinksldjump"/>
              </a:rPr>
              <a:t>NEXT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263446" y="93712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19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24676" y="6609080"/>
            <a:ext cx="7853680" cy="1549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0805" marR="5080" indent="-78740">
              <a:lnSpc>
                <a:spcPct val="106400"/>
              </a:lnSpc>
              <a:spcBef>
                <a:spcPts val="100"/>
              </a:spcBef>
            </a:pPr>
            <a:r>
              <a:rPr sz="4700" spc="95" dirty="0">
                <a:solidFill>
                  <a:srgbClr val="FFFFFF"/>
                </a:solidFill>
                <a:latin typeface="Tahoma"/>
                <a:cs typeface="Tahoma"/>
              </a:rPr>
              <a:t>Which </a:t>
            </a:r>
            <a:r>
              <a:rPr sz="4700" spc="130" dirty="0">
                <a:solidFill>
                  <a:srgbClr val="FFFFFF"/>
                </a:solidFill>
                <a:latin typeface="Tahoma"/>
                <a:cs typeface="Tahoma"/>
              </a:rPr>
              <a:t>of </a:t>
            </a:r>
            <a:r>
              <a:rPr sz="4700" spc="105" dirty="0">
                <a:solidFill>
                  <a:srgbClr val="FFFFFF"/>
                </a:solidFill>
                <a:latin typeface="Tahoma"/>
                <a:cs typeface="Tahoma"/>
              </a:rPr>
              <a:t>these </a:t>
            </a:r>
            <a:r>
              <a:rPr sz="4700" dirty="0">
                <a:solidFill>
                  <a:srgbClr val="FFFFFF"/>
                </a:solidFill>
                <a:latin typeface="Tahoma"/>
                <a:cs typeface="Tahoma"/>
              </a:rPr>
              <a:t>foods </a:t>
            </a:r>
            <a:r>
              <a:rPr sz="4700" spc="-225" dirty="0">
                <a:solidFill>
                  <a:srgbClr val="FFFFFF"/>
                </a:solidFill>
                <a:latin typeface="Tahoma"/>
                <a:cs typeface="Tahoma"/>
              </a:rPr>
              <a:t>do </a:t>
            </a:r>
            <a:r>
              <a:rPr sz="4700" spc="-70" dirty="0">
                <a:solidFill>
                  <a:srgbClr val="FFFFFF"/>
                </a:solidFill>
                <a:latin typeface="Tahoma"/>
                <a:cs typeface="Tahoma"/>
              </a:rPr>
              <a:t>you  </a:t>
            </a:r>
            <a:r>
              <a:rPr sz="4700" spc="114" dirty="0">
                <a:solidFill>
                  <a:srgbClr val="FFFFFF"/>
                </a:solidFill>
                <a:latin typeface="Tahoma"/>
                <a:cs typeface="Tahoma"/>
              </a:rPr>
              <a:t>think </a:t>
            </a:r>
            <a:r>
              <a:rPr sz="4700" spc="10" dirty="0">
                <a:solidFill>
                  <a:srgbClr val="FFFFFF"/>
                </a:solidFill>
                <a:latin typeface="Tahoma"/>
                <a:cs typeface="Tahoma"/>
              </a:rPr>
              <a:t>is </a:t>
            </a:r>
            <a:r>
              <a:rPr sz="4700" spc="85" dirty="0">
                <a:solidFill>
                  <a:srgbClr val="FFFFFF"/>
                </a:solidFill>
                <a:latin typeface="Tahoma"/>
                <a:cs typeface="Tahoma"/>
              </a:rPr>
              <a:t>healthiest </a:t>
            </a:r>
            <a:r>
              <a:rPr sz="4700" spc="-50" dirty="0">
                <a:solidFill>
                  <a:srgbClr val="FFFFFF"/>
                </a:solidFill>
                <a:latin typeface="Tahoma"/>
                <a:cs typeface="Tahoma"/>
              </a:rPr>
              <a:t>and</a:t>
            </a:r>
            <a:r>
              <a:rPr sz="4700" spc="10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4700" spc="5" dirty="0">
                <a:solidFill>
                  <a:srgbClr val="FFFFFF"/>
                </a:solidFill>
                <a:latin typeface="Tahoma"/>
                <a:cs typeface="Tahoma"/>
              </a:rPr>
              <a:t>why?</a:t>
            </a:r>
            <a:endParaRPr sz="47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9795" y="8714655"/>
            <a:ext cx="1850389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80" dirty="0">
                <a:solidFill>
                  <a:srgbClr val="FFFFFF"/>
                </a:solidFill>
                <a:latin typeface="Tahoma"/>
                <a:cs typeface="Tahoma"/>
                <a:hlinkClick r:id="rId3" action="ppaction://hlinksldjump"/>
              </a:rPr>
              <a:t>B</a:t>
            </a:r>
            <a:r>
              <a:rPr sz="6000" spc="120" dirty="0">
                <a:solidFill>
                  <a:srgbClr val="FFFFFF"/>
                </a:solidFill>
                <a:latin typeface="Tahoma"/>
                <a:cs typeface="Tahoma"/>
                <a:hlinkClick r:id="rId3" action="ppaction://hlinksldjump"/>
              </a:rPr>
              <a:t>A</a:t>
            </a:r>
            <a:r>
              <a:rPr sz="6000" spc="-90" dirty="0">
                <a:solidFill>
                  <a:srgbClr val="FFFFFF"/>
                </a:solidFill>
                <a:latin typeface="Tahoma"/>
                <a:cs typeface="Tahoma"/>
                <a:hlinkClick r:id="rId3" action="ppaction://hlinksldjump"/>
              </a:rPr>
              <a:t>C</a:t>
            </a:r>
            <a:r>
              <a:rPr sz="6000" spc="-25" dirty="0">
                <a:solidFill>
                  <a:srgbClr val="FFFFFF"/>
                </a:solidFill>
                <a:latin typeface="Tahoma"/>
                <a:cs typeface="Tahoma"/>
                <a:hlinkClick r:id="rId3" action="ppaction://hlinksldjump"/>
              </a:rPr>
              <a:t>K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045963" y="8708305"/>
            <a:ext cx="1874520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45" dirty="0">
                <a:solidFill>
                  <a:srgbClr val="FFFFFF"/>
                </a:solidFill>
                <a:latin typeface="Tahoma"/>
                <a:cs typeface="Tahoma"/>
                <a:hlinkClick r:id="rId4" action="ppaction://hlinksldjump"/>
              </a:rPr>
              <a:t>NEXT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63446" y="93712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5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368550" y="539750"/>
          <a:ext cx="3949700" cy="50291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9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2891">
                <a:tc gridSpan="2">
                  <a:txBody>
                    <a:bodyPr/>
                    <a:lstStyle/>
                    <a:p>
                      <a:pPr marL="1183640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2300" spc="-40" dirty="0">
                          <a:latin typeface="Arial Rounded MT Bold"/>
                          <a:cs typeface="Arial Rounded MT Bold"/>
                        </a:rPr>
                        <a:t>Pork</a:t>
                      </a:r>
                      <a:r>
                        <a:rPr sz="2300" spc="-10" dirty="0">
                          <a:latin typeface="Arial Rounded MT Bold"/>
                          <a:cs typeface="Arial Rounded MT Bold"/>
                        </a:rPr>
                        <a:t> </a:t>
                      </a:r>
                      <a:r>
                        <a:rPr sz="2300" spc="-15" dirty="0">
                          <a:latin typeface="Arial Rounded MT Bold"/>
                          <a:cs typeface="Arial Rounded MT Bold"/>
                        </a:rPr>
                        <a:t>chops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B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2896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per</a:t>
                      </a:r>
                      <a:r>
                        <a:rPr sz="2300" spc="-10" dirty="0">
                          <a:latin typeface="Arial Rounded MT Bold"/>
                          <a:cs typeface="Arial Rounded MT Bold"/>
                        </a:rPr>
                        <a:t> </a:t>
                      </a: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100g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B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10" dirty="0">
                          <a:latin typeface="Arial Rounded MT Bold"/>
                          <a:cs typeface="Arial Rounded MT Bold"/>
                        </a:rPr>
                        <a:t>Energy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D4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15" dirty="0">
                          <a:latin typeface="Arial Rounded MT Bold"/>
                          <a:cs typeface="Arial Rounded MT Bold"/>
                        </a:rPr>
                        <a:t>199kcal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15" dirty="0">
                          <a:latin typeface="Arial Rounded MT Bold"/>
                          <a:cs typeface="Arial Rounded MT Bold"/>
                        </a:rPr>
                        <a:t>Protein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FB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15.6g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1301">
                <a:tc>
                  <a:txBody>
                    <a:bodyPr/>
                    <a:lstStyle/>
                    <a:p>
                      <a:pPr marL="4445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20" dirty="0">
                          <a:latin typeface="Arial Rounded MT Bold"/>
                          <a:cs typeface="Arial Rounded MT Bold"/>
                        </a:rPr>
                        <a:t>Carbohydrate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44450">
                        <a:lnSpc>
                          <a:spcPts val="2680"/>
                        </a:lnSpc>
                      </a:pPr>
                      <a:r>
                        <a:rPr sz="23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3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dirty="0">
                          <a:latin typeface="Arial"/>
                          <a:cs typeface="Arial"/>
                        </a:rPr>
                        <a:t>sugars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3FC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nil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algn="ctr">
                        <a:lnSpc>
                          <a:spcPts val="2680"/>
                        </a:lnSpc>
                      </a:pPr>
                      <a:r>
                        <a:rPr sz="2300" dirty="0">
                          <a:latin typeface="Arial"/>
                          <a:cs typeface="Arial"/>
                        </a:rPr>
                        <a:t>nil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11302">
                <a:tc>
                  <a:txBody>
                    <a:bodyPr/>
                    <a:lstStyle/>
                    <a:p>
                      <a:pPr marL="4445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60" dirty="0">
                          <a:latin typeface="Arial Rounded MT Bold"/>
                          <a:cs typeface="Arial Rounded MT Bold"/>
                        </a:rPr>
                        <a:t>Fat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44450">
                        <a:lnSpc>
                          <a:spcPts val="2680"/>
                        </a:lnSpc>
                      </a:pPr>
                      <a:r>
                        <a:rPr sz="23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3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dirty="0">
                          <a:latin typeface="Arial"/>
                          <a:cs typeface="Arial"/>
                        </a:rPr>
                        <a:t>saturates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6D6FF"/>
                    </a:solidFill>
                  </a:tcPr>
                </a:tc>
                <a:tc>
                  <a:txBody>
                    <a:bodyPr/>
                    <a:lstStyle/>
                    <a:p>
                      <a:pPr marL="28194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15.2g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394970">
                        <a:lnSpc>
                          <a:spcPts val="2680"/>
                        </a:lnSpc>
                      </a:pPr>
                      <a:r>
                        <a:rPr sz="2300" dirty="0">
                          <a:latin typeface="Arial"/>
                          <a:cs typeface="Arial"/>
                        </a:rPr>
                        <a:t>5.6g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20" dirty="0">
                          <a:latin typeface="Arial Rounded MT Bold"/>
                          <a:cs typeface="Arial Rounded MT Bold"/>
                        </a:rPr>
                        <a:t>Fibre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AE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nil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Sodium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A4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15" dirty="0">
                          <a:latin typeface="Arial Rounded MT Bold"/>
                          <a:cs typeface="Arial Rounded MT Bold"/>
                        </a:rPr>
                        <a:t>trace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6661150" y="539750"/>
          <a:ext cx="3949700" cy="50291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9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2891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2300" spc="-20" dirty="0">
                          <a:latin typeface="Arial Rounded MT Bold"/>
                          <a:cs typeface="Arial Rounded MT Bold"/>
                        </a:rPr>
                        <a:t>Prawns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B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2896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per</a:t>
                      </a:r>
                      <a:r>
                        <a:rPr sz="2300" spc="-10" dirty="0">
                          <a:latin typeface="Arial Rounded MT Bold"/>
                          <a:cs typeface="Arial Rounded MT Bold"/>
                        </a:rPr>
                        <a:t> </a:t>
                      </a: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100g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B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10" dirty="0">
                          <a:latin typeface="Arial Rounded MT Bold"/>
                          <a:cs typeface="Arial Rounded MT Bold"/>
                        </a:rPr>
                        <a:t>Energy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D4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15" dirty="0">
                          <a:latin typeface="Arial Rounded MT Bold"/>
                          <a:cs typeface="Arial Rounded MT Bold"/>
                        </a:rPr>
                        <a:t>59kcal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15" dirty="0">
                          <a:latin typeface="Arial Rounded MT Bold"/>
                          <a:cs typeface="Arial Rounded MT Bold"/>
                        </a:rPr>
                        <a:t>Protein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FB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14.2g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1301">
                <a:tc>
                  <a:txBody>
                    <a:bodyPr/>
                    <a:lstStyle/>
                    <a:p>
                      <a:pPr marL="4445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20" dirty="0">
                          <a:latin typeface="Arial Rounded MT Bold"/>
                          <a:cs typeface="Arial Rounded MT Bold"/>
                        </a:rPr>
                        <a:t>Carbohydrate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44450">
                        <a:lnSpc>
                          <a:spcPts val="2680"/>
                        </a:lnSpc>
                      </a:pPr>
                      <a:r>
                        <a:rPr sz="23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3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dirty="0">
                          <a:latin typeface="Arial"/>
                          <a:cs typeface="Arial"/>
                        </a:rPr>
                        <a:t>sugars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3FCD6"/>
                    </a:solidFill>
                  </a:tcPr>
                </a:tc>
                <a:tc>
                  <a:txBody>
                    <a:bodyPr/>
                    <a:lstStyle/>
                    <a:p>
                      <a:pPr marL="36830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0.3g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309880">
                        <a:lnSpc>
                          <a:spcPts val="2680"/>
                        </a:lnSpc>
                      </a:pPr>
                      <a:r>
                        <a:rPr sz="2300" dirty="0">
                          <a:latin typeface="Arial"/>
                          <a:cs typeface="Arial"/>
                        </a:rPr>
                        <a:t>&lt;0.1g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11302">
                <a:tc>
                  <a:txBody>
                    <a:bodyPr/>
                    <a:lstStyle/>
                    <a:p>
                      <a:pPr marL="4445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60" dirty="0">
                          <a:latin typeface="Arial Rounded MT Bold"/>
                          <a:cs typeface="Arial Rounded MT Bold"/>
                        </a:rPr>
                        <a:t>Fat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44450">
                        <a:lnSpc>
                          <a:spcPts val="2680"/>
                        </a:lnSpc>
                      </a:pPr>
                      <a:r>
                        <a:rPr sz="23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3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dirty="0">
                          <a:latin typeface="Arial"/>
                          <a:cs typeface="Arial"/>
                        </a:rPr>
                        <a:t>saturates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6D6FF"/>
                    </a:solidFill>
                  </a:tcPr>
                </a:tc>
                <a:tc>
                  <a:txBody>
                    <a:bodyPr/>
                    <a:lstStyle/>
                    <a:p>
                      <a:pPr marL="36830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0.1g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309880">
                        <a:lnSpc>
                          <a:spcPts val="2680"/>
                        </a:lnSpc>
                      </a:pPr>
                      <a:r>
                        <a:rPr sz="2300" dirty="0">
                          <a:latin typeface="Arial"/>
                          <a:cs typeface="Arial"/>
                        </a:rPr>
                        <a:t>&lt;0.1g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20" dirty="0">
                          <a:latin typeface="Arial Rounded MT Bold"/>
                          <a:cs typeface="Arial Rounded MT Bold"/>
                        </a:rPr>
                        <a:t>Fibre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AE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nil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Sodium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A4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0.75g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24676" y="6609080"/>
            <a:ext cx="7853680" cy="1549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0805" marR="5080" indent="-78740">
              <a:lnSpc>
                <a:spcPct val="106400"/>
              </a:lnSpc>
              <a:spcBef>
                <a:spcPts val="100"/>
              </a:spcBef>
            </a:pPr>
            <a:r>
              <a:rPr sz="4700" spc="95" dirty="0">
                <a:solidFill>
                  <a:srgbClr val="FFFFFF"/>
                </a:solidFill>
                <a:latin typeface="Tahoma"/>
                <a:cs typeface="Tahoma"/>
              </a:rPr>
              <a:t>Which </a:t>
            </a:r>
            <a:r>
              <a:rPr sz="4700" spc="130" dirty="0">
                <a:solidFill>
                  <a:srgbClr val="FFFFFF"/>
                </a:solidFill>
                <a:latin typeface="Tahoma"/>
                <a:cs typeface="Tahoma"/>
              </a:rPr>
              <a:t>of </a:t>
            </a:r>
            <a:r>
              <a:rPr sz="4700" spc="105" dirty="0">
                <a:solidFill>
                  <a:srgbClr val="FFFFFF"/>
                </a:solidFill>
                <a:latin typeface="Tahoma"/>
                <a:cs typeface="Tahoma"/>
              </a:rPr>
              <a:t>these </a:t>
            </a:r>
            <a:r>
              <a:rPr sz="4700" dirty="0">
                <a:solidFill>
                  <a:srgbClr val="FFFFFF"/>
                </a:solidFill>
                <a:latin typeface="Tahoma"/>
                <a:cs typeface="Tahoma"/>
              </a:rPr>
              <a:t>foods </a:t>
            </a:r>
            <a:r>
              <a:rPr sz="4700" spc="-225" dirty="0">
                <a:solidFill>
                  <a:srgbClr val="FFFFFF"/>
                </a:solidFill>
                <a:latin typeface="Tahoma"/>
                <a:cs typeface="Tahoma"/>
              </a:rPr>
              <a:t>do </a:t>
            </a:r>
            <a:r>
              <a:rPr sz="4700" spc="-70" dirty="0">
                <a:solidFill>
                  <a:srgbClr val="FFFFFF"/>
                </a:solidFill>
                <a:latin typeface="Tahoma"/>
                <a:cs typeface="Tahoma"/>
              </a:rPr>
              <a:t>you  </a:t>
            </a:r>
            <a:r>
              <a:rPr sz="4700" spc="114" dirty="0">
                <a:solidFill>
                  <a:srgbClr val="FFFFFF"/>
                </a:solidFill>
                <a:latin typeface="Tahoma"/>
                <a:cs typeface="Tahoma"/>
              </a:rPr>
              <a:t>think </a:t>
            </a:r>
            <a:r>
              <a:rPr sz="4700" spc="10" dirty="0">
                <a:solidFill>
                  <a:srgbClr val="FFFFFF"/>
                </a:solidFill>
                <a:latin typeface="Tahoma"/>
                <a:cs typeface="Tahoma"/>
              </a:rPr>
              <a:t>is </a:t>
            </a:r>
            <a:r>
              <a:rPr sz="4700" spc="85" dirty="0">
                <a:solidFill>
                  <a:srgbClr val="FFFFFF"/>
                </a:solidFill>
                <a:latin typeface="Tahoma"/>
                <a:cs typeface="Tahoma"/>
              </a:rPr>
              <a:t>healthiest </a:t>
            </a:r>
            <a:r>
              <a:rPr sz="4700" spc="-50" dirty="0">
                <a:solidFill>
                  <a:srgbClr val="FFFFFF"/>
                </a:solidFill>
                <a:latin typeface="Tahoma"/>
                <a:cs typeface="Tahoma"/>
              </a:rPr>
              <a:t>and</a:t>
            </a:r>
            <a:r>
              <a:rPr sz="4700" spc="10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4700" spc="5" dirty="0">
                <a:solidFill>
                  <a:srgbClr val="FFFFFF"/>
                </a:solidFill>
                <a:latin typeface="Tahoma"/>
                <a:cs typeface="Tahoma"/>
              </a:rPr>
              <a:t>why?</a:t>
            </a:r>
            <a:endParaRPr sz="47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9795" y="8714655"/>
            <a:ext cx="1850389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80" dirty="0">
                <a:solidFill>
                  <a:srgbClr val="FFFFFF"/>
                </a:solidFill>
                <a:latin typeface="Tahoma"/>
                <a:cs typeface="Tahoma"/>
                <a:hlinkClick r:id="rId3" action="ppaction://hlinksldjump"/>
              </a:rPr>
              <a:t>B</a:t>
            </a:r>
            <a:r>
              <a:rPr sz="6000" spc="120" dirty="0">
                <a:solidFill>
                  <a:srgbClr val="FFFFFF"/>
                </a:solidFill>
                <a:latin typeface="Tahoma"/>
                <a:cs typeface="Tahoma"/>
                <a:hlinkClick r:id="rId3" action="ppaction://hlinksldjump"/>
              </a:rPr>
              <a:t>A</a:t>
            </a:r>
            <a:r>
              <a:rPr sz="6000" spc="-90" dirty="0">
                <a:solidFill>
                  <a:srgbClr val="FFFFFF"/>
                </a:solidFill>
                <a:latin typeface="Tahoma"/>
                <a:cs typeface="Tahoma"/>
                <a:hlinkClick r:id="rId3" action="ppaction://hlinksldjump"/>
              </a:rPr>
              <a:t>C</a:t>
            </a:r>
            <a:r>
              <a:rPr sz="6000" spc="-25" dirty="0">
                <a:solidFill>
                  <a:srgbClr val="FFFFFF"/>
                </a:solidFill>
                <a:latin typeface="Tahoma"/>
                <a:cs typeface="Tahoma"/>
                <a:hlinkClick r:id="rId3" action="ppaction://hlinksldjump"/>
              </a:rPr>
              <a:t>K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045963" y="8708305"/>
            <a:ext cx="1874520" cy="98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80"/>
              </a:lnSpc>
            </a:pPr>
            <a:r>
              <a:rPr sz="6000" spc="45" dirty="0">
                <a:solidFill>
                  <a:srgbClr val="FFFFFF"/>
                </a:solidFill>
                <a:latin typeface="Tahoma"/>
                <a:cs typeface="Tahoma"/>
                <a:hlinkClick r:id="rId4" action="ppaction://hlinksldjump"/>
              </a:rPr>
              <a:t>NEXT</a:t>
            </a:r>
            <a:endParaRPr sz="60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63446" y="93712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5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7004050" y="654050"/>
          <a:ext cx="3949700" cy="50291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9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2891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2300" spc="-15" dirty="0">
                          <a:latin typeface="Arial Rounded MT Bold"/>
                          <a:cs typeface="Arial Rounded MT Bold"/>
                        </a:rPr>
                        <a:t>Ready </a:t>
                      </a: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salted</a:t>
                      </a:r>
                      <a:r>
                        <a:rPr sz="2300" spc="-10" dirty="0">
                          <a:latin typeface="Arial Rounded MT Bold"/>
                          <a:cs typeface="Arial Rounded MT Bold"/>
                        </a:rPr>
                        <a:t> </a:t>
                      </a: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crisps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B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2896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per</a:t>
                      </a:r>
                      <a:r>
                        <a:rPr sz="2300" spc="-10" dirty="0">
                          <a:latin typeface="Arial Rounded MT Bold"/>
                          <a:cs typeface="Arial Rounded MT Bold"/>
                        </a:rPr>
                        <a:t> </a:t>
                      </a: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100g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B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10" dirty="0">
                          <a:latin typeface="Arial Rounded MT Bold"/>
                          <a:cs typeface="Arial Rounded MT Bold"/>
                        </a:rPr>
                        <a:t>Energy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D4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15" dirty="0">
                          <a:latin typeface="Arial Rounded MT Bold"/>
                          <a:cs typeface="Arial Rounded MT Bold"/>
                        </a:rPr>
                        <a:t>437kcal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15" dirty="0">
                          <a:latin typeface="Arial Rounded MT Bold"/>
                          <a:cs typeface="Arial Rounded MT Bold"/>
                        </a:rPr>
                        <a:t>Protein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FB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6.8g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1301">
                <a:tc>
                  <a:txBody>
                    <a:bodyPr/>
                    <a:lstStyle/>
                    <a:p>
                      <a:pPr marL="4445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20" dirty="0">
                          <a:latin typeface="Arial Rounded MT Bold"/>
                          <a:cs typeface="Arial Rounded MT Bold"/>
                        </a:rPr>
                        <a:t>Carbohydrate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44450">
                        <a:lnSpc>
                          <a:spcPts val="2680"/>
                        </a:lnSpc>
                      </a:pPr>
                      <a:r>
                        <a:rPr sz="23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3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dirty="0">
                          <a:latin typeface="Arial"/>
                          <a:cs typeface="Arial"/>
                        </a:rPr>
                        <a:t>sugars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3FCD6"/>
                    </a:solidFill>
                  </a:tcPr>
                </a:tc>
                <a:tc>
                  <a:txBody>
                    <a:bodyPr/>
                    <a:lstStyle/>
                    <a:p>
                      <a:pPr marL="28194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59.8g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394970">
                        <a:lnSpc>
                          <a:spcPts val="2680"/>
                        </a:lnSpc>
                      </a:pPr>
                      <a:r>
                        <a:rPr sz="2300" dirty="0">
                          <a:latin typeface="Arial"/>
                          <a:cs typeface="Arial"/>
                        </a:rPr>
                        <a:t>0.5g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11302">
                <a:tc>
                  <a:txBody>
                    <a:bodyPr/>
                    <a:lstStyle/>
                    <a:p>
                      <a:pPr marL="4445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60" dirty="0">
                          <a:latin typeface="Arial Rounded MT Bold"/>
                          <a:cs typeface="Arial Rounded MT Bold"/>
                        </a:rPr>
                        <a:t>Fat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44450">
                        <a:lnSpc>
                          <a:spcPts val="2680"/>
                        </a:lnSpc>
                      </a:pPr>
                      <a:r>
                        <a:rPr sz="23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3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dirty="0">
                          <a:latin typeface="Arial"/>
                          <a:cs typeface="Arial"/>
                        </a:rPr>
                        <a:t>saturates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6D6FF"/>
                    </a:solidFill>
                  </a:tcPr>
                </a:tc>
                <a:tc>
                  <a:txBody>
                    <a:bodyPr/>
                    <a:lstStyle/>
                    <a:p>
                      <a:pPr marL="28194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21.8g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394970">
                        <a:lnSpc>
                          <a:spcPts val="2680"/>
                        </a:lnSpc>
                      </a:pPr>
                      <a:r>
                        <a:rPr sz="2300" dirty="0">
                          <a:latin typeface="Arial"/>
                          <a:cs typeface="Arial"/>
                        </a:rPr>
                        <a:t>1.8g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20" dirty="0">
                          <a:latin typeface="Arial Rounded MT Bold"/>
                          <a:cs typeface="Arial Rounded MT Bold"/>
                        </a:rPr>
                        <a:t>Fibre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AE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5g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Sodium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A4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0.61g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2228850" y="654050"/>
          <a:ext cx="3949700" cy="50291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9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2891">
                <a:tc gridSpan="2">
                  <a:txBody>
                    <a:bodyPr/>
                    <a:lstStyle/>
                    <a:p>
                      <a:pPr marL="725805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2300" spc="-15" dirty="0">
                          <a:latin typeface="Arial Rounded MT Bold"/>
                          <a:cs typeface="Arial Rounded MT Bold"/>
                        </a:rPr>
                        <a:t>Digestive </a:t>
                      </a: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biscuits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B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2896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per</a:t>
                      </a:r>
                      <a:r>
                        <a:rPr sz="2300" spc="-10" dirty="0">
                          <a:latin typeface="Arial Rounded MT Bold"/>
                          <a:cs typeface="Arial Rounded MT Bold"/>
                        </a:rPr>
                        <a:t> </a:t>
                      </a: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100g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B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10" dirty="0">
                          <a:latin typeface="Arial Rounded MT Bold"/>
                          <a:cs typeface="Arial Rounded MT Bold"/>
                        </a:rPr>
                        <a:t>Energy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D4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15" dirty="0">
                          <a:latin typeface="Arial Rounded MT Bold"/>
                          <a:cs typeface="Arial Rounded MT Bold"/>
                        </a:rPr>
                        <a:t>496kcal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15" dirty="0">
                          <a:latin typeface="Arial Rounded MT Bold"/>
                          <a:cs typeface="Arial Rounded MT Bold"/>
                        </a:rPr>
                        <a:t>Protein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FB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7g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1301">
                <a:tc>
                  <a:txBody>
                    <a:bodyPr/>
                    <a:lstStyle/>
                    <a:p>
                      <a:pPr marL="4445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20" dirty="0">
                          <a:latin typeface="Arial Rounded MT Bold"/>
                          <a:cs typeface="Arial Rounded MT Bold"/>
                        </a:rPr>
                        <a:t>Carbohydrate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44450">
                        <a:lnSpc>
                          <a:spcPts val="2680"/>
                        </a:lnSpc>
                      </a:pPr>
                      <a:r>
                        <a:rPr sz="23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3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dirty="0">
                          <a:latin typeface="Arial"/>
                          <a:cs typeface="Arial"/>
                        </a:rPr>
                        <a:t>sugars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3FCD6"/>
                    </a:solidFill>
                  </a:tcPr>
                </a:tc>
                <a:tc>
                  <a:txBody>
                    <a:bodyPr/>
                    <a:lstStyle/>
                    <a:p>
                      <a:pPr marL="28194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63.4g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313690">
                        <a:lnSpc>
                          <a:spcPts val="2680"/>
                        </a:lnSpc>
                      </a:pPr>
                      <a:r>
                        <a:rPr sz="2300" dirty="0">
                          <a:latin typeface="Arial"/>
                          <a:cs typeface="Arial"/>
                        </a:rPr>
                        <a:t>18.4g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11302">
                <a:tc>
                  <a:txBody>
                    <a:bodyPr/>
                    <a:lstStyle/>
                    <a:p>
                      <a:pPr marL="4445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60" dirty="0">
                          <a:latin typeface="Arial Rounded MT Bold"/>
                          <a:cs typeface="Arial Rounded MT Bold"/>
                        </a:rPr>
                        <a:t>Fat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44450">
                        <a:lnSpc>
                          <a:spcPts val="2680"/>
                        </a:lnSpc>
                      </a:pPr>
                      <a:r>
                        <a:rPr sz="2300" spc="-5" dirty="0">
                          <a:latin typeface="Arial"/>
                          <a:cs typeface="Arial"/>
                        </a:rPr>
                        <a:t>of which</a:t>
                      </a:r>
                      <a:r>
                        <a:rPr sz="23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dirty="0">
                          <a:latin typeface="Arial"/>
                          <a:cs typeface="Arial"/>
                        </a:rPr>
                        <a:t>saturates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6D6FF"/>
                    </a:solidFill>
                  </a:tcPr>
                </a:tc>
                <a:tc>
                  <a:txBody>
                    <a:bodyPr/>
                    <a:lstStyle/>
                    <a:p>
                      <a:pPr marL="281940">
                        <a:lnSpc>
                          <a:spcPts val="2680"/>
                        </a:lnSpc>
                        <a:spcBef>
                          <a:spcPts val="8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23.3g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  <a:p>
                      <a:pPr marL="394970">
                        <a:lnSpc>
                          <a:spcPts val="2680"/>
                        </a:lnSpc>
                      </a:pPr>
                      <a:r>
                        <a:rPr sz="2300" dirty="0">
                          <a:latin typeface="Arial"/>
                          <a:cs typeface="Arial"/>
                        </a:rPr>
                        <a:t>9.4g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79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20" dirty="0">
                          <a:latin typeface="Arial Rounded MT Bold"/>
                          <a:cs typeface="Arial Rounded MT Bold"/>
                        </a:rPr>
                        <a:t>Fibre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AE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2.3g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5202"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dirty="0">
                          <a:latin typeface="Arial Rounded MT Bold"/>
                          <a:cs typeface="Arial Rounded MT Bold"/>
                        </a:rPr>
                        <a:t>Sodium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A4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2300" spc="-5" dirty="0">
                          <a:latin typeface="Arial Rounded MT Bold"/>
                          <a:cs typeface="Arial Rounded MT Bold"/>
                        </a:rPr>
                        <a:t>0.5g</a:t>
                      </a:r>
                      <a:endParaRPr sz="2300">
                        <a:latin typeface="Arial Rounded MT Bold"/>
                        <a:cs typeface="Arial Rounded MT Bold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1525</Words>
  <Application>Microsoft Office PowerPoint</Application>
  <PresentationFormat>Custom</PresentationFormat>
  <Paragraphs>333</Paragraphs>
  <Slides>15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Arial Rounded MT Bold</vt:lpstr>
      <vt:lpstr>Calibri</vt:lpstr>
      <vt:lpstr>Century Gothic</vt:lpstr>
      <vt:lpstr>Tahoma</vt:lpstr>
      <vt:lpstr>Times New Roman</vt:lpstr>
      <vt:lpstr>Office Theme</vt:lpstr>
      <vt:lpstr>Healthy Bodies</vt:lpstr>
      <vt:lpstr>protein</vt:lpstr>
      <vt:lpstr>Carbohydrate</vt:lpstr>
      <vt:lpstr>Protein</vt:lpstr>
      <vt:lpstr>Fibre</vt:lpstr>
      <vt:lpstr>PowerPoint Presentation</vt:lpstr>
      <vt:lpstr>Minerals Minerals are substances that are found in soil or water and are  absorbed by plants or animals. When we eat the plants or animals  we ingest the minerals. Have a look at this chart to see why some  different minerals are important:</vt:lpstr>
      <vt:lpstr>Let’s recap. .</vt:lpstr>
      <vt:lpstr>PowerPoint Presentation</vt:lpstr>
      <vt:lpstr>PowerPoint Presentation</vt:lpstr>
      <vt:lpstr>crackers</vt:lpstr>
      <vt:lpstr>Did you get each of those right?</vt:lpstr>
      <vt:lpstr>Plenary: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Healthy Bodies</dc:title>
  <cp:lastModifiedBy>Melissa Gilbert</cp:lastModifiedBy>
  <cp:revision>1</cp:revision>
  <dcterms:created xsi:type="dcterms:W3CDTF">2021-01-06T11:18:39Z</dcterms:created>
  <dcterms:modified xsi:type="dcterms:W3CDTF">2021-01-06T11:26:07Z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2014-08-20T00:00:00Z</vt:filetime>
  </property>
  <property fmtid="{D5CDD505-2E9C-101B-9397-08002B2CF9AE}" pid="3" name="Creator">
    <vt:lpwstr>Apple Keynote 5.3</vt:lpwstr>
  </property>
  <property fmtid="{D5CDD505-2E9C-101B-9397-08002B2CF9AE}" pid="4" name="LastSaved">
    <vt:filetime>2021-01-06T00:00:00Z</vt:filetime>
  </property>
</Properties>
</file>