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Override2.xml" ContentType="application/vnd.openxmlformats-officedocument.themeOverride+xml"/>
  <Override PartName="/ppt/tags/tag4.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305" r:id="rId5"/>
    <p:sldId id="312" r:id="rId6"/>
    <p:sldId id="313" r:id="rId7"/>
    <p:sldId id="31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3" autoAdjust="0"/>
    <p:restoredTop sz="94619" autoAdjust="0"/>
  </p:normalViewPr>
  <p:slideViewPr>
    <p:cSldViewPr snapToGrid="0">
      <p:cViewPr varScale="1">
        <p:scale>
          <a:sx n="98" d="100"/>
          <a:sy n="98" d="100"/>
        </p:scale>
        <p:origin x="90" y="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2194AD-BC1D-40A5-8061-74ED970CF0EC}" type="doc">
      <dgm:prSet loTypeId="urn:microsoft.com/office/officeart/2016/7/layout/HexagonTimeline" loCatId="process" qsTypeId="urn:microsoft.com/office/officeart/2005/8/quickstyle/simple4" qsCatId="simple" csTypeId="urn:microsoft.com/office/officeart/2005/8/colors/accent1_2" csCatId="accent1" phldr="1"/>
      <dgm:spPr/>
      <dgm:t>
        <a:bodyPr/>
        <a:lstStyle/>
        <a:p>
          <a:endParaRPr lang="en-US"/>
        </a:p>
      </dgm:t>
    </dgm:pt>
    <dgm:pt modelId="{CF9C7F8B-ACA5-4AF8-A08B-0E80CF03A32B}" type="pres">
      <dgm:prSet presAssocID="{B52194AD-BC1D-40A5-8061-74ED970CF0EC}" presName="Name0" presStyleCnt="0">
        <dgm:presLayoutVars>
          <dgm:chMax/>
          <dgm:chPref/>
          <dgm:animLvl val="lvl"/>
        </dgm:presLayoutVars>
      </dgm:prSet>
      <dgm:spPr/>
    </dgm:pt>
  </dgm:ptLst>
  <dgm:cxnLst>
    <dgm:cxn modelId="{53019453-0969-41D9-8CC8-44ED82421A39}" type="presOf" srcId="{B52194AD-BC1D-40A5-8061-74ED970CF0EC}" destId="{CF9C7F8B-ACA5-4AF8-A08B-0E80CF03A32B}" srcOrd="0" destOrd="0" presId="urn:microsoft.com/office/officeart/2016/7/layout/HexagonTimeline"/>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508280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551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6120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03605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7/13/2021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9299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7/13/2021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729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7/13/2021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01489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769114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7/13/2021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42305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739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7243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82853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972524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7/13/2021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92141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7/13/2021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39391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949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47370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7/13/2021</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36207152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microsoft.com/office/2007/relationships/media" Target="../media/media1.m4a"/><Relationship Id="rId7" Type="http://schemas.openxmlformats.org/officeDocument/2006/relationships/image" Target="../media/image7.jpeg"/><Relationship Id="rId2" Type="http://schemas.openxmlformats.org/officeDocument/2006/relationships/tags" Target="../tags/tag1.xml"/><Relationship Id="rId1" Type="http://schemas.openxmlformats.org/officeDocument/2006/relationships/themeOverride" Target="../theme/themeOverride1.xml"/><Relationship Id="rId6" Type="http://schemas.openxmlformats.org/officeDocument/2006/relationships/image" Target="../media/image6.jpeg"/><Relationship Id="rId5" Type="http://schemas.openxmlformats.org/officeDocument/2006/relationships/slideLayout" Target="../slideLayouts/slideLayout1.xml"/><Relationship Id="rId4" Type="http://schemas.openxmlformats.org/officeDocument/2006/relationships/audio" Target="../media/media1.m4a"/></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8.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8.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tags" Target="../tags/tag4.xml"/><Relationship Id="rId1" Type="http://schemas.openxmlformats.org/officeDocument/2006/relationships/themeOverride" Target="../theme/themeOverride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jpeg"/><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6" cstate="email">
            <a:duotone>
              <a:schemeClr val="bg1">
                <a:shade val="80000"/>
                <a:lumMod val="80000"/>
              </a:schemeClr>
              <a:schemeClr val="bg1">
                <a:tint val="98000"/>
              </a:schemeClr>
            </a:duotone>
            <a:extLst>
              <a:ext uri="{28A0092B-C50C-407E-A947-70E740481C1C}">
                <a14:useLocalDpi xmlns:a14="http://schemas.microsoft.com/office/drawing/2010/main"/>
              </a:ext>
            </a:extLst>
          </a:blip>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A05AC74-6838-4CD9-B157-B3BB3E2F5415}"/>
              </a:ext>
              <a:ext uri="{C183D7F6-B498-43B3-948B-1728B52AA6E4}">
                <adec:decorative xmlns:adec="http://schemas.microsoft.com/office/drawing/2017/decorative" val="1"/>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useBgFill="1">
        <p:nvSpPr>
          <p:cNvPr id="83" name="Freeform 5">
            <a:extLst>
              <a:ext uri="{FF2B5EF4-FFF2-40B4-BE49-F238E27FC236}">
                <a16:creationId xmlns:a16="http://schemas.microsoft.com/office/drawing/2014/main" id="{608EAA06-5488-416B-B2B2-E55213011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99829" y="1101852"/>
            <a:ext cx="4254640" cy="4654297"/>
          </a:xfrm>
          <a:prstGeom prst="round2SameRect">
            <a:avLst>
              <a:gd name="adj1" fmla="val 5146"/>
              <a:gd name="adj2" fmla="val 400"/>
            </a:avLst>
          </a:prstGeom>
          <a:ln>
            <a:noFill/>
          </a:ln>
          <a:effectLst>
            <a:outerShdw blurRad="50800" dist="38100" dir="5400000" algn="tl" rotWithShape="0">
              <a:srgbClr val="000000">
                <a:alpha val="43000"/>
              </a:srgbClr>
            </a:outerShdw>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804336" y="1623412"/>
            <a:ext cx="3503122" cy="2287229"/>
          </a:xfrm>
        </p:spPr>
        <p:txBody>
          <a:bodyPr>
            <a:normAutofit/>
          </a:bodyPr>
          <a:lstStyle/>
          <a:p>
            <a:pPr algn="l"/>
            <a:r>
              <a:rPr lang="en-US" sz="4400" dirty="0"/>
              <a:t>1960s Films</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804335" y="4009771"/>
            <a:ext cx="3503122" cy="1244361"/>
          </a:xfrm>
        </p:spPr>
        <p:txBody>
          <a:bodyPr>
            <a:normAutofit/>
          </a:bodyPr>
          <a:lstStyle/>
          <a:p>
            <a:pPr algn="l"/>
            <a:endParaRPr lang="en-US" sz="1800" dirty="0">
              <a:solidFill>
                <a:srgbClr val="FC05CB"/>
              </a:solidFill>
            </a:endParaRPr>
          </a:p>
        </p:txBody>
      </p:sp>
      <p:pic>
        <p:nvPicPr>
          <p:cNvPr id="4" name="Audio 3">
            <a:hlinkClick r:id="" action="ppaction://media"/>
            <a:extLst>
              <a:ext uri="{FF2B5EF4-FFF2-40B4-BE49-F238E27FC236}">
                <a16:creationId xmlns:a16="http://schemas.microsoft.com/office/drawing/2014/main" id="{12BED583-6092-42A0-B5D1-E366476385B2}"/>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366500" y="6032500"/>
            <a:ext cx="609600" cy="609600"/>
          </a:xfrm>
          <a:prstGeom prst="rect">
            <a:avLst/>
          </a:prstGeom>
        </p:spPr>
      </p:pic>
    </p:spTree>
    <p:custDataLst>
      <p:tags r:id="rId2"/>
    </p:custDataLst>
    <p:extLst>
      <p:ext uri="{BB962C8B-B14F-4D97-AF65-F5344CB8AC3E}">
        <p14:creationId xmlns:p14="http://schemas.microsoft.com/office/powerpoint/2010/main" val="1946576508"/>
      </p:ext>
    </p:extLst>
  </p:cSld>
  <p:clrMapOvr>
    <a:masterClrMapping/>
  </p:clrMapOvr>
  <mc:AlternateContent xmlns:mc="http://schemas.openxmlformats.org/markup-compatibility/2006">
    <mc:Choice xmlns:p14="http://schemas.microsoft.com/office/powerpoint/2010/main" Requires="p14">
      <p:transition spd="slow" p14:dur="2000" advTm="8826"/>
    </mc:Choice>
    <mc:Fallback>
      <p:transition spd="slow" advTm="88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E7E4F-C52A-4693-AC3E-DBC9AA28503F}"/>
              </a:ext>
            </a:extLst>
          </p:cNvPr>
          <p:cNvSpPr>
            <a:spLocks noGrp="1"/>
          </p:cNvSpPr>
          <p:nvPr>
            <p:ph type="title"/>
          </p:nvPr>
        </p:nvSpPr>
        <p:spPr/>
        <p:txBody>
          <a:bodyPr/>
          <a:lstStyle/>
          <a:p>
            <a:r>
              <a:rPr lang="en-GB" dirty="0"/>
              <a:t>Well there is only one thing to do…</a:t>
            </a:r>
          </a:p>
        </p:txBody>
      </p:sp>
      <p:sp>
        <p:nvSpPr>
          <p:cNvPr id="3" name="Content Placeholder 2">
            <a:extLst>
              <a:ext uri="{FF2B5EF4-FFF2-40B4-BE49-F238E27FC236}">
                <a16:creationId xmlns:a16="http://schemas.microsoft.com/office/drawing/2014/main" id="{8F4ECD52-917C-4837-85FD-3D9F7255B063}"/>
              </a:ext>
            </a:extLst>
          </p:cNvPr>
          <p:cNvSpPr>
            <a:spLocks noGrp="1"/>
          </p:cNvSpPr>
          <p:nvPr>
            <p:ph idx="1"/>
          </p:nvPr>
        </p:nvSpPr>
        <p:spPr/>
        <p:txBody>
          <a:bodyPr>
            <a:normAutofit fontScale="77500" lnSpcReduction="20000"/>
          </a:bodyPr>
          <a:lstStyle/>
          <a:p>
            <a:r>
              <a:rPr lang="en-GB" dirty="0"/>
              <a:t>Watch some movies…..</a:t>
            </a:r>
          </a:p>
          <a:p>
            <a:endParaRPr lang="en-GB" dirty="0"/>
          </a:p>
          <a:p>
            <a:endParaRPr lang="en-GB" dirty="0"/>
          </a:p>
          <a:p>
            <a:r>
              <a:rPr lang="en-GB" dirty="0"/>
              <a:t>The Beatles made movies:</a:t>
            </a:r>
          </a:p>
          <a:p>
            <a:r>
              <a:rPr lang="en-GB" dirty="0"/>
              <a:t>A Hard Day’s Night in 1964</a:t>
            </a:r>
          </a:p>
          <a:p>
            <a:r>
              <a:rPr lang="en-GB" dirty="0"/>
              <a:t>And</a:t>
            </a:r>
          </a:p>
          <a:p>
            <a:r>
              <a:rPr lang="en-GB" dirty="0"/>
              <a:t>Help in 1965</a:t>
            </a:r>
          </a:p>
          <a:p>
            <a:r>
              <a:rPr lang="en-GB" dirty="0"/>
              <a:t>And Yellow Submarine in 1968</a:t>
            </a:r>
          </a:p>
          <a:p>
            <a:r>
              <a:rPr lang="en-GB" dirty="0"/>
              <a:t>You might be able to find them on the internet</a:t>
            </a:r>
          </a:p>
          <a:p>
            <a:endParaRPr lang="en-GB" dirty="0"/>
          </a:p>
        </p:txBody>
      </p:sp>
      <p:pic>
        <p:nvPicPr>
          <p:cNvPr id="5" name="Audio 4">
            <a:hlinkClick r:id="" action="ppaction://media"/>
            <a:extLst>
              <a:ext uri="{FF2B5EF4-FFF2-40B4-BE49-F238E27FC236}">
                <a16:creationId xmlns:a16="http://schemas.microsoft.com/office/drawing/2014/main" id="{71CF9F93-9538-403A-8D02-1E45E197256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458414828"/>
      </p:ext>
    </p:extLst>
  </p:cSld>
  <p:clrMapOvr>
    <a:masterClrMapping/>
  </p:clrMapOvr>
  <mc:AlternateContent xmlns:mc="http://schemas.openxmlformats.org/markup-compatibility/2006">
    <mc:Choice xmlns:p14="http://schemas.microsoft.com/office/powerpoint/2010/main" Requires="p14">
      <p:transition spd="slow" p14:dur="2000" advTm="30567"/>
    </mc:Choice>
    <mc:Fallback>
      <p:transition spd="slow" advTm="305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1AFD9-8284-4515-B935-FAAA67C03B1E}"/>
              </a:ext>
            </a:extLst>
          </p:cNvPr>
          <p:cNvSpPr>
            <a:spLocks noGrp="1"/>
          </p:cNvSpPr>
          <p:nvPr>
            <p:ph type="title"/>
          </p:nvPr>
        </p:nvSpPr>
        <p:spPr/>
        <p:txBody>
          <a:bodyPr/>
          <a:lstStyle/>
          <a:p>
            <a:r>
              <a:rPr lang="en-GB" dirty="0"/>
              <a:t>Disney Movies</a:t>
            </a:r>
          </a:p>
        </p:txBody>
      </p:sp>
      <p:sp>
        <p:nvSpPr>
          <p:cNvPr id="3" name="Content Placeholder 2">
            <a:extLst>
              <a:ext uri="{FF2B5EF4-FFF2-40B4-BE49-F238E27FC236}">
                <a16:creationId xmlns:a16="http://schemas.microsoft.com/office/drawing/2014/main" id="{A306F88A-8B0F-46EF-A9AA-7C0CFEDACF0D}"/>
              </a:ext>
            </a:extLst>
          </p:cNvPr>
          <p:cNvSpPr>
            <a:spLocks noGrp="1"/>
          </p:cNvSpPr>
          <p:nvPr>
            <p:ph idx="1"/>
          </p:nvPr>
        </p:nvSpPr>
        <p:spPr/>
        <p:txBody>
          <a:bodyPr/>
          <a:lstStyle/>
          <a:p>
            <a:r>
              <a:rPr lang="en-GB" dirty="0"/>
              <a:t>101 </a:t>
            </a:r>
            <a:r>
              <a:rPr lang="en-GB" dirty="0" err="1"/>
              <a:t>Dalmations</a:t>
            </a:r>
            <a:r>
              <a:rPr lang="en-GB" dirty="0"/>
              <a:t> (original) 1961</a:t>
            </a:r>
          </a:p>
          <a:p>
            <a:r>
              <a:rPr lang="en-GB" dirty="0"/>
              <a:t>Mary Poppins (original) 1964</a:t>
            </a:r>
          </a:p>
          <a:p>
            <a:r>
              <a:rPr lang="en-GB" dirty="0"/>
              <a:t>The Jungle Book (original) 1967</a:t>
            </a:r>
          </a:p>
          <a:p>
            <a:endParaRPr lang="en-GB" dirty="0"/>
          </a:p>
          <a:p>
            <a:endParaRPr lang="en-GB" dirty="0"/>
          </a:p>
          <a:p>
            <a:endParaRPr lang="en-GB" dirty="0"/>
          </a:p>
          <a:p>
            <a:endParaRPr lang="en-GB" dirty="0"/>
          </a:p>
          <a:p>
            <a:endParaRPr lang="en-GB" dirty="0"/>
          </a:p>
        </p:txBody>
      </p:sp>
      <p:pic>
        <p:nvPicPr>
          <p:cNvPr id="5" name="Audio 4">
            <a:hlinkClick r:id="" action="ppaction://media"/>
            <a:extLst>
              <a:ext uri="{FF2B5EF4-FFF2-40B4-BE49-F238E27FC236}">
                <a16:creationId xmlns:a16="http://schemas.microsoft.com/office/drawing/2014/main" id="{F2540039-8906-45E5-A98A-21335B149AF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692026089"/>
      </p:ext>
    </p:extLst>
  </p:cSld>
  <p:clrMapOvr>
    <a:masterClrMapping/>
  </p:clrMapOvr>
  <mc:AlternateContent xmlns:mc="http://schemas.openxmlformats.org/markup-compatibility/2006">
    <mc:Choice xmlns:p14="http://schemas.microsoft.com/office/powerpoint/2010/main" Requires="p14">
      <p:transition spd="slow" p14:dur="2000" advTm="46390"/>
    </mc:Choice>
    <mc:Fallback>
      <p:transition spd="slow" advTm="46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4" cstate="email">
            <a:duotone>
              <a:schemeClr val="bg1">
                <a:shade val="80000"/>
                <a:lumMod val="80000"/>
              </a:schemeClr>
              <a:schemeClr val="bg1">
                <a:tint val="98000"/>
              </a:schemeClr>
            </a:duotone>
            <a:extLst>
              <a:ext uri="{28A0092B-C50C-407E-A947-70E740481C1C}">
                <a14:useLocalDpi xmlns:a14="http://schemas.microsoft.com/office/drawing/2010/main"/>
              </a:ext>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C606D-E560-4820-9C3E-3B881D30AD5A}"/>
              </a:ext>
            </a:extLst>
          </p:cNvPr>
          <p:cNvSpPr>
            <a:spLocks noGrp="1"/>
          </p:cNvSpPr>
          <p:nvPr>
            <p:ph type="title"/>
          </p:nvPr>
        </p:nvSpPr>
        <p:spPr>
          <a:xfrm>
            <a:off x="913795" y="609600"/>
            <a:ext cx="10353762" cy="1257300"/>
          </a:xfrm>
        </p:spPr>
        <p:txBody>
          <a:bodyPr>
            <a:normAutofit/>
          </a:bodyPr>
          <a:lstStyle/>
          <a:p>
            <a:r>
              <a:rPr lang="en-US" dirty="0"/>
              <a:t>ENJOY!</a:t>
            </a:r>
          </a:p>
        </p:txBody>
      </p:sp>
      <p:graphicFrame>
        <p:nvGraphicFramePr>
          <p:cNvPr id="5" name="Content Placeholder 2" descr="SmartArt Graphic">
            <a:extLst>
              <a:ext uri="{FF2B5EF4-FFF2-40B4-BE49-F238E27FC236}">
                <a16:creationId xmlns:a16="http://schemas.microsoft.com/office/drawing/2014/main" id="{D6E2B9AC-73A3-4B9A-84F6-A0F50427C9AE}"/>
              </a:ext>
            </a:extLst>
          </p:cNvPr>
          <p:cNvGraphicFramePr>
            <a:graphicFrameLocks noGrp="1"/>
          </p:cNvGraphicFramePr>
          <p:nvPr>
            <p:ph idx="1"/>
            <p:extLst>
              <p:ext uri="{D42A27DB-BD31-4B8C-83A1-F6EECF244321}">
                <p14:modId xmlns:p14="http://schemas.microsoft.com/office/powerpoint/2010/main" val="145614514"/>
              </p:ext>
            </p:extLst>
          </p:nvPr>
        </p:nvGraphicFramePr>
        <p:xfrm>
          <a:off x="914400" y="2076450"/>
          <a:ext cx="10353675" cy="37147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2"/>
    </p:custDataLst>
    <p:extLst>
      <p:ext uri="{BB962C8B-B14F-4D97-AF65-F5344CB8AC3E}">
        <p14:creationId xmlns:p14="http://schemas.microsoft.com/office/powerpoint/2010/main" val="65144382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Override1.xml><?xml version="1.0" encoding="utf-8"?>
<a:themeOverride xmlns:a="http://schemas.openxmlformats.org/drawingml/2006/main">
  <a:clrScheme name="Custom 42">
    <a:dk1>
      <a:sysClr val="windowText" lastClr="000000"/>
    </a:dk1>
    <a:lt1>
      <a:sysClr val="window" lastClr="FFFFFF"/>
    </a:lt1>
    <a:dk2>
      <a:srgbClr val="454551"/>
    </a:dk2>
    <a:lt2>
      <a:srgbClr val="E3E3E5"/>
    </a:lt2>
    <a:accent1>
      <a:srgbClr val="FE09E3"/>
    </a:accent1>
    <a:accent2>
      <a:srgbClr val="00ACF5"/>
    </a:accent2>
    <a:accent3>
      <a:srgbClr val="55CB72"/>
    </a:accent3>
    <a:accent4>
      <a:srgbClr val="EFC926"/>
    </a:accent4>
    <a:accent5>
      <a:srgbClr val="969696"/>
    </a:accent5>
    <a:accent6>
      <a:srgbClr val="D54773"/>
    </a:accent6>
    <a:hlink>
      <a:srgbClr val="6B9F25"/>
    </a:hlink>
    <a:folHlink>
      <a:srgbClr val="8C8C8C"/>
    </a:folHlink>
  </a:clrScheme>
</a:themeOverride>
</file>

<file path=ppt/theme/themeOverride2.xml><?xml version="1.0" encoding="utf-8"?>
<a:themeOverride xmlns:a="http://schemas.openxmlformats.org/drawingml/2006/main">
  <a:clrScheme name="Custom 42">
    <a:dk1>
      <a:sysClr val="windowText" lastClr="000000"/>
    </a:dk1>
    <a:lt1>
      <a:sysClr val="window" lastClr="FFFFFF"/>
    </a:lt1>
    <a:dk2>
      <a:srgbClr val="454551"/>
    </a:dk2>
    <a:lt2>
      <a:srgbClr val="E3E3E5"/>
    </a:lt2>
    <a:accent1>
      <a:srgbClr val="FE09E3"/>
    </a:accent1>
    <a:accent2>
      <a:srgbClr val="00ACF5"/>
    </a:accent2>
    <a:accent3>
      <a:srgbClr val="55CB72"/>
    </a:accent3>
    <a:accent4>
      <a:srgbClr val="EFC926"/>
    </a:accent4>
    <a:accent5>
      <a:srgbClr val="969696"/>
    </a:accent5>
    <a:accent6>
      <a:srgbClr val="D54773"/>
    </a:accent6>
    <a:hlink>
      <a:srgbClr val="6B9F25"/>
    </a:hlink>
    <a:folHlink>
      <a:srgbClr val="8C8C8C"/>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9B453C-F2B2-4ECA-A6ED-7DBEF1B6D3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A3AD49-9331-450C-A2FE-6857A4DB38C6}">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73CC670F-05B9-4BB7-BA2C-0DE5B5C1E5D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{053F41BE-8B93-4FEA-9951-0E2E18D5B313}tf00934815_win32</Template>
  <TotalTime>0</TotalTime>
  <Words>68</Words>
  <Application>Microsoft Office PowerPoint</Application>
  <PresentationFormat>Widescreen</PresentationFormat>
  <Paragraphs>19</Paragraphs>
  <Slides>4</Slides>
  <Notes>0</Notes>
  <HiddenSlides>0</HiddenSlides>
  <MMClips>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Goudy Old Style</vt:lpstr>
      <vt:lpstr>Wingdings 2</vt:lpstr>
      <vt:lpstr>SlateVTI</vt:lpstr>
      <vt:lpstr>1960s Films</vt:lpstr>
      <vt:lpstr>Well there is only one thing to do…</vt:lpstr>
      <vt:lpstr>Disney Movies</vt:lpstr>
      <vt:lpstr>ENJOY!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1960s Films</dc:title>
  <dc:creator>Suzanne Phillips</dc:creator>
  <cp:lastModifiedBy>Suzanne Phillips</cp:lastModifiedBy>
  <cp:revision>2</cp:revision>
  <dcterms:created xsi:type="dcterms:W3CDTF">2021-07-13T11:01:29Z</dcterms:created>
  <dcterms:modified xsi:type="dcterms:W3CDTF">2021-07-13T11:19:00Z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