
<file path=[Content_Types].xml><?xml version="1.0" encoding="utf-8"?>
<Types xmlns="http://schemas.openxmlformats.org/package/2006/content-types">
  <Default Extension="jpeg" ContentType="image/jpeg"/>
  <Default Extension="m4a" ContentType="audio/mp4"/>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tags/tag1.xml" ContentType="application/vnd.openxmlformats-officedocument.presentationml.tags+xml"/>
  <Override PartName="/ppt/tags/tag2.xml" ContentType="application/vnd.openxmlformats-officedocument.presentationml.tags+xml"/>
  <Override PartName="/ppt/tags/tag3.xml" ContentType="application/vnd.openxmlformats-officedocument.presentationml.tags+xml"/>
  <Override PartName="/ppt/tags/tag4.xml" ContentType="application/vnd.openxmlformats-officedocument.presentationml.tags+xml"/>
  <Override PartName="/ppt/changesInfos/changesInfo1.xml" ContentType="application/vnd.ms-powerpoint.changes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autoCompressPictures="0">
  <p:sldMasterIdLst>
    <p:sldMasterId id="2147483648" r:id="rId4"/>
  </p:sldMasterIdLst>
  <p:sldIdLst>
    <p:sldId id="256" r:id="rId5"/>
    <p:sldId id="257" r:id="rId6"/>
    <p:sldId id="261" r:id="rId7"/>
    <p:sldId id="260" r:id="rId8"/>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000" autoAdjust="0"/>
    <p:restoredTop sz="94660"/>
  </p:normalViewPr>
  <p:slideViewPr>
    <p:cSldViewPr snapToGrid="0">
      <p:cViewPr varScale="1">
        <p:scale>
          <a:sx n="98" d="100"/>
          <a:sy n="98" d="100"/>
        </p:scale>
        <p:origin x="90" y="52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microsoft.com/office/2016/11/relationships/changesInfo" Target="changesInfos/changesInfo1.xml"/><Relationship Id="rId3" Type="http://schemas.openxmlformats.org/officeDocument/2006/relationships/customXml" Target="../customXml/item3.xml"/><Relationship Id="rId7" Type="http://schemas.openxmlformats.org/officeDocument/2006/relationships/slide" Target="slides/slide3.xml"/><Relationship Id="rId12" Type="http://schemas.openxmlformats.org/officeDocument/2006/relationships/tableStyles" Target="tableStyles.xml"/><Relationship Id="rId2" Type="http://schemas.openxmlformats.org/officeDocument/2006/relationships/customXml" Target="../customXml/item2.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theme" Target="theme/theme1.xml"/><Relationship Id="rId5" Type="http://schemas.openxmlformats.org/officeDocument/2006/relationships/slide" Target="slides/slide1.xml"/><Relationship Id="rId10" Type="http://schemas.openxmlformats.org/officeDocument/2006/relationships/viewProps" Target="viewProps.xml"/><Relationship Id="rId4" Type="http://schemas.openxmlformats.org/officeDocument/2006/relationships/slideMaster" Target="slideMasters/slideMaster1.xml"/><Relationship Id="rId9" Type="http://schemas.openxmlformats.org/officeDocument/2006/relationships/presProps" Target="presProps.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Suzanne Phillips" userId="2ebb4245-c1bb-4f5a-9396-757d13a1d94d" providerId="ADAL" clId="{67F78E65-078A-491A-943A-A8602E6DB3D2}"/>
    <pc:docChg chg="custSel addSld modSld">
      <pc:chgData name="Suzanne Phillips" userId="2ebb4245-c1bb-4f5a-9396-757d13a1d94d" providerId="ADAL" clId="{67F78E65-078A-491A-943A-A8602E6DB3D2}" dt="2021-01-11T11:17:03.318" v="164" actId="1076"/>
      <pc:docMkLst>
        <pc:docMk/>
      </pc:docMkLst>
      <pc:sldChg chg="addSp modSp">
        <pc:chgData name="Suzanne Phillips" userId="2ebb4245-c1bb-4f5a-9396-757d13a1d94d" providerId="ADAL" clId="{67F78E65-078A-491A-943A-A8602E6DB3D2}" dt="2021-01-11T11:04:38.800" v="152"/>
        <pc:sldMkLst>
          <pc:docMk/>
          <pc:sldMk cId="284445337" sldId="256"/>
        </pc:sldMkLst>
        <pc:picChg chg="add mod">
          <ac:chgData name="Suzanne Phillips" userId="2ebb4245-c1bb-4f5a-9396-757d13a1d94d" providerId="ADAL" clId="{67F78E65-078A-491A-943A-A8602E6DB3D2}" dt="2021-01-11T11:04:38.800" v="152"/>
          <ac:picMkLst>
            <pc:docMk/>
            <pc:sldMk cId="284445337" sldId="256"/>
            <ac:picMk id="4" creationId="{CE3BC0CA-0CD1-40BF-A07C-F47510756ED0}"/>
          </ac:picMkLst>
        </pc:picChg>
      </pc:sldChg>
      <pc:sldChg chg="addSp delSp modSp modTransition modAnim">
        <pc:chgData name="Suzanne Phillips" userId="2ebb4245-c1bb-4f5a-9396-757d13a1d94d" providerId="ADAL" clId="{67F78E65-078A-491A-943A-A8602E6DB3D2}" dt="2021-01-11T11:16:56.720" v="163"/>
        <pc:sldMkLst>
          <pc:docMk/>
          <pc:sldMk cId="1218459934" sldId="257"/>
        </pc:sldMkLst>
        <pc:picChg chg="add del mod">
          <ac:chgData name="Suzanne Phillips" userId="2ebb4245-c1bb-4f5a-9396-757d13a1d94d" providerId="ADAL" clId="{67F78E65-078A-491A-943A-A8602E6DB3D2}" dt="2021-01-11T11:06:14.023" v="154"/>
          <ac:picMkLst>
            <pc:docMk/>
            <pc:sldMk cId="1218459934" sldId="257"/>
            <ac:picMk id="4" creationId="{2A62CF3E-3063-41DF-9AE1-B7577FC6FCFB}"/>
          </ac:picMkLst>
        </pc:picChg>
        <pc:picChg chg="add del mod">
          <ac:chgData name="Suzanne Phillips" userId="2ebb4245-c1bb-4f5a-9396-757d13a1d94d" providerId="ADAL" clId="{67F78E65-078A-491A-943A-A8602E6DB3D2}" dt="2021-01-11T11:08:01.774" v="156"/>
          <ac:picMkLst>
            <pc:docMk/>
            <pc:sldMk cId="1218459934" sldId="257"/>
            <ac:picMk id="5" creationId="{850E8F8A-E5B7-4500-8EA2-578500290934}"/>
          </ac:picMkLst>
        </pc:picChg>
        <pc:picChg chg="add del mod">
          <ac:chgData name="Suzanne Phillips" userId="2ebb4245-c1bb-4f5a-9396-757d13a1d94d" providerId="ADAL" clId="{67F78E65-078A-491A-943A-A8602E6DB3D2}" dt="2021-01-11T11:10:46.178" v="159"/>
          <ac:picMkLst>
            <pc:docMk/>
            <pc:sldMk cId="1218459934" sldId="257"/>
            <ac:picMk id="6" creationId="{0F600A90-6369-43E3-96DA-FB1676CEDD3E}"/>
          </ac:picMkLst>
        </pc:picChg>
        <pc:picChg chg="add mod">
          <ac:chgData name="Suzanne Phillips" userId="2ebb4245-c1bb-4f5a-9396-757d13a1d94d" providerId="ADAL" clId="{67F78E65-078A-491A-943A-A8602E6DB3D2}" dt="2021-01-11T11:10:46.178" v="159"/>
          <ac:picMkLst>
            <pc:docMk/>
            <pc:sldMk cId="1218459934" sldId="257"/>
            <ac:picMk id="7" creationId="{E64B04AC-0AEA-427B-9558-B2C28973298D}"/>
          </ac:picMkLst>
        </pc:picChg>
      </pc:sldChg>
      <pc:sldChg chg="addSp modSp">
        <pc:chgData name="Suzanne Phillips" userId="2ebb4245-c1bb-4f5a-9396-757d13a1d94d" providerId="ADAL" clId="{67F78E65-078A-491A-943A-A8602E6DB3D2}" dt="2021-01-11T11:17:03.318" v="164" actId="1076"/>
        <pc:sldMkLst>
          <pc:docMk/>
          <pc:sldMk cId="598082695" sldId="258"/>
        </pc:sldMkLst>
        <pc:picChg chg="mod">
          <ac:chgData name="Suzanne Phillips" userId="2ebb4245-c1bb-4f5a-9396-757d13a1d94d" providerId="ADAL" clId="{67F78E65-078A-491A-943A-A8602E6DB3D2}" dt="2021-01-11T11:17:03.318" v="164" actId="1076"/>
          <ac:picMkLst>
            <pc:docMk/>
            <pc:sldMk cId="598082695" sldId="258"/>
            <ac:picMk id="11" creationId="{A0BD4B9E-AF1F-4FD8-B83B-6FBFEF4AC716}"/>
          </ac:picMkLst>
        </pc:picChg>
        <pc:picChg chg="add mod">
          <ac:chgData name="Suzanne Phillips" userId="2ebb4245-c1bb-4f5a-9396-757d13a1d94d" providerId="ADAL" clId="{67F78E65-078A-491A-943A-A8602E6DB3D2}" dt="2021-01-11T11:12:53.623" v="160"/>
          <ac:picMkLst>
            <pc:docMk/>
            <pc:sldMk cId="598082695" sldId="258"/>
            <ac:picMk id="12" creationId="{3E0762A7-B261-4316-8B5C-379FE4BF3B04}"/>
          </ac:picMkLst>
        </pc:picChg>
      </pc:sldChg>
      <pc:sldChg chg="addSp delSp modSp">
        <pc:chgData name="Suzanne Phillips" userId="2ebb4245-c1bb-4f5a-9396-757d13a1d94d" providerId="ADAL" clId="{67F78E65-078A-491A-943A-A8602E6DB3D2}" dt="2021-01-11T11:14:03.109" v="161"/>
        <pc:sldMkLst>
          <pc:docMk/>
          <pc:sldMk cId="2034269790" sldId="259"/>
        </pc:sldMkLst>
        <pc:spChg chg="del">
          <ac:chgData name="Suzanne Phillips" userId="2ebb4245-c1bb-4f5a-9396-757d13a1d94d" providerId="ADAL" clId="{67F78E65-078A-491A-943A-A8602E6DB3D2}" dt="2021-01-11T11:00:39.906" v="1"/>
          <ac:spMkLst>
            <pc:docMk/>
            <pc:sldMk cId="2034269790" sldId="259"/>
            <ac:spMk id="3" creationId="{E88FC7C2-0C6D-4191-9A44-F9A0699ADFA6}"/>
          </ac:spMkLst>
        </pc:spChg>
        <pc:picChg chg="add mod">
          <ac:chgData name="Suzanne Phillips" userId="2ebb4245-c1bb-4f5a-9396-757d13a1d94d" providerId="ADAL" clId="{67F78E65-078A-491A-943A-A8602E6DB3D2}" dt="2021-01-11T11:00:45.467" v="2" actId="14100"/>
          <ac:picMkLst>
            <pc:docMk/>
            <pc:sldMk cId="2034269790" sldId="259"/>
            <ac:picMk id="4" creationId="{E7EB8927-8F7C-4681-861D-B5F7F7AEB422}"/>
          </ac:picMkLst>
        </pc:picChg>
        <pc:picChg chg="add mod">
          <ac:chgData name="Suzanne Phillips" userId="2ebb4245-c1bb-4f5a-9396-757d13a1d94d" providerId="ADAL" clId="{67F78E65-078A-491A-943A-A8602E6DB3D2}" dt="2021-01-11T11:14:03.109" v="161"/>
          <ac:picMkLst>
            <pc:docMk/>
            <pc:sldMk cId="2034269790" sldId="259"/>
            <ac:picMk id="5" creationId="{161E5EC4-3F0D-419D-8285-5C9FDF79EC7A}"/>
          </ac:picMkLst>
        </pc:picChg>
      </pc:sldChg>
      <pc:sldChg chg="addSp modSp add">
        <pc:chgData name="Suzanne Phillips" userId="2ebb4245-c1bb-4f5a-9396-757d13a1d94d" providerId="ADAL" clId="{67F78E65-078A-491A-943A-A8602E6DB3D2}" dt="2021-01-11T11:14:34.133" v="162"/>
        <pc:sldMkLst>
          <pc:docMk/>
          <pc:sldMk cId="1958350115" sldId="260"/>
        </pc:sldMkLst>
        <pc:spChg chg="mod">
          <ac:chgData name="Suzanne Phillips" userId="2ebb4245-c1bb-4f5a-9396-757d13a1d94d" providerId="ADAL" clId="{67F78E65-078A-491A-943A-A8602E6DB3D2}" dt="2021-01-11T11:01:11.019" v="13" actId="20577"/>
          <ac:spMkLst>
            <pc:docMk/>
            <pc:sldMk cId="1958350115" sldId="260"/>
            <ac:spMk id="2" creationId="{E7277618-7EC3-4C52-807E-C4C43334266F}"/>
          </ac:spMkLst>
        </pc:spChg>
        <pc:spChg chg="mod">
          <ac:chgData name="Suzanne Phillips" userId="2ebb4245-c1bb-4f5a-9396-757d13a1d94d" providerId="ADAL" clId="{67F78E65-078A-491A-943A-A8602E6DB3D2}" dt="2021-01-11T11:03:00.088" v="151" actId="20577"/>
          <ac:spMkLst>
            <pc:docMk/>
            <pc:sldMk cId="1958350115" sldId="260"/>
            <ac:spMk id="3" creationId="{D881C203-D031-47F8-B770-096D503AB388}"/>
          </ac:spMkLst>
        </pc:spChg>
        <pc:picChg chg="add mod">
          <ac:chgData name="Suzanne Phillips" userId="2ebb4245-c1bb-4f5a-9396-757d13a1d94d" providerId="ADAL" clId="{67F78E65-078A-491A-943A-A8602E6DB3D2}" dt="2021-01-11T11:14:34.133" v="162"/>
          <ac:picMkLst>
            <pc:docMk/>
            <pc:sldMk cId="1958350115" sldId="260"/>
            <ac:picMk id="4" creationId="{D2508028-EBE1-4711-89E8-381DB49D7DC9}"/>
          </ac:picMkLst>
        </pc:picChg>
      </pc:sldChg>
    </pc:docChg>
  </pc:docChgLst>
</pc:chgInfo>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2589213" y="2514600"/>
            <a:ext cx="8915399" cy="2262781"/>
          </a:xfrm>
        </p:spPr>
        <p:txBody>
          <a:bodyPr anchor="b">
            <a:normAutofit/>
          </a:bodyPr>
          <a:lstStyle>
            <a:lvl1pPr>
              <a:defRPr sz="5400"/>
            </a:lvl1pPr>
          </a:lstStyle>
          <a:p>
            <a:r>
              <a:rPr lang="en-US"/>
              <a:t>Click to edit Master title style</a:t>
            </a:r>
            <a:endParaRPr lang="en-US" dirty="0"/>
          </a:p>
        </p:txBody>
      </p:sp>
      <p:sp>
        <p:nvSpPr>
          <p:cNvPr id="3" name="Subtitle 2"/>
          <p:cNvSpPr>
            <a:spLocks noGrp="1"/>
          </p:cNvSpPr>
          <p:nvPr>
            <p:ph type="subTitle" idx="1"/>
          </p:nvPr>
        </p:nvSpPr>
        <p:spPr>
          <a:xfrm>
            <a:off x="2589213" y="4777379"/>
            <a:ext cx="8915399" cy="1126283"/>
          </a:xfrm>
        </p:spPr>
        <p:txBody>
          <a:bodyPr anchor="t"/>
          <a:lstStyle>
            <a:lvl1pPr marL="0" indent="0" algn="l">
              <a:buNone/>
              <a:defRPr>
                <a:solidFill>
                  <a:schemeClr val="tx1">
                    <a:lumMod val="65000"/>
                    <a:lumOff val="3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B61BEF0D-F0BB-DE4B-95CE-6DB70DBA9567}" type="datetimeFigureOut">
              <a:rPr lang="en-US" dirty="0"/>
              <a:pPr/>
              <a:t>1/20/2021</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7" name="Freeform 6"/>
          <p:cNvSpPr/>
          <p:nvPr/>
        </p:nvSpPr>
        <p:spPr bwMode="auto">
          <a:xfrm>
            <a:off x="0" y="4323810"/>
            <a:ext cx="1744652" cy="778589"/>
          </a:xfrm>
          <a:custGeom>
            <a:avLst/>
            <a:gdLst/>
            <a:ahLst/>
            <a:cxnLst/>
            <a:rect l="0" t="0" r="r" b="b"/>
            <a:pathLst>
              <a:path w="372" h="166">
                <a:moveTo>
                  <a:pt x="287" y="166"/>
                </a:moveTo>
                <a:cubicBezTo>
                  <a:pt x="290" y="166"/>
                  <a:pt x="292" y="165"/>
                  <a:pt x="293" y="164"/>
                </a:cubicBezTo>
                <a:cubicBezTo>
                  <a:pt x="293" y="163"/>
                  <a:pt x="294" y="163"/>
                  <a:pt x="294" y="163"/>
                </a:cubicBezTo>
                <a:cubicBezTo>
                  <a:pt x="370" y="87"/>
                  <a:pt x="370" y="87"/>
                  <a:pt x="370" y="87"/>
                </a:cubicBezTo>
                <a:cubicBezTo>
                  <a:pt x="372" y="85"/>
                  <a:pt x="372" y="81"/>
                  <a:pt x="370" y="78"/>
                </a:cubicBezTo>
                <a:cubicBezTo>
                  <a:pt x="294" y="3"/>
                  <a:pt x="294" y="3"/>
                  <a:pt x="294" y="3"/>
                </a:cubicBezTo>
                <a:cubicBezTo>
                  <a:pt x="294" y="2"/>
                  <a:pt x="293" y="2"/>
                  <a:pt x="293" y="2"/>
                </a:cubicBezTo>
                <a:cubicBezTo>
                  <a:pt x="292" y="1"/>
                  <a:pt x="290" y="0"/>
                  <a:pt x="287" y="0"/>
                </a:cubicBezTo>
                <a:cubicBezTo>
                  <a:pt x="0" y="0"/>
                  <a:pt x="0" y="0"/>
                  <a:pt x="0" y="0"/>
                </a:cubicBezTo>
                <a:cubicBezTo>
                  <a:pt x="0" y="166"/>
                  <a:pt x="0" y="166"/>
                  <a:pt x="0" y="166"/>
                </a:cubicBezTo>
                <a:lnTo>
                  <a:pt x="287" y="166"/>
                </a:lnTo>
                <a:close/>
              </a:path>
            </a:pathLst>
          </a:custGeom>
          <a:solidFill>
            <a:schemeClr val="accent1"/>
          </a:solidFill>
          <a:ln>
            <a:noFill/>
          </a:ln>
        </p:spPr>
      </p:sp>
      <p:sp>
        <p:nvSpPr>
          <p:cNvPr id="6" name="Slide Number Placeholder 5"/>
          <p:cNvSpPr>
            <a:spLocks noGrp="1"/>
          </p:cNvSpPr>
          <p:nvPr>
            <p:ph type="sldNum" sz="quarter" idx="12"/>
          </p:nvPr>
        </p:nvSpPr>
        <p:spPr>
          <a:xfrm>
            <a:off x="531812" y="4529540"/>
            <a:ext cx="779767" cy="365125"/>
          </a:xfrm>
        </p:spPr>
        <p:txBody>
          <a:bodyPr/>
          <a:lstStyle/>
          <a:p>
            <a:fld id="{D57F1E4F-1CFF-5643-939E-217C01CDF565}" type="slidenum">
              <a:rPr lang="en-US" dirty="0"/>
              <a:pPr/>
              <a:t>‹#›</a:t>
            </a:fld>
            <a:endParaRPr lang="en-US" dirty="0"/>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2592925" y="624110"/>
            <a:ext cx="8911687" cy="1280890"/>
          </a:xfrm>
        </p:spPr>
        <p:txBody>
          <a:bodyPr/>
          <a:lstStyle/>
          <a:p>
            <a:r>
              <a:rPr lang="en-US"/>
              <a:t>Click to edit Master title style</a:t>
            </a:r>
            <a:endParaRPr lang="en-US" dirty="0"/>
          </a:p>
        </p:txBody>
      </p:sp>
      <p:sp>
        <p:nvSpPr>
          <p:cNvPr id="3" name="Content Placeholder 2"/>
          <p:cNvSpPr>
            <a:spLocks noGrp="1"/>
          </p:cNvSpPr>
          <p:nvPr>
            <p:ph idx="1"/>
          </p:nvPr>
        </p:nvSpPr>
        <p:spPr>
          <a:xfrm>
            <a:off x="2589212" y="2133600"/>
            <a:ext cx="8915400" cy="3777622"/>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B61BEF0D-F0BB-DE4B-95CE-6DB70DBA9567}" type="datetimeFigureOut">
              <a:rPr lang="en-US" dirty="0"/>
              <a:pPr/>
              <a:t>1/20/2021</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8"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2589212" y="2058750"/>
            <a:ext cx="8915399" cy="1468800"/>
          </a:xfrm>
        </p:spPr>
        <p:txBody>
          <a:bodyPr anchor="b"/>
          <a:lstStyle>
            <a:lvl1pPr algn="l">
              <a:defRPr sz="4000" b="0" cap="none"/>
            </a:lvl1pPr>
          </a:lstStyle>
          <a:p>
            <a:r>
              <a:rPr lang="en-US"/>
              <a:t>Click to edit Master title style</a:t>
            </a:r>
            <a:endParaRPr lang="en-US" dirty="0"/>
          </a:p>
        </p:txBody>
      </p:sp>
      <p:sp>
        <p:nvSpPr>
          <p:cNvPr id="3" name="Text Placeholder 2"/>
          <p:cNvSpPr>
            <a:spLocks noGrp="1"/>
          </p:cNvSpPr>
          <p:nvPr>
            <p:ph type="body" idx="1"/>
          </p:nvPr>
        </p:nvSpPr>
        <p:spPr>
          <a:xfrm>
            <a:off x="2589212" y="3530129"/>
            <a:ext cx="8915399" cy="860400"/>
          </a:xfrm>
        </p:spPr>
        <p:txBody>
          <a:bodyPr anchor="t"/>
          <a:lstStyle>
            <a:lvl1pPr marL="0" indent="0" algn="l">
              <a:buNone/>
              <a:defRPr sz="2000">
                <a:solidFill>
                  <a:schemeClr val="tx1">
                    <a:lumMod val="65000"/>
                    <a:lumOff val="3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B61BEF0D-F0BB-DE4B-95CE-6DB70DBA9567}" type="datetimeFigureOut">
              <a:rPr lang="en-US" dirty="0"/>
              <a:pPr/>
              <a:t>1/20/2021</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9" name="Freeform 11"/>
          <p:cNvSpPr/>
          <p:nvPr/>
        </p:nvSpPr>
        <p:spPr bwMode="auto">
          <a:xfrm flipV="1">
            <a:off x="-4189" y="31781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6" name="Slide Number Placeholder 5"/>
          <p:cNvSpPr>
            <a:spLocks noGrp="1"/>
          </p:cNvSpPr>
          <p:nvPr>
            <p:ph type="sldNum" sz="quarter" idx="12"/>
          </p:nvPr>
        </p:nvSpPr>
        <p:spPr>
          <a:xfrm>
            <a:off x="531812" y="3244139"/>
            <a:ext cx="779767" cy="365125"/>
          </a:xfrm>
        </p:spPr>
        <p:txBody>
          <a:bodyPr/>
          <a:lstStyle/>
          <a:p>
            <a:fld id="{D57F1E4F-1CFF-5643-939E-217C01CDF565}" type="slidenum">
              <a:rPr lang="en-US" dirty="0"/>
              <a:pPr/>
              <a:t>‹#›</a:t>
            </a:fld>
            <a:endParaRPr lang="en-US" dirty="0"/>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8" name="Title 7"/>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2589212" y="2133600"/>
            <a:ext cx="4313864" cy="3777622"/>
          </a:xfrm>
        </p:spPr>
        <p:txBody>
          <a:bodyPr>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7190747" y="2126222"/>
            <a:ext cx="4313864" cy="3777622"/>
          </a:xfrm>
        </p:spPr>
        <p:txBody>
          <a:bodyPr>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B61BEF0D-F0BB-DE4B-95CE-6DB70DBA9567}" type="datetimeFigureOut">
              <a:rPr lang="en-US" dirty="0"/>
              <a:pPr/>
              <a:t>1/20/2021</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10"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11" name="Slide Number Placeholder 5"/>
          <p:cNvSpPr>
            <a:spLocks noGrp="1"/>
          </p:cNvSpPr>
          <p:nvPr>
            <p:ph type="sldNum" sz="quarter" idx="12"/>
          </p:nvPr>
        </p:nvSpPr>
        <p:spPr>
          <a:xfrm>
            <a:off x="531812" y="787782"/>
            <a:ext cx="779767" cy="365125"/>
          </a:xfrm>
        </p:spPr>
        <p:txBody>
          <a:bodyPr/>
          <a:lstStyle/>
          <a:p>
            <a:fld id="{D57F1E4F-1CFF-5643-939E-217C01CDF565}" type="slidenum">
              <a:rPr lang="en-US" dirty="0"/>
              <a:pPr/>
              <a:t>‹#›</a:t>
            </a:fld>
            <a:endParaRPr lang="en-US" dirty="0"/>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10" name="Title 9"/>
          <p:cNvSpPr>
            <a:spLocks noGrp="1"/>
          </p:cNvSpPr>
          <p:nvPr>
            <p:ph type="title"/>
          </p:nvPr>
        </p:nvSpPr>
        <p:spPr/>
        <p:txBody>
          <a:bodyPr/>
          <a:lstStyle/>
          <a:p>
            <a:r>
              <a:rPr lang="en-US"/>
              <a:t>Click to edit Master title style</a:t>
            </a:r>
            <a:endParaRPr lang="en-US" dirty="0"/>
          </a:p>
        </p:txBody>
      </p:sp>
      <p:sp>
        <p:nvSpPr>
          <p:cNvPr id="3" name="Text Placeholder 2"/>
          <p:cNvSpPr>
            <a:spLocks noGrp="1"/>
          </p:cNvSpPr>
          <p:nvPr>
            <p:ph type="body" idx="1"/>
          </p:nvPr>
        </p:nvSpPr>
        <p:spPr>
          <a:xfrm>
            <a:off x="2939373" y="1972703"/>
            <a:ext cx="3992732"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2589212" y="2548966"/>
            <a:ext cx="4342893" cy="3354060"/>
          </a:xfrm>
        </p:spPr>
        <p:txBody>
          <a:bodyPr>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7506629" y="1969475"/>
            <a:ext cx="3999001"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7166957" y="2545738"/>
            <a:ext cx="4338674" cy="3354060"/>
          </a:xfrm>
        </p:spPr>
        <p:txBody>
          <a:bodyPr>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B61BEF0D-F0BB-DE4B-95CE-6DB70DBA9567}" type="datetimeFigureOut">
              <a:rPr lang="en-US" dirty="0"/>
              <a:pPr/>
              <a:t>1/20/2021</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12"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13" name="Slide Number Placeholder 5"/>
          <p:cNvSpPr>
            <a:spLocks noGrp="1"/>
          </p:cNvSpPr>
          <p:nvPr>
            <p:ph type="sldNum" sz="quarter" idx="12"/>
          </p:nvPr>
        </p:nvSpPr>
        <p:spPr>
          <a:xfrm>
            <a:off x="531812" y="787782"/>
            <a:ext cx="779767" cy="365125"/>
          </a:xfrm>
        </p:spPr>
        <p:txBody>
          <a:bodyPr/>
          <a:lstStyle/>
          <a:p>
            <a:fld id="{D57F1E4F-1CFF-5643-939E-217C01CDF565}" type="slidenum">
              <a:rPr lang="en-US" dirty="0"/>
              <a:pPr/>
              <a:t>‹#›</a:t>
            </a:fld>
            <a:endParaRPr lang="en-US" dirty="0"/>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B61BEF0D-F0BB-DE4B-95CE-6DB70DBA9567}" type="datetimeFigureOut">
              <a:rPr lang="en-US" dirty="0"/>
              <a:pPr/>
              <a:t>1/20/2021</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7"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5" name="Slide Number Placeholder 4"/>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B61BEF0D-F0BB-DE4B-95CE-6DB70DBA9567}" type="datetimeFigureOut">
              <a:rPr lang="en-US" dirty="0"/>
              <a:pPr/>
              <a:t>1/20/2021</a:t>
            </a:fld>
            <a:endParaRPr lang="en-US" dirty="0"/>
          </a:p>
        </p:txBody>
      </p:sp>
      <p:sp>
        <p:nvSpPr>
          <p:cNvPr id="3" name="Footer Placeholder 2"/>
          <p:cNvSpPr>
            <a:spLocks noGrp="1"/>
          </p:cNvSpPr>
          <p:nvPr>
            <p:ph type="ftr" sz="quarter" idx="11"/>
          </p:nvPr>
        </p:nvSpPr>
        <p:spPr/>
        <p:txBody>
          <a:bodyPr/>
          <a:lstStyle/>
          <a:p>
            <a:endParaRPr lang="en-US" dirty="0"/>
          </a:p>
        </p:txBody>
      </p:sp>
      <p:sp>
        <p:nvSpPr>
          <p:cNvPr id="6"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4" name="Slide Number Placeholder 3"/>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589212" y="446088"/>
            <a:ext cx="3505199" cy="976312"/>
          </a:xfrm>
        </p:spPr>
        <p:txBody>
          <a:bodyPr anchor="b"/>
          <a:lstStyle>
            <a:lvl1pPr algn="l">
              <a:defRPr sz="2000" b="0"/>
            </a:lvl1pPr>
          </a:lstStyle>
          <a:p>
            <a:r>
              <a:rPr lang="en-US"/>
              <a:t>Click to edit Master title style</a:t>
            </a:r>
            <a:endParaRPr lang="en-US" dirty="0"/>
          </a:p>
        </p:txBody>
      </p:sp>
      <p:sp>
        <p:nvSpPr>
          <p:cNvPr id="3" name="Content Placeholder 2"/>
          <p:cNvSpPr>
            <a:spLocks noGrp="1"/>
          </p:cNvSpPr>
          <p:nvPr>
            <p:ph idx="1"/>
          </p:nvPr>
        </p:nvSpPr>
        <p:spPr>
          <a:xfrm>
            <a:off x="6323012" y="446088"/>
            <a:ext cx="5181600" cy="5414963"/>
          </a:xfrm>
        </p:spPr>
        <p:txBody>
          <a:bodyPr anchor="ctr">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2589212" y="1598613"/>
            <a:ext cx="3505199" cy="4262436"/>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5" name="Date Placeholder 4"/>
          <p:cNvSpPr>
            <a:spLocks noGrp="1"/>
          </p:cNvSpPr>
          <p:nvPr>
            <p:ph type="dt" sz="half" idx="10"/>
          </p:nvPr>
        </p:nvSpPr>
        <p:spPr/>
        <p:txBody>
          <a:bodyPr/>
          <a:lstStyle/>
          <a:p>
            <a:fld id="{B61BEF0D-F0BB-DE4B-95CE-6DB70DBA9567}" type="datetimeFigureOut">
              <a:rPr lang="en-US" dirty="0"/>
              <a:pPr/>
              <a:t>1/20/2021</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9"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7" name="Slide Number Placeholder 6"/>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589213" y="4800600"/>
            <a:ext cx="8915400" cy="566738"/>
          </a:xfrm>
        </p:spPr>
        <p:txBody>
          <a:bodyPr anchor="b">
            <a:normAutofit/>
          </a:bodyPr>
          <a:lstStyle>
            <a:lvl1pPr algn="l">
              <a:defRPr sz="2400" b="0"/>
            </a:lvl1pPr>
          </a:lstStyle>
          <a:p>
            <a:r>
              <a:rPr lang="en-US"/>
              <a:t>Click to edit Master title style</a:t>
            </a:r>
            <a:endParaRPr lang="en-US" dirty="0"/>
          </a:p>
        </p:txBody>
      </p:sp>
      <p:sp>
        <p:nvSpPr>
          <p:cNvPr id="3" name="Picture Placeholder 2"/>
          <p:cNvSpPr>
            <a:spLocks noGrp="1" noChangeAspect="1"/>
          </p:cNvSpPr>
          <p:nvPr>
            <p:ph type="pic" idx="1"/>
          </p:nvPr>
        </p:nvSpPr>
        <p:spPr>
          <a:xfrm>
            <a:off x="2589212" y="634965"/>
            <a:ext cx="8915400" cy="3854970"/>
          </a:xfrm>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4" name="Text Placeholder 3"/>
          <p:cNvSpPr>
            <a:spLocks noGrp="1"/>
          </p:cNvSpPr>
          <p:nvPr>
            <p:ph type="body" sz="half" idx="2"/>
          </p:nvPr>
        </p:nvSpPr>
        <p:spPr>
          <a:xfrm>
            <a:off x="2589213" y="5367338"/>
            <a:ext cx="8915400" cy="493712"/>
          </a:xfrm>
        </p:spPr>
        <p:txBody>
          <a:bodyPr>
            <a:normAutofit/>
          </a:bodyPr>
          <a:lstStyle>
            <a:lvl1pPr marL="0" indent="0">
              <a:buNone/>
              <a:defRPr sz="12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5" name="Date Placeholder 4"/>
          <p:cNvSpPr>
            <a:spLocks noGrp="1"/>
          </p:cNvSpPr>
          <p:nvPr>
            <p:ph type="dt" sz="half" idx="10"/>
          </p:nvPr>
        </p:nvSpPr>
        <p:spPr/>
        <p:txBody>
          <a:bodyPr/>
          <a:lstStyle/>
          <a:p>
            <a:fld id="{B61BEF0D-F0BB-DE4B-95CE-6DB70DBA9567}" type="datetimeFigureOut">
              <a:rPr lang="en-US" dirty="0"/>
              <a:pPr/>
              <a:t>1/20/2021</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9" name="Freeform 11"/>
          <p:cNvSpPr/>
          <p:nvPr/>
        </p:nvSpPr>
        <p:spPr bwMode="auto">
          <a:xfrm flipV="1">
            <a:off x="-4189" y="491172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7" name="Slide Number Placeholder 6"/>
          <p:cNvSpPr>
            <a:spLocks noGrp="1"/>
          </p:cNvSpPr>
          <p:nvPr>
            <p:ph type="sldNum" sz="quarter" idx="12"/>
          </p:nvPr>
        </p:nvSpPr>
        <p:spPr>
          <a:xfrm>
            <a:off x="531812" y="4983087"/>
            <a:ext cx="779767" cy="365125"/>
          </a:xfrm>
        </p:spPr>
        <p:txBody>
          <a:bodyPr/>
          <a:lstStyle/>
          <a:p>
            <a:fld id="{D57F1E4F-1CFF-5643-939E-217C01CDF565}" type="slidenum">
              <a:rPr lang="en-US" dirty="0"/>
              <a:pPr/>
              <a:t>‹#›</a:t>
            </a:fld>
            <a:endParaRPr lang="en-US" dirty="0"/>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2589212" y="609600"/>
            <a:ext cx="8915399" cy="3117040"/>
          </a:xfrm>
        </p:spPr>
        <p:txBody>
          <a:bodyPr anchor="ctr">
            <a:normAutofit/>
          </a:bodyPr>
          <a:lstStyle>
            <a:lvl1pPr algn="l">
              <a:defRPr sz="4800" b="0" cap="none"/>
            </a:lvl1pPr>
          </a:lstStyle>
          <a:p>
            <a:r>
              <a:rPr lang="en-US"/>
              <a:t>Click to edit Master title style</a:t>
            </a:r>
            <a:endParaRPr lang="en-US" dirty="0"/>
          </a:p>
        </p:txBody>
      </p:sp>
      <p:sp>
        <p:nvSpPr>
          <p:cNvPr id="3" name="Text Placeholder 2"/>
          <p:cNvSpPr>
            <a:spLocks noGrp="1"/>
          </p:cNvSpPr>
          <p:nvPr>
            <p:ph type="body" idx="1"/>
          </p:nvPr>
        </p:nvSpPr>
        <p:spPr>
          <a:xfrm>
            <a:off x="2589212" y="4354046"/>
            <a:ext cx="8915399" cy="1555864"/>
          </a:xfrm>
        </p:spPr>
        <p:txBody>
          <a:bodyPr anchor="ctr">
            <a:normAutofit/>
          </a:bodyPr>
          <a:lstStyle>
            <a:lvl1pPr marL="0" indent="0" algn="l">
              <a:buNone/>
              <a:defRPr sz="1800">
                <a:solidFill>
                  <a:schemeClr val="tx1">
                    <a:lumMod val="65000"/>
                    <a:lumOff val="3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B61BEF0D-F0BB-DE4B-95CE-6DB70DBA9567}" type="datetimeFigureOut">
              <a:rPr lang="en-US" dirty="0"/>
              <a:pPr/>
              <a:t>1/20/2021</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9" name="Freeform 11"/>
          <p:cNvSpPr/>
          <p:nvPr/>
        </p:nvSpPr>
        <p:spPr bwMode="auto">
          <a:xfrm flipV="1">
            <a:off x="-4189" y="31781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6" name="Slide Number Placeholder 5"/>
          <p:cNvSpPr>
            <a:spLocks noGrp="1"/>
          </p:cNvSpPr>
          <p:nvPr>
            <p:ph type="sldNum" sz="quarter" idx="12"/>
          </p:nvPr>
        </p:nvSpPr>
        <p:spPr>
          <a:xfrm>
            <a:off x="531812" y="3244139"/>
            <a:ext cx="779767" cy="365125"/>
          </a:xfrm>
        </p:spPr>
        <p:txBody>
          <a:bodyPr/>
          <a:lstStyle/>
          <a:p>
            <a:fld id="{D57F1E4F-1CFF-5643-939E-217C01CDF565}" type="slidenum">
              <a:rPr lang="en-US" dirty="0"/>
              <a:pPr/>
              <a:t>‹#›</a:t>
            </a:fld>
            <a:endParaRPr lang="en-US" dirty="0"/>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849949" y="609600"/>
            <a:ext cx="8393926" cy="2895600"/>
          </a:xfrm>
        </p:spPr>
        <p:txBody>
          <a:bodyPr anchor="ctr">
            <a:normAutofit/>
          </a:bodyPr>
          <a:lstStyle>
            <a:lvl1pPr algn="l">
              <a:defRPr sz="4800" b="0" cap="none"/>
            </a:lvl1pPr>
          </a:lstStyle>
          <a:p>
            <a:r>
              <a:rPr lang="en-US"/>
              <a:t>Click to edit Master title style</a:t>
            </a:r>
            <a:endParaRPr lang="en-US" dirty="0"/>
          </a:p>
        </p:txBody>
      </p:sp>
      <p:sp>
        <p:nvSpPr>
          <p:cNvPr id="13" name="Text Placeholder 9"/>
          <p:cNvSpPr>
            <a:spLocks noGrp="1"/>
          </p:cNvSpPr>
          <p:nvPr>
            <p:ph type="body" sz="quarter" idx="13"/>
          </p:nvPr>
        </p:nvSpPr>
        <p:spPr>
          <a:xfrm>
            <a:off x="3275012" y="3505200"/>
            <a:ext cx="7536554" cy="381000"/>
          </a:xfrm>
        </p:spPr>
        <p:txBody>
          <a:bodyPr anchor="ctr">
            <a:noAutofit/>
          </a:bodyPr>
          <a:lstStyle>
            <a:lvl1pPr marL="0" indent="0">
              <a:buFontTx/>
              <a:buNone/>
              <a:defRPr sz="1600">
                <a:solidFill>
                  <a:schemeClr val="tx1">
                    <a:lumMod val="50000"/>
                    <a:lumOff val="50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Edit Master text styles</a:t>
            </a:r>
          </a:p>
        </p:txBody>
      </p:sp>
      <p:sp>
        <p:nvSpPr>
          <p:cNvPr id="3" name="Text Placeholder 2"/>
          <p:cNvSpPr>
            <a:spLocks noGrp="1"/>
          </p:cNvSpPr>
          <p:nvPr>
            <p:ph type="body" idx="1"/>
          </p:nvPr>
        </p:nvSpPr>
        <p:spPr>
          <a:xfrm>
            <a:off x="2589212" y="4354046"/>
            <a:ext cx="8915399" cy="1555864"/>
          </a:xfrm>
        </p:spPr>
        <p:txBody>
          <a:bodyPr anchor="ctr">
            <a:normAutofit/>
          </a:bodyPr>
          <a:lstStyle>
            <a:lvl1pPr marL="0" indent="0" algn="l">
              <a:buNone/>
              <a:defRPr sz="1800">
                <a:solidFill>
                  <a:schemeClr val="tx1">
                    <a:lumMod val="65000"/>
                    <a:lumOff val="3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B61BEF0D-F0BB-DE4B-95CE-6DB70DBA9567}" type="datetimeFigureOut">
              <a:rPr lang="en-US" dirty="0"/>
              <a:pPr/>
              <a:t>1/20/2021</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11" name="Freeform 11"/>
          <p:cNvSpPr/>
          <p:nvPr/>
        </p:nvSpPr>
        <p:spPr bwMode="auto">
          <a:xfrm flipV="1">
            <a:off x="-4189" y="31781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6" name="Slide Number Placeholder 5"/>
          <p:cNvSpPr>
            <a:spLocks noGrp="1"/>
          </p:cNvSpPr>
          <p:nvPr>
            <p:ph type="sldNum" sz="quarter" idx="12"/>
          </p:nvPr>
        </p:nvSpPr>
        <p:spPr>
          <a:xfrm>
            <a:off x="531812" y="3244139"/>
            <a:ext cx="779767" cy="365125"/>
          </a:xfrm>
        </p:spPr>
        <p:txBody>
          <a:bodyPr/>
          <a:lstStyle/>
          <a:p>
            <a:fld id="{D57F1E4F-1CFF-5643-939E-217C01CDF565}" type="slidenum">
              <a:rPr lang="en-US" dirty="0"/>
              <a:pPr/>
              <a:t>‹#›</a:t>
            </a:fld>
            <a:endParaRPr lang="en-US" dirty="0"/>
          </a:p>
        </p:txBody>
      </p:sp>
      <p:sp>
        <p:nvSpPr>
          <p:cNvPr id="14" name="TextBox 13"/>
          <p:cNvSpPr txBox="1"/>
          <p:nvPr/>
        </p:nvSpPr>
        <p:spPr>
          <a:xfrm>
            <a:off x="2467652" y="648005"/>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solidFill>
                <a:effectLst/>
                <a:latin typeface="Arial"/>
              </a:rPr>
              <a:t>“</a:t>
            </a:r>
          </a:p>
        </p:txBody>
      </p:sp>
      <p:sp>
        <p:nvSpPr>
          <p:cNvPr id="15" name="TextBox 14"/>
          <p:cNvSpPr txBox="1"/>
          <p:nvPr/>
        </p:nvSpPr>
        <p:spPr>
          <a:xfrm>
            <a:off x="11114852" y="2905306"/>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solidFill>
                <a:effectLst/>
                <a:latin typeface="Arial"/>
              </a:rPr>
              <a:t>”</a:t>
            </a:r>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2" name="Title 1"/>
          <p:cNvSpPr>
            <a:spLocks noGrp="1"/>
          </p:cNvSpPr>
          <p:nvPr>
            <p:ph type="title"/>
          </p:nvPr>
        </p:nvSpPr>
        <p:spPr>
          <a:xfrm>
            <a:off x="2589213" y="2438400"/>
            <a:ext cx="8915400" cy="2724845"/>
          </a:xfrm>
        </p:spPr>
        <p:txBody>
          <a:bodyPr anchor="b">
            <a:normAutofit/>
          </a:bodyPr>
          <a:lstStyle>
            <a:lvl1pPr algn="l">
              <a:defRPr sz="4800" b="0"/>
            </a:lvl1pPr>
          </a:lstStyle>
          <a:p>
            <a:r>
              <a:rPr lang="en-US"/>
              <a:t>Click to edit Master title style</a:t>
            </a:r>
            <a:endParaRPr lang="en-US" dirty="0"/>
          </a:p>
        </p:txBody>
      </p:sp>
      <p:sp>
        <p:nvSpPr>
          <p:cNvPr id="4" name="Text Placeholder 3"/>
          <p:cNvSpPr>
            <a:spLocks noGrp="1"/>
          </p:cNvSpPr>
          <p:nvPr>
            <p:ph type="body" sz="half" idx="2"/>
          </p:nvPr>
        </p:nvSpPr>
        <p:spPr>
          <a:xfrm>
            <a:off x="2589213" y="5181600"/>
            <a:ext cx="8915400" cy="729622"/>
          </a:xfrm>
        </p:spPr>
        <p:txBody>
          <a:bodyPr vert="horz" lIns="91440" tIns="45720" rIns="91440" bIns="45720" rtlCol="0" anchor="t">
            <a:normAutofit/>
          </a:bodyPr>
          <a:lstStyle>
            <a:lvl1pPr>
              <a:buNone/>
              <a:defRPr lang="en-US">
                <a:solidFill>
                  <a:schemeClr val="tx1">
                    <a:lumMod val="65000"/>
                    <a:lumOff val="35000"/>
                  </a:schemeClr>
                </a:solidFill>
              </a:defRPr>
            </a:lvl1pPr>
          </a:lstStyle>
          <a:p>
            <a:pPr marL="0" lvl="0" indent="0">
              <a:buNone/>
            </a:pPr>
            <a:r>
              <a:rPr lang="en-US"/>
              <a:t>Edit Master text styles</a:t>
            </a:r>
          </a:p>
        </p:txBody>
      </p:sp>
      <p:sp>
        <p:nvSpPr>
          <p:cNvPr id="5" name="Date Placeholder 4"/>
          <p:cNvSpPr>
            <a:spLocks noGrp="1"/>
          </p:cNvSpPr>
          <p:nvPr>
            <p:ph type="dt" sz="half" idx="10"/>
          </p:nvPr>
        </p:nvSpPr>
        <p:spPr/>
        <p:txBody>
          <a:bodyPr/>
          <a:lstStyle/>
          <a:p>
            <a:fld id="{B61BEF0D-F0BB-DE4B-95CE-6DB70DBA9567}" type="datetimeFigureOut">
              <a:rPr lang="en-US" dirty="0"/>
              <a:pPr/>
              <a:t>1/20/2021</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9" name="Freeform 11"/>
          <p:cNvSpPr/>
          <p:nvPr/>
        </p:nvSpPr>
        <p:spPr bwMode="auto">
          <a:xfrm flipV="1">
            <a:off x="-4189" y="491172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7" name="Slide Number Placeholder 6"/>
          <p:cNvSpPr>
            <a:spLocks noGrp="1"/>
          </p:cNvSpPr>
          <p:nvPr>
            <p:ph type="sldNum" sz="quarter" idx="12"/>
          </p:nvPr>
        </p:nvSpPr>
        <p:spPr>
          <a:xfrm>
            <a:off x="531812" y="4983087"/>
            <a:ext cx="779767" cy="365125"/>
          </a:xfrm>
        </p:spPr>
        <p:txBody>
          <a:bodyPr/>
          <a:lstStyle/>
          <a:p>
            <a:fld id="{D57F1E4F-1CFF-5643-939E-217C01CDF565}" type="slidenum">
              <a:rPr lang="en-US" dirty="0"/>
              <a:pPr/>
              <a:t>‹#›</a:t>
            </a:fld>
            <a:endParaRPr lang="en-US" dirty="0"/>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Quote Name Card">
    <p:spTree>
      <p:nvGrpSpPr>
        <p:cNvPr id="1" name=""/>
        <p:cNvGrpSpPr/>
        <p:nvPr/>
      </p:nvGrpSpPr>
      <p:grpSpPr>
        <a:xfrm>
          <a:off x="0" y="0"/>
          <a:ext cx="0" cy="0"/>
          <a:chOff x="0" y="0"/>
          <a:chExt cx="0" cy="0"/>
        </a:xfrm>
      </p:grpSpPr>
      <p:sp>
        <p:nvSpPr>
          <p:cNvPr id="12" name="Title 1"/>
          <p:cNvSpPr>
            <a:spLocks noGrp="1"/>
          </p:cNvSpPr>
          <p:nvPr>
            <p:ph type="title"/>
          </p:nvPr>
        </p:nvSpPr>
        <p:spPr>
          <a:xfrm>
            <a:off x="2849949" y="609600"/>
            <a:ext cx="8393926" cy="2895600"/>
          </a:xfrm>
        </p:spPr>
        <p:txBody>
          <a:bodyPr anchor="ctr">
            <a:normAutofit/>
          </a:bodyPr>
          <a:lstStyle>
            <a:lvl1pPr algn="l">
              <a:defRPr sz="4800" b="0" cap="none"/>
            </a:lvl1pPr>
          </a:lstStyle>
          <a:p>
            <a:r>
              <a:rPr lang="en-US"/>
              <a:t>Click to edit Master title style</a:t>
            </a:r>
            <a:endParaRPr lang="en-US" dirty="0"/>
          </a:p>
        </p:txBody>
      </p:sp>
      <p:sp>
        <p:nvSpPr>
          <p:cNvPr id="21" name="Text Placeholder 9"/>
          <p:cNvSpPr>
            <a:spLocks noGrp="1"/>
          </p:cNvSpPr>
          <p:nvPr>
            <p:ph type="body" sz="quarter" idx="13"/>
          </p:nvPr>
        </p:nvSpPr>
        <p:spPr>
          <a:xfrm>
            <a:off x="2589212" y="4343400"/>
            <a:ext cx="8915400" cy="838200"/>
          </a:xfrm>
        </p:spPr>
        <p:txBody>
          <a:bodyPr anchor="b">
            <a:noAutofit/>
          </a:bodyPr>
          <a:lstStyle>
            <a:lvl1pPr marL="0" indent="0">
              <a:buFontTx/>
              <a:buNone/>
              <a:defRPr sz="2400">
                <a:solidFill>
                  <a:schemeClr val="accent1"/>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Edit Master text styles</a:t>
            </a:r>
          </a:p>
        </p:txBody>
      </p:sp>
      <p:sp>
        <p:nvSpPr>
          <p:cNvPr id="4" name="Text Placeholder 3"/>
          <p:cNvSpPr>
            <a:spLocks noGrp="1"/>
          </p:cNvSpPr>
          <p:nvPr>
            <p:ph type="body" sz="half" idx="2"/>
          </p:nvPr>
        </p:nvSpPr>
        <p:spPr>
          <a:xfrm>
            <a:off x="2589213" y="5181600"/>
            <a:ext cx="8915400" cy="729622"/>
          </a:xfrm>
        </p:spPr>
        <p:txBody>
          <a:bodyPr vert="horz" lIns="91440" tIns="45720" rIns="91440" bIns="45720" rtlCol="0" anchor="t">
            <a:normAutofit/>
          </a:bodyPr>
          <a:lstStyle>
            <a:lvl1pPr>
              <a:buNone/>
              <a:defRPr lang="en-US">
                <a:solidFill>
                  <a:schemeClr val="tx1">
                    <a:lumMod val="65000"/>
                    <a:lumOff val="35000"/>
                  </a:schemeClr>
                </a:solidFill>
              </a:defRPr>
            </a:lvl1pPr>
          </a:lstStyle>
          <a:p>
            <a:pPr marL="0" lvl="0" indent="0">
              <a:buNone/>
            </a:pPr>
            <a:r>
              <a:rPr lang="en-US"/>
              <a:t>Edit Master text styles</a:t>
            </a:r>
          </a:p>
        </p:txBody>
      </p:sp>
      <p:sp>
        <p:nvSpPr>
          <p:cNvPr id="5" name="Date Placeholder 4"/>
          <p:cNvSpPr>
            <a:spLocks noGrp="1"/>
          </p:cNvSpPr>
          <p:nvPr>
            <p:ph type="dt" sz="half" idx="10"/>
          </p:nvPr>
        </p:nvSpPr>
        <p:spPr/>
        <p:txBody>
          <a:bodyPr/>
          <a:lstStyle/>
          <a:p>
            <a:fld id="{B61BEF0D-F0BB-DE4B-95CE-6DB70DBA9567}" type="datetimeFigureOut">
              <a:rPr lang="en-US" dirty="0"/>
              <a:pPr/>
              <a:t>1/20/2021</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11" name="Freeform 11"/>
          <p:cNvSpPr/>
          <p:nvPr/>
        </p:nvSpPr>
        <p:spPr bwMode="auto">
          <a:xfrm flipV="1">
            <a:off x="-4189" y="491172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7" name="Slide Number Placeholder 6"/>
          <p:cNvSpPr>
            <a:spLocks noGrp="1"/>
          </p:cNvSpPr>
          <p:nvPr>
            <p:ph type="sldNum" sz="quarter" idx="12"/>
          </p:nvPr>
        </p:nvSpPr>
        <p:spPr>
          <a:xfrm>
            <a:off x="531812" y="4983087"/>
            <a:ext cx="779767" cy="365125"/>
          </a:xfrm>
        </p:spPr>
        <p:txBody>
          <a:bodyPr/>
          <a:lstStyle/>
          <a:p>
            <a:fld id="{D57F1E4F-1CFF-5643-939E-217C01CDF565}" type="slidenum">
              <a:rPr lang="en-US" dirty="0"/>
              <a:pPr/>
              <a:t>‹#›</a:t>
            </a:fld>
            <a:endParaRPr lang="en-US" dirty="0"/>
          </a:p>
        </p:txBody>
      </p:sp>
      <p:sp>
        <p:nvSpPr>
          <p:cNvPr id="17" name="TextBox 16"/>
          <p:cNvSpPr txBox="1"/>
          <p:nvPr/>
        </p:nvSpPr>
        <p:spPr>
          <a:xfrm>
            <a:off x="2467652" y="648005"/>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solidFill>
                <a:effectLst/>
                <a:latin typeface="Arial"/>
              </a:rPr>
              <a:t>“</a:t>
            </a:r>
          </a:p>
        </p:txBody>
      </p:sp>
      <p:sp>
        <p:nvSpPr>
          <p:cNvPr id="18" name="TextBox 17"/>
          <p:cNvSpPr txBox="1"/>
          <p:nvPr/>
        </p:nvSpPr>
        <p:spPr>
          <a:xfrm>
            <a:off x="11114852" y="2905306"/>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solidFill>
                <a:effectLst/>
                <a:latin typeface="Arial"/>
              </a:rPr>
              <a:t>”</a:t>
            </a:r>
          </a:p>
        </p:txBody>
      </p:sp>
    </p:spTree>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True or False">
    <p:spTree>
      <p:nvGrpSpPr>
        <p:cNvPr id="1" name=""/>
        <p:cNvGrpSpPr/>
        <p:nvPr/>
      </p:nvGrpSpPr>
      <p:grpSpPr>
        <a:xfrm>
          <a:off x="0" y="0"/>
          <a:ext cx="0" cy="0"/>
          <a:chOff x="0" y="0"/>
          <a:chExt cx="0" cy="0"/>
        </a:xfrm>
      </p:grpSpPr>
      <p:sp>
        <p:nvSpPr>
          <p:cNvPr id="2" name="Title 1"/>
          <p:cNvSpPr>
            <a:spLocks noGrp="1"/>
          </p:cNvSpPr>
          <p:nvPr>
            <p:ph type="title"/>
          </p:nvPr>
        </p:nvSpPr>
        <p:spPr>
          <a:xfrm>
            <a:off x="2589212" y="627407"/>
            <a:ext cx="8915399" cy="2880020"/>
          </a:xfrm>
        </p:spPr>
        <p:txBody>
          <a:bodyPr anchor="ctr">
            <a:normAutofit/>
          </a:bodyPr>
          <a:lstStyle>
            <a:lvl1pPr algn="l">
              <a:defRPr sz="4800" b="0"/>
            </a:lvl1pPr>
          </a:lstStyle>
          <a:p>
            <a:r>
              <a:rPr lang="en-US"/>
              <a:t>Click to edit Master title style</a:t>
            </a:r>
            <a:endParaRPr lang="en-US" dirty="0"/>
          </a:p>
        </p:txBody>
      </p:sp>
      <p:sp>
        <p:nvSpPr>
          <p:cNvPr id="21" name="Text Placeholder 9"/>
          <p:cNvSpPr>
            <a:spLocks noGrp="1"/>
          </p:cNvSpPr>
          <p:nvPr>
            <p:ph type="body" sz="quarter" idx="13"/>
          </p:nvPr>
        </p:nvSpPr>
        <p:spPr>
          <a:xfrm>
            <a:off x="2589212" y="4343400"/>
            <a:ext cx="8915400" cy="838200"/>
          </a:xfrm>
        </p:spPr>
        <p:txBody>
          <a:bodyPr anchor="b">
            <a:noAutofit/>
          </a:bodyPr>
          <a:lstStyle>
            <a:lvl1pPr marL="0" indent="0">
              <a:buFontTx/>
              <a:buNone/>
              <a:defRPr sz="2400">
                <a:solidFill>
                  <a:schemeClr val="accent1"/>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Edit Master text styles</a:t>
            </a:r>
          </a:p>
        </p:txBody>
      </p:sp>
      <p:sp>
        <p:nvSpPr>
          <p:cNvPr id="4" name="Text Placeholder 3"/>
          <p:cNvSpPr>
            <a:spLocks noGrp="1"/>
          </p:cNvSpPr>
          <p:nvPr>
            <p:ph type="body" sz="half" idx="2"/>
          </p:nvPr>
        </p:nvSpPr>
        <p:spPr>
          <a:xfrm>
            <a:off x="2589213" y="5181600"/>
            <a:ext cx="8915400" cy="729622"/>
          </a:xfrm>
        </p:spPr>
        <p:txBody>
          <a:bodyPr vert="horz" lIns="91440" tIns="45720" rIns="91440" bIns="45720" rtlCol="0" anchor="t">
            <a:normAutofit/>
          </a:bodyPr>
          <a:lstStyle>
            <a:lvl1pPr>
              <a:buNone/>
              <a:defRPr lang="en-US">
                <a:solidFill>
                  <a:schemeClr val="tx1">
                    <a:lumMod val="65000"/>
                    <a:lumOff val="35000"/>
                  </a:schemeClr>
                </a:solidFill>
              </a:defRPr>
            </a:lvl1pPr>
          </a:lstStyle>
          <a:p>
            <a:pPr marL="0" lvl="0" indent="0">
              <a:buNone/>
            </a:pPr>
            <a:r>
              <a:rPr lang="en-US"/>
              <a:t>Edit Master text styles</a:t>
            </a:r>
          </a:p>
        </p:txBody>
      </p:sp>
      <p:sp>
        <p:nvSpPr>
          <p:cNvPr id="5" name="Date Placeholder 4"/>
          <p:cNvSpPr>
            <a:spLocks noGrp="1"/>
          </p:cNvSpPr>
          <p:nvPr>
            <p:ph type="dt" sz="half" idx="10"/>
          </p:nvPr>
        </p:nvSpPr>
        <p:spPr/>
        <p:txBody>
          <a:bodyPr/>
          <a:lstStyle/>
          <a:p>
            <a:fld id="{B61BEF0D-F0BB-DE4B-95CE-6DB70DBA9567}" type="datetimeFigureOut">
              <a:rPr lang="en-US" dirty="0"/>
              <a:pPr/>
              <a:t>1/20/2021</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9" name="Freeform 11"/>
          <p:cNvSpPr/>
          <p:nvPr/>
        </p:nvSpPr>
        <p:spPr bwMode="auto">
          <a:xfrm flipV="1">
            <a:off x="-4189" y="491172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7" name="Slide Number Placeholder 6"/>
          <p:cNvSpPr>
            <a:spLocks noGrp="1"/>
          </p:cNvSpPr>
          <p:nvPr>
            <p:ph type="sldNum" sz="quarter" idx="12"/>
          </p:nvPr>
        </p:nvSpPr>
        <p:spPr>
          <a:xfrm>
            <a:off x="531812" y="4983087"/>
            <a:ext cx="779767" cy="365125"/>
          </a:xfrm>
        </p:spPr>
        <p:txBody>
          <a:bodyPr/>
          <a:lstStyle/>
          <a:p>
            <a:fld id="{D57F1E4F-1CFF-5643-939E-217C01CDF565}" type="slidenum">
              <a:rPr lang="en-US" dirty="0"/>
              <a:pPr/>
              <a:t>‹#›</a:t>
            </a:fld>
            <a:endParaRPr lang="en-US" dirty="0"/>
          </a:p>
        </p:txBody>
      </p:sp>
    </p:spTree>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ncho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B61BEF0D-F0BB-DE4B-95CE-6DB70DBA9567}" type="datetimeFigureOut">
              <a:rPr lang="en-US" dirty="0"/>
              <a:pPr/>
              <a:t>1/20/2021</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8"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9294812" y="627405"/>
            <a:ext cx="2207601" cy="5283817"/>
          </a:xfrm>
        </p:spPr>
        <p:txBody>
          <a:bodyPr vert="eaVert" anchor="ctr"/>
          <a:lstStyle/>
          <a:p>
            <a:r>
              <a:rPr lang="en-US"/>
              <a:t>Click to edit Master title style</a:t>
            </a:r>
            <a:endParaRPr lang="en-US" dirty="0"/>
          </a:p>
        </p:txBody>
      </p:sp>
      <p:sp>
        <p:nvSpPr>
          <p:cNvPr id="3" name="Vertical Text Placeholder 2"/>
          <p:cNvSpPr>
            <a:spLocks noGrp="1"/>
          </p:cNvSpPr>
          <p:nvPr>
            <p:ph type="body" orient="vert" idx="1"/>
          </p:nvPr>
        </p:nvSpPr>
        <p:spPr>
          <a:xfrm>
            <a:off x="2589212" y="627405"/>
            <a:ext cx="6477000" cy="5283817"/>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B61BEF0D-F0BB-DE4B-95CE-6DB70DBA9567}" type="datetimeFigureOut">
              <a:rPr lang="en-US" dirty="0"/>
              <a:pPr/>
              <a:t>1/20/2021</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8"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theme" Target="../theme/theme1.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grpSp>
        <p:nvGrpSpPr>
          <p:cNvPr id="23" name="Group 22"/>
          <p:cNvGrpSpPr/>
          <p:nvPr/>
        </p:nvGrpSpPr>
        <p:grpSpPr>
          <a:xfrm>
            <a:off x="1" y="228600"/>
            <a:ext cx="2851516" cy="6638628"/>
            <a:chOff x="2487613" y="285750"/>
            <a:chExt cx="2428875" cy="5654676"/>
          </a:xfrm>
        </p:grpSpPr>
        <p:sp>
          <p:nvSpPr>
            <p:cNvPr id="24" name="Freeform 11"/>
            <p:cNvSpPr/>
            <p:nvPr/>
          </p:nvSpPr>
          <p:spPr bwMode="auto">
            <a:xfrm>
              <a:off x="2487613" y="2284413"/>
              <a:ext cx="85725" cy="533400"/>
            </a:xfrm>
            <a:custGeom>
              <a:avLst/>
              <a:gdLst/>
              <a:ahLst/>
              <a:cxnLst/>
              <a:rect l="0" t="0" r="r" b="b"/>
              <a:pathLst>
                <a:path w="22" h="136">
                  <a:moveTo>
                    <a:pt x="22" y="136"/>
                  </a:moveTo>
                  <a:cubicBezTo>
                    <a:pt x="20" y="117"/>
                    <a:pt x="19" y="99"/>
                    <a:pt x="17" y="80"/>
                  </a:cubicBezTo>
                  <a:cubicBezTo>
                    <a:pt x="11" y="54"/>
                    <a:pt x="6" y="27"/>
                    <a:pt x="0" y="0"/>
                  </a:cubicBezTo>
                  <a:cubicBezTo>
                    <a:pt x="0" y="35"/>
                    <a:pt x="0" y="35"/>
                    <a:pt x="0" y="35"/>
                  </a:cubicBezTo>
                  <a:cubicBezTo>
                    <a:pt x="6" y="64"/>
                    <a:pt x="13" y="94"/>
                    <a:pt x="20" y="124"/>
                  </a:cubicBezTo>
                  <a:cubicBezTo>
                    <a:pt x="20" y="128"/>
                    <a:pt x="21" y="132"/>
                    <a:pt x="22" y="136"/>
                  </a:cubicBezTo>
                  <a:close/>
                </a:path>
              </a:pathLst>
            </a:custGeom>
            <a:solidFill>
              <a:schemeClr val="tx2">
                <a:alpha val="20000"/>
              </a:schemeClr>
            </a:solidFill>
            <a:ln>
              <a:noFill/>
            </a:ln>
          </p:spPr>
        </p:sp>
        <p:sp>
          <p:nvSpPr>
            <p:cNvPr id="25" name="Freeform 12"/>
            <p:cNvSpPr/>
            <p:nvPr/>
          </p:nvSpPr>
          <p:spPr bwMode="auto">
            <a:xfrm>
              <a:off x="2597151" y="2779713"/>
              <a:ext cx="550863" cy="1978025"/>
            </a:xfrm>
            <a:custGeom>
              <a:avLst/>
              <a:gdLst/>
              <a:ahLst/>
              <a:cxnLst/>
              <a:rect l="0" t="0" r="r" b="b"/>
              <a:pathLst>
                <a:path w="140" h="504">
                  <a:moveTo>
                    <a:pt x="86" y="350"/>
                  </a:moveTo>
                  <a:cubicBezTo>
                    <a:pt x="103" y="402"/>
                    <a:pt x="120" y="453"/>
                    <a:pt x="139" y="504"/>
                  </a:cubicBezTo>
                  <a:cubicBezTo>
                    <a:pt x="139" y="495"/>
                    <a:pt x="139" y="487"/>
                    <a:pt x="140" y="478"/>
                  </a:cubicBezTo>
                  <a:cubicBezTo>
                    <a:pt x="124" y="435"/>
                    <a:pt x="109" y="391"/>
                    <a:pt x="95" y="347"/>
                  </a:cubicBezTo>
                  <a:cubicBezTo>
                    <a:pt x="58" y="233"/>
                    <a:pt x="27" y="117"/>
                    <a:pt x="0" y="0"/>
                  </a:cubicBezTo>
                  <a:cubicBezTo>
                    <a:pt x="2" y="20"/>
                    <a:pt x="4" y="41"/>
                    <a:pt x="6" y="61"/>
                  </a:cubicBezTo>
                  <a:cubicBezTo>
                    <a:pt x="30" y="158"/>
                    <a:pt x="56" y="255"/>
                    <a:pt x="86" y="350"/>
                  </a:cubicBezTo>
                  <a:close/>
                </a:path>
              </a:pathLst>
            </a:custGeom>
            <a:solidFill>
              <a:schemeClr val="tx2">
                <a:alpha val="20000"/>
              </a:schemeClr>
            </a:solidFill>
            <a:ln>
              <a:noFill/>
            </a:ln>
          </p:spPr>
        </p:sp>
        <p:sp>
          <p:nvSpPr>
            <p:cNvPr id="26" name="Freeform 13"/>
            <p:cNvSpPr/>
            <p:nvPr/>
          </p:nvSpPr>
          <p:spPr bwMode="auto">
            <a:xfrm>
              <a:off x="3175001" y="4730750"/>
              <a:ext cx="519113" cy="1209675"/>
            </a:xfrm>
            <a:custGeom>
              <a:avLst/>
              <a:gdLst/>
              <a:ahLst/>
              <a:cxnLst/>
              <a:rect l="0" t="0" r="r" b="b"/>
              <a:pathLst>
                <a:path w="132" h="308">
                  <a:moveTo>
                    <a:pt x="8" y="22"/>
                  </a:moveTo>
                  <a:cubicBezTo>
                    <a:pt x="5" y="15"/>
                    <a:pt x="2" y="8"/>
                    <a:pt x="0" y="0"/>
                  </a:cubicBezTo>
                  <a:cubicBezTo>
                    <a:pt x="0" y="10"/>
                    <a:pt x="0" y="19"/>
                    <a:pt x="0" y="29"/>
                  </a:cubicBezTo>
                  <a:cubicBezTo>
                    <a:pt x="21" y="85"/>
                    <a:pt x="44" y="140"/>
                    <a:pt x="68" y="194"/>
                  </a:cubicBezTo>
                  <a:cubicBezTo>
                    <a:pt x="85" y="232"/>
                    <a:pt x="104" y="270"/>
                    <a:pt x="123" y="308"/>
                  </a:cubicBezTo>
                  <a:cubicBezTo>
                    <a:pt x="132" y="308"/>
                    <a:pt x="132" y="308"/>
                    <a:pt x="132" y="308"/>
                  </a:cubicBezTo>
                  <a:cubicBezTo>
                    <a:pt x="113" y="269"/>
                    <a:pt x="94" y="230"/>
                    <a:pt x="77" y="190"/>
                  </a:cubicBezTo>
                  <a:cubicBezTo>
                    <a:pt x="52" y="135"/>
                    <a:pt x="29" y="79"/>
                    <a:pt x="8" y="22"/>
                  </a:cubicBezTo>
                  <a:close/>
                </a:path>
              </a:pathLst>
            </a:custGeom>
            <a:solidFill>
              <a:schemeClr val="tx2">
                <a:alpha val="20000"/>
              </a:schemeClr>
            </a:solidFill>
            <a:ln>
              <a:noFill/>
            </a:ln>
          </p:spPr>
        </p:sp>
        <p:sp>
          <p:nvSpPr>
            <p:cNvPr id="27" name="Freeform 14"/>
            <p:cNvSpPr/>
            <p:nvPr/>
          </p:nvSpPr>
          <p:spPr bwMode="auto">
            <a:xfrm>
              <a:off x="3305176" y="5630863"/>
              <a:ext cx="146050" cy="309563"/>
            </a:xfrm>
            <a:custGeom>
              <a:avLst/>
              <a:gdLst/>
              <a:ahLst/>
              <a:cxnLst/>
              <a:rect l="0" t="0" r="r" b="b"/>
              <a:pathLst>
                <a:path w="37" h="79">
                  <a:moveTo>
                    <a:pt x="28" y="79"/>
                  </a:moveTo>
                  <a:cubicBezTo>
                    <a:pt x="37" y="79"/>
                    <a:pt x="37" y="79"/>
                    <a:pt x="37" y="79"/>
                  </a:cubicBezTo>
                  <a:cubicBezTo>
                    <a:pt x="24" y="53"/>
                    <a:pt x="12" y="27"/>
                    <a:pt x="0" y="0"/>
                  </a:cubicBezTo>
                  <a:cubicBezTo>
                    <a:pt x="8" y="27"/>
                    <a:pt x="17" y="53"/>
                    <a:pt x="28" y="79"/>
                  </a:cubicBezTo>
                  <a:close/>
                </a:path>
              </a:pathLst>
            </a:custGeom>
            <a:solidFill>
              <a:schemeClr val="tx2">
                <a:alpha val="20000"/>
              </a:schemeClr>
            </a:solidFill>
            <a:ln>
              <a:noFill/>
            </a:ln>
          </p:spPr>
        </p:sp>
        <p:sp>
          <p:nvSpPr>
            <p:cNvPr id="28" name="Freeform 15"/>
            <p:cNvSpPr/>
            <p:nvPr/>
          </p:nvSpPr>
          <p:spPr bwMode="auto">
            <a:xfrm>
              <a:off x="2573338" y="2817813"/>
              <a:ext cx="700088" cy="2835275"/>
            </a:xfrm>
            <a:custGeom>
              <a:avLst/>
              <a:gdLst/>
              <a:ahLst/>
              <a:cxnLst/>
              <a:rect l="0" t="0" r="r" b="b"/>
              <a:pathLst>
                <a:path w="178" h="722">
                  <a:moveTo>
                    <a:pt x="162" y="660"/>
                  </a:moveTo>
                  <a:cubicBezTo>
                    <a:pt x="145" y="618"/>
                    <a:pt x="130" y="576"/>
                    <a:pt x="116" y="534"/>
                  </a:cubicBezTo>
                  <a:cubicBezTo>
                    <a:pt x="84" y="437"/>
                    <a:pt x="59" y="337"/>
                    <a:pt x="40" y="236"/>
                  </a:cubicBezTo>
                  <a:cubicBezTo>
                    <a:pt x="29" y="175"/>
                    <a:pt x="20" y="113"/>
                    <a:pt x="12" y="51"/>
                  </a:cubicBezTo>
                  <a:cubicBezTo>
                    <a:pt x="8" y="34"/>
                    <a:pt x="4" y="17"/>
                    <a:pt x="0" y="0"/>
                  </a:cubicBezTo>
                  <a:cubicBezTo>
                    <a:pt x="8" y="79"/>
                    <a:pt x="19" y="159"/>
                    <a:pt x="33" y="237"/>
                  </a:cubicBezTo>
                  <a:cubicBezTo>
                    <a:pt x="51" y="339"/>
                    <a:pt x="76" y="439"/>
                    <a:pt x="107" y="537"/>
                  </a:cubicBezTo>
                  <a:cubicBezTo>
                    <a:pt x="123" y="586"/>
                    <a:pt x="141" y="634"/>
                    <a:pt x="160" y="681"/>
                  </a:cubicBezTo>
                  <a:cubicBezTo>
                    <a:pt x="166" y="695"/>
                    <a:pt x="172" y="708"/>
                    <a:pt x="178" y="722"/>
                  </a:cubicBezTo>
                  <a:cubicBezTo>
                    <a:pt x="176" y="717"/>
                    <a:pt x="175" y="713"/>
                    <a:pt x="174" y="708"/>
                  </a:cubicBezTo>
                  <a:cubicBezTo>
                    <a:pt x="169" y="692"/>
                    <a:pt x="165" y="676"/>
                    <a:pt x="162" y="660"/>
                  </a:cubicBezTo>
                  <a:close/>
                </a:path>
              </a:pathLst>
            </a:custGeom>
            <a:solidFill>
              <a:schemeClr val="tx2">
                <a:alpha val="20000"/>
              </a:schemeClr>
            </a:solidFill>
            <a:ln>
              <a:noFill/>
            </a:ln>
          </p:spPr>
        </p:sp>
        <p:sp>
          <p:nvSpPr>
            <p:cNvPr id="29" name="Freeform 16"/>
            <p:cNvSpPr/>
            <p:nvPr/>
          </p:nvSpPr>
          <p:spPr bwMode="auto">
            <a:xfrm>
              <a:off x="2506663" y="285750"/>
              <a:ext cx="90488" cy="2493963"/>
            </a:xfrm>
            <a:custGeom>
              <a:avLst/>
              <a:gdLst/>
              <a:ahLst/>
              <a:cxnLst/>
              <a:rect l="0" t="0" r="r" b="b"/>
              <a:pathLst>
                <a:path w="23" h="635">
                  <a:moveTo>
                    <a:pt x="11" y="577"/>
                  </a:moveTo>
                  <a:cubicBezTo>
                    <a:pt x="12" y="581"/>
                    <a:pt x="12" y="585"/>
                    <a:pt x="12" y="589"/>
                  </a:cubicBezTo>
                  <a:cubicBezTo>
                    <a:pt x="15" y="603"/>
                    <a:pt x="19" y="617"/>
                    <a:pt x="22" y="632"/>
                  </a:cubicBezTo>
                  <a:cubicBezTo>
                    <a:pt x="22" y="633"/>
                    <a:pt x="22" y="634"/>
                    <a:pt x="23" y="635"/>
                  </a:cubicBezTo>
                  <a:cubicBezTo>
                    <a:pt x="21" y="615"/>
                    <a:pt x="19" y="596"/>
                    <a:pt x="17" y="576"/>
                  </a:cubicBezTo>
                  <a:cubicBezTo>
                    <a:pt x="9" y="474"/>
                    <a:pt x="5" y="372"/>
                    <a:pt x="5" y="269"/>
                  </a:cubicBezTo>
                  <a:cubicBezTo>
                    <a:pt x="6" y="179"/>
                    <a:pt x="9" y="90"/>
                    <a:pt x="15" y="0"/>
                  </a:cubicBezTo>
                  <a:cubicBezTo>
                    <a:pt x="12" y="0"/>
                    <a:pt x="12" y="0"/>
                    <a:pt x="12" y="0"/>
                  </a:cubicBezTo>
                  <a:cubicBezTo>
                    <a:pt x="5" y="89"/>
                    <a:pt x="2" y="179"/>
                    <a:pt x="1" y="269"/>
                  </a:cubicBezTo>
                  <a:cubicBezTo>
                    <a:pt x="0" y="372"/>
                    <a:pt x="3" y="474"/>
                    <a:pt x="11" y="577"/>
                  </a:cubicBezTo>
                  <a:close/>
                </a:path>
              </a:pathLst>
            </a:custGeom>
            <a:solidFill>
              <a:schemeClr val="tx2">
                <a:alpha val="20000"/>
              </a:schemeClr>
            </a:solidFill>
            <a:ln>
              <a:noFill/>
            </a:ln>
          </p:spPr>
        </p:sp>
        <p:sp>
          <p:nvSpPr>
            <p:cNvPr id="30" name="Freeform 17"/>
            <p:cNvSpPr/>
            <p:nvPr/>
          </p:nvSpPr>
          <p:spPr bwMode="auto">
            <a:xfrm>
              <a:off x="2554288" y="2598738"/>
              <a:ext cx="66675" cy="420688"/>
            </a:xfrm>
            <a:custGeom>
              <a:avLst/>
              <a:gdLst/>
              <a:ahLst/>
              <a:cxnLst/>
              <a:rect l="0" t="0" r="r" b="b"/>
              <a:pathLst>
                <a:path w="17" h="107">
                  <a:moveTo>
                    <a:pt x="0" y="0"/>
                  </a:moveTo>
                  <a:cubicBezTo>
                    <a:pt x="2" y="19"/>
                    <a:pt x="3" y="37"/>
                    <a:pt x="5" y="56"/>
                  </a:cubicBezTo>
                  <a:cubicBezTo>
                    <a:pt x="9" y="73"/>
                    <a:pt x="13" y="90"/>
                    <a:pt x="17" y="107"/>
                  </a:cubicBezTo>
                  <a:cubicBezTo>
                    <a:pt x="15" y="87"/>
                    <a:pt x="13" y="66"/>
                    <a:pt x="11" y="46"/>
                  </a:cubicBezTo>
                  <a:cubicBezTo>
                    <a:pt x="10" y="45"/>
                    <a:pt x="10" y="44"/>
                    <a:pt x="10" y="43"/>
                  </a:cubicBezTo>
                  <a:cubicBezTo>
                    <a:pt x="7" y="28"/>
                    <a:pt x="3" y="14"/>
                    <a:pt x="0" y="0"/>
                  </a:cubicBezTo>
                  <a:close/>
                </a:path>
              </a:pathLst>
            </a:custGeom>
            <a:solidFill>
              <a:schemeClr val="tx2">
                <a:alpha val="20000"/>
              </a:schemeClr>
            </a:solidFill>
            <a:ln>
              <a:noFill/>
            </a:ln>
          </p:spPr>
        </p:sp>
        <p:sp>
          <p:nvSpPr>
            <p:cNvPr id="31" name="Freeform 18"/>
            <p:cNvSpPr/>
            <p:nvPr/>
          </p:nvSpPr>
          <p:spPr bwMode="auto">
            <a:xfrm>
              <a:off x="3143251" y="4757738"/>
              <a:ext cx="161925" cy="873125"/>
            </a:xfrm>
            <a:custGeom>
              <a:avLst/>
              <a:gdLst/>
              <a:ahLst/>
              <a:cxnLst/>
              <a:rect l="0" t="0" r="r" b="b"/>
              <a:pathLst>
                <a:path w="41" h="222">
                  <a:moveTo>
                    <a:pt x="0" y="0"/>
                  </a:moveTo>
                  <a:cubicBezTo>
                    <a:pt x="0" y="31"/>
                    <a:pt x="2" y="62"/>
                    <a:pt x="5" y="93"/>
                  </a:cubicBezTo>
                  <a:cubicBezTo>
                    <a:pt x="8" y="117"/>
                    <a:pt x="12" y="142"/>
                    <a:pt x="17" y="166"/>
                  </a:cubicBezTo>
                  <a:cubicBezTo>
                    <a:pt x="19" y="172"/>
                    <a:pt x="22" y="178"/>
                    <a:pt x="24" y="184"/>
                  </a:cubicBezTo>
                  <a:cubicBezTo>
                    <a:pt x="30" y="197"/>
                    <a:pt x="35" y="209"/>
                    <a:pt x="41" y="222"/>
                  </a:cubicBezTo>
                  <a:cubicBezTo>
                    <a:pt x="40" y="219"/>
                    <a:pt x="39" y="215"/>
                    <a:pt x="38" y="212"/>
                  </a:cubicBezTo>
                  <a:cubicBezTo>
                    <a:pt x="26" y="172"/>
                    <a:pt x="18" y="132"/>
                    <a:pt x="13" y="92"/>
                  </a:cubicBezTo>
                  <a:cubicBezTo>
                    <a:pt x="11" y="68"/>
                    <a:pt x="9" y="45"/>
                    <a:pt x="8" y="22"/>
                  </a:cubicBezTo>
                  <a:cubicBezTo>
                    <a:pt x="8" y="21"/>
                    <a:pt x="7" y="20"/>
                    <a:pt x="7" y="18"/>
                  </a:cubicBezTo>
                  <a:cubicBezTo>
                    <a:pt x="5" y="12"/>
                    <a:pt x="2" y="6"/>
                    <a:pt x="0" y="0"/>
                  </a:cubicBezTo>
                  <a:close/>
                </a:path>
              </a:pathLst>
            </a:custGeom>
            <a:solidFill>
              <a:schemeClr val="tx2">
                <a:alpha val="20000"/>
              </a:schemeClr>
            </a:solidFill>
            <a:ln>
              <a:noFill/>
            </a:ln>
          </p:spPr>
        </p:sp>
        <p:sp>
          <p:nvSpPr>
            <p:cNvPr id="32" name="Freeform 19"/>
            <p:cNvSpPr/>
            <p:nvPr/>
          </p:nvSpPr>
          <p:spPr bwMode="auto">
            <a:xfrm>
              <a:off x="3148013" y="1282700"/>
              <a:ext cx="1768475" cy="3448050"/>
            </a:xfrm>
            <a:custGeom>
              <a:avLst/>
              <a:gdLst/>
              <a:ahLst/>
              <a:cxnLst/>
              <a:rect l="0" t="0" r="r" b="b"/>
              <a:pathLst>
                <a:path w="450" h="878">
                  <a:moveTo>
                    <a:pt x="7" y="854"/>
                  </a:moveTo>
                  <a:cubicBezTo>
                    <a:pt x="10" y="772"/>
                    <a:pt x="26" y="691"/>
                    <a:pt x="50" y="613"/>
                  </a:cubicBezTo>
                  <a:cubicBezTo>
                    <a:pt x="75" y="535"/>
                    <a:pt x="109" y="460"/>
                    <a:pt x="149" y="388"/>
                  </a:cubicBezTo>
                  <a:cubicBezTo>
                    <a:pt x="189" y="316"/>
                    <a:pt x="235" y="248"/>
                    <a:pt x="285" y="183"/>
                  </a:cubicBezTo>
                  <a:cubicBezTo>
                    <a:pt x="310" y="151"/>
                    <a:pt x="337" y="119"/>
                    <a:pt x="364" y="89"/>
                  </a:cubicBezTo>
                  <a:cubicBezTo>
                    <a:pt x="378" y="74"/>
                    <a:pt x="392" y="58"/>
                    <a:pt x="406" y="44"/>
                  </a:cubicBezTo>
                  <a:cubicBezTo>
                    <a:pt x="421" y="29"/>
                    <a:pt x="435" y="15"/>
                    <a:pt x="450" y="1"/>
                  </a:cubicBezTo>
                  <a:cubicBezTo>
                    <a:pt x="450" y="0"/>
                    <a:pt x="450" y="0"/>
                    <a:pt x="450" y="0"/>
                  </a:cubicBezTo>
                  <a:cubicBezTo>
                    <a:pt x="434" y="14"/>
                    <a:pt x="420" y="28"/>
                    <a:pt x="405" y="43"/>
                  </a:cubicBezTo>
                  <a:cubicBezTo>
                    <a:pt x="391" y="57"/>
                    <a:pt x="377" y="72"/>
                    <a:pt x="363" y="88"/>
                  </a:cubicBezTo>
                  <a:cubicBezTo>
                    <a:pt x="335" y="118"/>
                    <a:pt x="308" y="149"/>
                    <a:pt x="283" y="181"/>
                  </a:cubicBezTo>
                  <a:cubicBezTo>
                    <a:pt x="232" y="246"/>
                    <a:pt x="185" y="314"/>
                    <a:pt x="145" y="386"/>
                  </a:cubicBezTo>
                  <a:cubicBezTo>
                    <a:pt x="104" y="457"/>
                    <a:pt x="70" y="533"/>
                    <a:pt x="45" y="611"/>
                  </a:cubicBezTo>
                  <a:cubicBezTo>
                    <a:pt x="19" y="690"/>
                    <a:pt x="3" y="771"/>
                    <a:pt x="0" y="854"/>
                  </a:cubicBezTo>
                  <a:cubicBezTo>
                    <a:pt x="0" y="856"/>
                    <a:pt x="0" y="857"/>
                    <a:pt x="0" y="859"/>
                  </a:cubicBezTo>
                  <a:cubicBezTo>
                    <a:pt x="2" y="865"/>
                    <a:pt x="4" y="872"/>
                    <a:pt x="7" y="878"/>
                  </a:cubicBezTo>
                  <a:cubicBezTo>
                    <a:pt x="7" y="870"/>
                    <a:pt x="7" y="862"/>
                    <a:pt x="7" y="854"/>
                  </a:cubicBezTo>
                  <a:close/>
                </a:path>
              </a:pathLst>
            </a:custGeom>
            <a:solidFill>
              <a:schemeClr val="tx2">
                <a:alpha val="20000"/>
              </a:schemeClr>
            </a:solidFill>
            <a:ln>
              <a:noFill/>
            </a:ln>
          </p:spPr>
        </p:sp>
        <p:sp>
          <p:nvSpPr>
            <p:cNvPr id="33" name="Freeform 20"/>
            <p:cNvSpPr/>
            <p:nvPr/>
          </p:nvSpPr>
          <p:spPr bwMode="auto">
            <a:xfrm>
              <a:off x="3273426" y="5653088"/>
              <a:ext cx="138113" cy="287338"/>
            </a:xfrm>
            <a:custGeom>
              <a:avLst/>
              <a:gdLst/>
              <a:ahLst/>
              <a:cxnLst/>
              <a:rect l="0" t="0" r="r" b="b"/>
              <a:pathLst>
                <a:path w="35" h="73">
                  <a:moveTo>
                    <a:pt x="0" y="0"/>
                  </a:moveTo>
                  <a:cubicBezTo>
                    <a:pt x="7" y="24"/>
                    <a:pt x="16" y="49"/>
                    <a:pt x="26" y="73"/>
                  </a:cubicBezTo>
                  <a:cubicBezTo>
                    <a:pt x="35" y="73"/>
                    <a:pt x="35" y="73"/>
                    <a:pt x="35" y="73"/>
                  </a:cubicBezTo>
                  <a:cubicBezTo>
                    <a:pt x="23" y="49"/>
                    <a:pt x="11" y="24"/>
                    <a:pt x="0" y="0"/>
                  </a:cubicBezTo>
                  <a:close/>
                </a:path>
              </a:pathLst>
            </a:custGeom>
            <a:solidFill>
              <a:schemeClr val="tx2">
                <a:alpha val="20000"/>
              </a:schemeClr>
            </a:solidFill>
            <a:ln>
              <a:noFill/>
            </a:ln>
          </p:spPr>
        </p:sp>
        <p:sp>
          <p:nvSpPr>
            <p:cNvPr id="34" name="Freeform 21"/>
            <p:cNvSpPr/>
            <p:nvPr/>
          </p:nvSpPr>
          <p:spPr bwMode="auto">
            <a:xfrm>
              <a:off x="3143251" y="4656138"/>
              <a:ext cx="31750" cy="188913"/>
            </a:xfrm>
            <a:custGeom>
              <a:avLst/>
              <a:gdLst/>
              <a:ahLst/>
              <a:cxnLst/>
              <a:rect l="0" t="0" r="r" b="b"/>
              <a:pathLst>
                <a:path w="8" h="48">
                  <a:moveTo>
                    <a:pt x="7" y="44"/>
                  </a:moveTo>
                  <a:cubicBezTo>
                    <a:pt x="7" y="46"/>
                    <a:pt x="8" y="47"/>
                    <a:pt x="8" y="48"/>
                  </a:cubicBezTo>
                  <a:cubicBezTo>
                    <a:pt x="8" y="38"/>
                    <a:pt x="8" y="29"/>
                    <a:pt x="8" y="19"/>
                  </a:cubicBezTo>
                  <a:cubicBezTo>
                    <a:pt x="5" y="13"/>
                    <a:pt x="3" y="6"/>
                    <a:pt x="1" y="0"/>
                  </a:cubicBezTo>
                  <a:cubicBezTo>
                    <a:pt x="0" y="9"/>
                    <a:pt x="0" y="17"/>
                    <a:pt x="0" y="26"/>
                  </a:cubicBezTo>
                  <a:cubicBezTo>
                    <a:pt x="2" y="32"/>
                    <a:pt x="5" y="38"/>
                    <a:pt x="7" y="44"/>
                  </a:cubicBezTo>
                  <a:close/>
                </a:path>
              </a:pathLst>
            </a:custGeom>
            <a:solidFill>
              <a:schemeClr val="tx2">
                <a:alpha val="20000"/>
              </a:schemeClr>
            </a:solidFill>
            <a:ln>
              <a:noFill/>
            </a:ln>
          </p:spPr>
        </p:sp>
        <p:sp>
          <p:nvSpPr>
            <p:cNvPr id="35" name="Freeform 22"/>
            <p:cNvSpPr/>
            <p:nvPr/>
          </p:nvSpPr>
          <p:spPr bwMode="auto">
            <a:xfrm>
              <a:off x="3211513" y="5410200"/>
              <a:ext cx="203200" cy="530225"/>
            </a:xfrm>
            <a:custGeom>
              <a:avLst/>
              <a:gdLst/>
              <a:ahLst/>
              <a:cxnLst/>
              <a:rect l="0" t="0" r="r" b="b"/>
              <a:pathLst>
                <a:path w="52" h="135">
                  <a:moveTo>
                    <a:pt x="7" y="18"/>
                  </a:moveTo>
                  <a:cubicBezTo>
                    <a:pt x="5" y="12"/>
                    <a:pt x="2" y="6"/>
                    <a:pt x="0" y="0"/>
                  </a:cubicBezTo>
                  <a:cubicBezTo>
                    <a:pt x="3" y="16"/>
                    <a:pt x="7" y="32"/>
                    <a:pt x="12" y="48"/>
                  </a:cubicBezTo>
                  <a:cubicBezTo>
                    <a:pt x="13" y="53"/>
                    <a:pt x="14" y="57"/>
                    <a:pt x="16" y="62"/>
                  </a:cubicBezTo>
                  <a:cubicBezTo>
                    <a:pt x="27" y="86"/>
                    <a:pt x="39" y="111"/>
                    <a:pt x="51" y="135"/>
                  </a:cubicBezTo>
                  <a:cubicBezTo>
                    <a:pt x="52" y="135"/>
                    <a:pt x="52" y="135"/>
                    <a:pt x="52" y="135"/>
                  </a:cubicBezTo>
                  <a:cubicBezTo>
                    <a:pt x="41" y="109"/>
                    <a:pt x="32" y="83"/>
                    <a:pt x="24" y="56"/>
                  </a:cubicBezTo>
                  <a:cubicBezTo>
                    <a:pt x="18" y="43"/>
                    <a:pt x="13" y="31"/>
                    <a:pt x="7" y="18"/>
                  </a:cubicBezTo>
                  <a:close/>
                </a:path>
              </a:pathLst>
            </a:custGeom>
            <a:solidFill>
              <a:schemeClr val="tx2">
                <a:alpha val="20000"/>
              </a:schemeClr>
            </a:solidFill>
            <a:ln>
              <a:noFill/>
            </a:ln>
          </p:spPr>
        </p:sp>
      </p:grpSp>
      <p:grpSp>
        <p:nvGrpSpPr>
          <p:cNvPr id="10" name="Group 9"/>
          <p:cNvGrpSpPr/>
          <p:nvPr/>
        </p:nvGrpSpPr>
        <p:grpSpPr>
          <a:xfrm>
            <a:off x="27221" y="-786"/>
            <a:ext cx="2356674" cy="6854039"/>
            <a:chOff x="6627813" y="194833"/>
            <a:chExt cx="1952625" cy="5678918"/>
          </a:xfrm>
        </p:grpSpPr>
        <p:sp>
          <p:nvSpPr>
            <p:cNvPr id="11" name="Freeform 27"/>
            <p:cNvSpPr/>
            <p:nvPr/>
          </p:nvSpPr>
          <p:spPr bwMode="auto">
            <a:xfrm>
              <a:off x="6627813" y="194833"/>
              <a:ext cx="409575" cy="3646488"/>
            </a:xfrm>
            <a:custGeom>
              <a:avLst/>
              <a:gdLst/>
              <a:ahLst/>
              <a:cxnLst/>
              <a:rect l="0" t="0" r="r" b="b"/>
              <a:pathLst>
                <a:path w="103" h="920">
                  <a:moveTo>
                    <a:pt x="7" y="210"/>
                  </a:moveTo>
                  <a:cubicBezTo>
                    <a:pt x="11" y="288"/>
                    <a:pt x="17" y="367"/>
                    <a:pt x="26" y="445"/>
                  </a:cubicBezTo>
                  <a:cubicBezTo>
                    <a:pt x="34" y="523"/>
                    <a:pt x="44" y="601"/>
                    <a:pt x="57" y="679"/>
                  </a:cubicBezTo>
                  <a:cubicBezTo>
                    <a:pt x="69" y="757"/>
                    <a:pt x="84" y="834"/>
                    <a:pt x="101" y="911"/>
                  </a:cubicBezTo>
                  <a:cubicBezTo>
                    <a:pt x="102" y="914"/>
                    <a:pt x="103" y="917"/>
                    <a:pt x="103" y="920"/>
                  </a:cubicBezTo>
                  <a:cubicBezTo>
                    <a:pt x="102" y="905"/>
                    <a:pt x="100" y="889"/>
                    <a:pt x="99" y="874"/>
                  </a:cubicBezTo>
                  <a:cubicBezTo>
                    <a:pt x="99" y="871"/>
                    <a:pt x="99" y="868"/>
                    <a:pt x="99" y="866"/>
                  </a:cubicBezTo>
                  <a:cubicBezTo>
                    <a:pt x="85" y="803"/>
                    <a:pt x="73" y="741"/>
                    <a:pt x="63" y="678"/>
                  </a:cubicBezTo>
                  <a:cubicBezTo>
                    <a:pt x="50" y="600"/>
                    <a:pt x="39" y="523"/>
                    <a:pt x="30" y="444"/>
                  </a:cubicBezTo>
                  <a:cubicBezTo>
                    <a:pt x="21" y="366"/>
                    <a:pt x="14" y="288"/>
                    <a:pt x="9" y="209"/>
                  </a:cubicBezTo>
                  <a:cubicBezTo>
                    <a:pt x="7" y="170"/>
                    <a:pt x="5" y="131"/>
                    <a:pt x="3" y="92"/>
                  </a:cubicBezTo>
                  <a:cubicBezTo>
                    <a:pt x="2" y="61"/>
                    <a:pt x="1" y="31"/>
                    <a:pt x="1" y="0"/>
                  </a:cubicBezTo>
                  <a:cubicBezTo>
                    <a:pt x="0" y="0"/>
                    <a:pt x="0" y="0"/>
                    <a:pt x="0" y="0"/>
                  </a:cubicBezTo>
                  <a:cubicBezTo>
                    <a:pt x="0" y="31"/>
                    <a:pt x="1" y="61"/>
                    <a:pt x="1" y="92"/>
                  </a:cubicBezTo>
                  <a:cubicBezTo>
                    <a:pt x="3" y="131"/>
                    <a:pt x="4" y="170"/>
                    <a:pt x="7" y="210"/>
                  </a:cubicBezTo>
                  <a:close/>
                </a:path>
              </a:pathLst>
            </a:custGeom>
            <a:solidFill>
              <a:schemeClr val="tx2"/>
            </a:solidFill>
            <a:ln>
              <a:noFill/>
            </a:ln>
          </p:spPr>
        </p:sp>
        <p:sp>
          <p:nvSpPr>
            <p:cNvPr id="12" name="Freeform 28"/>
            <p:cNvSpPr/>
            <p:nvPr/>
          </p:nvSpPr>
          <p:spPr bwMode="auto">
            <a:xfrm>
              <a:off x="7061201" y="3771900"/>
              <a:ext cx="350838" cy="1309688"/>
            </a:xfrm>
            <a:custGeom>
              <a:avLst/>
              <a:gdLst/>
              <a:ahLst/>
              <a:cxnLst/>
              <a:rect l="0" t="0" r="r" b="b"/>
              <a:pathLst>
                <a:path w="88" h="330">
                  <a:moveTo>
                    <a:pt x="53" y="229"/>
                  </a:moveTo>
                  <a:cubicBezTo>
                    <a:pt x="64" y="263"/>
                    <a:pt x="75" y="297"/>
                    <a:pt x="88" y="330"/>
                  </a:cubicBezTo>
                  <a:cubicBezTo>
                    <a:pt x="88" y="323"/>
                    <a:pt x="88" y="315"/>
                    <a:pt x="88" y="308"/>
                  </a:cubicBezTo>
                  <a:cubicBezTo>
                    <a:pt x="88" y="307"/>
                    <a:pt x="88" y="305"/>
                    <a:pt x="88" y="304"/>
                  </a:cubicBezTo>
                  <a:cubicBezTo>
                    <a:pt x="79" y="278"/>
                    <a:pt x="70" y="252"/>
                    <a:pt x="62" y="226"/>
                  </a:cubicBezTo>
                  <a:cubicBezTo>
                    <a:pt x="38" y="152"/>
                    <a:pt x="17" y="76"/>
                    <a:pt x="0" y="0"/>
                  </a:cubicBezTo>
                  <a:cubicBezTo>
                    <a:pt x="2" y="21"/>
                    <a:pt x="4" y="42"/>
                    <a:pt x="7" y="63"/>
                  </a:cubicBezTo>
                  <a:cubicBezTo>
                    <a:pt x="21" y="119"/>
                    <a:pt x="36" y="174"/>
                    <a:pt x="53" y="229"/>
                  </a:cubicBezTo>
                  <a:close/>
                </a:path>
              </a:pathLst>
            </a:custGeom>
            <a:solidFill>
              <a:schemeClr val="tx2"/>
            </a:solidFill>
            <a:ln>
              <a:noFill/>
            </a:ln>
          </p:spPr>
        </p:sp>
        <p:sp>
          <p:nvSpPr>
            <p:cNvPr id="13" name="Freeform 29"/>
            <p:cNvSpPr/>
            <p:nvPr/>
          </p:nvSpPr>
          <p:spPr bwMode="auto">
            <a:xfrm>
              <a:off x="7439026" y="5053013"/>
              <a:ext cx="357188" cy="820738"/>
            </a:xfrm>
            <a:custGeom>
              <a:avLst/>
              <a:gdLst/>
              <a:ahLst/>
              <a:cxnLst/>
              <a:rect l="0" t="0" r="r" b="b"/>
              <a:pathLst>
                <a:path w="90" h="207">
                  <a:moveTo>
                    <a:pt x="6" y="15"/>
                  </a:moveTo>
                  <a:cubicBezTo>
                    <a:pt x="4" y="10"/>
                    <a:pt x="2" y="5"/>
                    <a:pt x="0" y="0"/>
                  </a:cubicBezTo>
                  <a:cubicBezTo>
                    <a:pt x="0" y="9"/>
                    <a:pt x="0" y="19"/>
                    <a:pt x="1" y="29"/>
                  </a:cubicBezTo>
                  <a:cubicBezTo>
                    <a:pt x="14" y="62"/>
                    <a:pt x="27" y="95"/>
                    <a:pt x="42" y="127"/>
                  </a:cubicBezTo>
                  <a:cubicBezTo>
                    <a:pt x="54" y="154"/>
                    <a:pt x="67" y="181"/>
                    <a:pt x="80" y="207"/>
                  </a:cubicBezTo>
                  <a:cubicBezTo>
                    <a:pt x="90" y="207"/>
                    <a:pt x="90" y="207"/>
                    <a:pt x="90" y="207"/>
                  </a:cubicBezTo>
                  <a:cubicBezTo>
                    <a:pt x="76" y="180"/>
                    <a:pt x="63" y="152"/>
                    <a:pt x="50" y="123"/>
                  </a:cubicBezTo>
                  <a:cubicBezTo>
                    <a:pt x="34" y="88"/>
                    <a:pt x="20" y="51"/>
                    <a:pt x="6" y="15"/>
                  </a:cubicBezTo>
                  <a:close/>
                </a:path>
              </a:pathLst>
            </a:custGeom>
            <a:solidFill>
              <a:schemeClr val="tx2"/>
            </a:solidFill>
            <a:ln>
              <a:noFill/>
            </a:ln>
          </p:spPr>
        </p:sp>
        <p:sp>
          <p:nvSpPr>
            <p:cNvPr id="14" name="Freeform 30"/>
            <p:cNvSpPr/>
            <p:nvPr/>
          </p:nvSpPr>
          <p:spPr bwMode="auto">
            <a:xfrm>
              <a:off x="7037388" y="3811588"/>
              <a:ext cx="457200" cy="1852613"/>
            </a:xfrm>
            <a:custGeom>
              <a:avLst/>
              <a:gdLst/>
              <a:ahLst/>
              <a:cxnLst/>
              <a:rect l="0" t="0" r="r" b="b"/>
              <a:pathLst>
                <a:path w="115" h="467">
                  <a:moveTo>
                    <a:pt x="101" y="409"/>
                  </a:moveTo>
                  <a:cubicBezTo>
                    <a:pt x="93" y="388"/>
                    <a:pt x="85" y="366"/>
                    <a:pt x="78" y="344"/>
                  </a:cubicBezTo>
                  <a:cubicBezTo>
                    <a:pt x="57" y="281"/>
                    <a:pt x="41" y="216"/>
                    <a:pt x="29" y="151"/>
                  </a:cubicBezTo>
                  <a:cubicBezTo>
                    <a:pt x="22" y="119"/>
                    <a:pt x="17" y="86"/>
                    <a:pt x="13" y="53"/>
                  </a:cubicBezTo>
                  <a:cubicBezTo>
                    <a:pt x="9" y="35"/>
                    <a:pt x="4" y="18"/>
                    <a:pt x="0" y="0"/>
                  </a:cubicBezTo>
                  <a:cubicBezTo>
                    <a:pt x="5" y="51"/>
                    <a:pt x="12" y="102"/>
                    <a:pt x="21" y="152"/>
                  </a:cubicBezTo>
                  <a:cubicBezTo>
                    <a:pt x="33" y="218"/>
                    <a:pt x="49" y="283"/>
                    <a:pt x="69" y="347"/>
                  </a:cubicBezTo>
                  <a:cubicBezTo>
                    <a:pt x="79" y="378"/>
                    <a:pt x="90" y="410"/>
                    <a:pt x="103" y="441"/>
                  </a:cubicBezTo>
                  <a:cubicBezTo>
                    <a:pt x="107" y="449"/>
                    <a:pt x="111" y="458"/>
                    <a:pt x="115" y="467"/>
                  </a:cubicBezTo>
                  <a:cubicBezTo>
                    <a:pt x="114" y="464"/>
                    <a:pt x="113" y="461"/>
                    <a:pt x="112" y="458"/>
                  </a:cubicBezTo>
                  <a:cubicBezTo>
                    <a:pt x="108" y="442"/>
                    <a:pt x="104" y="425"/>
                    <a:pt x="101" y="409"/>
                  </a:cubicBezTo>
                  <a:close/>
                </a:path>
              </a:pathLst>
            </a:custGeom>
            <a:solidFill>
              <a:schemeClr val="tx2"/>
            </a:solidFill>
            <a:ln>
              <a:noFill/>
            </a:ln>
          </p:spPr>
        </p:sp>
        <p:sp>
          <p:nvSpPr>
            <p:cNvPr id="15" name="Freeform 31"/>
            <p:cNvSpPr/>
            <p:nvPr/>
          </p:nvSpPr>
          <p:spPr bwMode="auto">
            <a:xfrm>
              <a:off x="6992938" y="1263650"/>
              <a:ext cx="144463" cy="2508250"/>
            </a:xfrm>
            <a:custGeom>
              <a:avLst/>
              <a:gdLst/>
              <a:ahLst/>
              <a:cxnLst/>
              <a:rect l="0" t="0" r="r" b="b"/>
              <a:pathLst>
                <a:path w="36" h="633">
                  <a:moveTo>
                    <a:pt x="17" y="633"/>
                  </a:moveTo>
                  <a:cubicBezTo>
                    <a:pt x="15" y="621"/>
                    <a:pt x="14" y="609"/>
                    <a:pt x="13" y="597"/>
                  </a:cubicBezTo>
                  <a:cubicBezTo>
                    <a:pt x="8" y="530"/>
                    <a:pt x="5" y="464"/>
                    <a:pt x="5" y="398"/>
                  </a:cubicBezTo>
                  <a:cubicBezTo>
                    <a:pt x="5" y="331"/>
                    <a:pt x="8" y="265"/>
                    <a:pt x="13" y="198"/>
                  </a:cubicBezTo>
                  <a:cubicBezTo>
                    <a:pt x="15" y="165"/>
                    <a:pt x="18" y="132"/>
                    <a:pt x="22" y="99"/>
                  </a:cubicBezTo>
                  <a:cubicBezTo>
                    <a:pt x="26" y="66"/>
                    <a:pt x="30" y="33"/>
                    <a:pt x="36" y="0"/>
                  </a:cubicBezTo>
                  <a:cubicBezTo>
                    <a:pt x="35" y="0"/>
                    <a:pt x="35" y="0"/>
                    <a:pt x="35" y="0"/>
                  </a:cubicBezTo>
                  <a:cubicBezTo>
                    <a:pt x="29" y="33"/>
                    <a:pt x="24" y="66"/>
                    <a:pt x="20" y="99"/>
                  </a:cubicBezTo>
                  <a:cubicBezTo>
                    <a:pt x="16" y="132"/>
                    <a:pt x="13" y="165"/>
                    <a:pt x="10" y="198"/>
                  </a:cubicBezTo>
                  <a:cubicBezTo>
                    <a:pt x="4" y="264"/>
                    <a:pt x="1" y="331"/>
                    <a:pt x="1" y="398"/>
                  </a:cubicBezTo>
                  <a:cubicBezTo>
                    <a:pt x="0" y="461"/>
                    <a:pt x="2" y="525"/>
                    <a:pt x="7" y="589"/>
                  </a:cubicBezTo>
                  <a:cubicBezTo>
                    <a:pt x="10" y="603"/>
                    <a:pt x="13" y="618"/>
                    <a:pt x="16" y="632"/>
                  </a:cubicBezTo>
                  <a:cubicBezTo>
                    <a:pt x="16" y="632"/>
                    <a:pt x="17" y="633"/>
                    <a:pt x="17" y="633"/>
                  </a:cubicBezTo>
                  <a:close/>
                </a:path>
              </a:pathLst>
            </a:custGeom>
            <a:solidFill>
              <a:schemeClr val="tx2"/>
            </a:solidFill>
            <a:ln>
              <a:noFill/>
            </a:ln>
          </p:spPr>
        </p:sp>
        <p:sp>
          <p:nvSpPr>
            <p:cNvPr id="16" name="Freeform 32"/>
            <p:cNvSpPr/>
            <p:nvPr/>
          </p:nvSpPr>
          <p:spPr bwMode="auto">
            <a:xfrm>
              <a:off x="7526338" y="5640388"/>
              <a:ext cx="111125" cy="233363"/>
            </a:xfrm>
            <a:custGeom>
              <a:avLst/>
              <a:gdLst/>
              <a:ahLst/>
              <a:cxnLst/>
              <a:rect l="0" t="0" r="r" b="b"/>
              <a:pathLst>
                <a:path w="28" h="59">
                  <a:moveTo>
                    <a:pt x="22" y="59"/>
                  </a:moveTo>
                  <a:cubicBezTo>
                    <a:pt x="28" y="59"/>
                    <a:pt x="28" y="59"/>
                    <a:pt x="28" y="59"/>
                  </a:cubicBezTo>
                  <a:cubicBezTo>
                    <a:pt x="18" y="40"/>
                    <a:pt x="9" y="20"/>
                    <a:pt x="0" y="0"/>
                  </a:cubicBezTo>
                  <a:cubicBezTo>
                    <a:pt x="6" y="20"/>
                    <a:pt x="13" y="40"/>
                    <a:pt x="22" y="59"/>
                  </a:cubicBezTo>
                  <a:close/>
                </a:path>
              </a:pathLst>
            </a:custGeom>
            <a:solidFill>
              <a:schemeClr val="tx2"/>
            </a:solidFill>
            <a:ln>
              <a:noFill/>
            </a:ln>
          </p:spPr>
        </p:sp>
        <p:sp>
          <p:nvSpPr>
            <p:cNvPr id="17" name="Freeform 33"/>
            <p:cNvSpPr/>
            <p:nvPr/>
          </p:nvSpPr>
          <p:spPr bwMode="auto">
            <a:xfrm>
              <a:off x="7021513" y="3598863"/>
              <a:ext cx="68263" cy="423863"/>
            </a:xfrm>
            <a:custGeom>
              <a:avLst/>
              <a:gdLst/>
              <a:ahLst/>
              <a:cxnLst/>
              <a:rect l="0" t="0" r="r" b="b"/>
              <a:pathLst>
                <a:path w="17" h="107">
                  <a:moveTo>
                    <a:pt x="4" y="54"/>
                  </a:moveTo>
                  <a:cubicBezTo>
                    <a:pt x="8" y="72"/>
                    <a:pt x="13" y="89"/>
                    <a:pt x="17" y="107"/>
                  </a:cubicBezTo>
                  <a:cubicBezTo>
                    <a:pt x="14" y="86"/>
                    <a:pt x="12" y="65"/>
                    <a:pt x="10" y="44"/>
                  </a:cubicBezTo>
                  <a:cubicBezTo>
                    <a:pt x="10" y="44"/>
                    <a:pt x="9" y="43"/>
                    <a:pt x="9" y="43"/>
                  </a:cubicBezTo>
                  <a:cubicBezTo>
                    <a:pt x="6" y="29"/>
                    <a:pt x="3" y="14"/>
                    <a:pt x="0" y="0"/>
                  </a:cubicBezTo>
                  <a:cubicBezTo>
                    <a:pt x="0" y="2"/>
                    <a:pt x="0" y="5"/>
                    <a:pt x="0" y="8"/>
                  </a:cubicBezTo>
                  <a:cubicBezTo>
                    <a:pt x="1" y="23"/>
                    <a:pt x="3" y="39"/>
                    <a:pt x="4" y="54"/>
                  </a:cubicBezTo>
                  <a:close/>
                </a:path>
              </a:pathLst>
            </a:custGeom>
            <a:solidFill>
              <a:schemeClr val="tx2"/>
            </a:solidFill>
            <a:ln>
              <a:noFill/>
            </a:ln>
          </p:spPr>
        </p:sp>
        <p:sp>
          <p:nvSpPr>
            <p:cNvPr id="18" name="Freeform 34"/>
            <p:cNvSpPr/>
            <p:nvPr/>
          </p:nvSpPr>
          <p:spPr bwMode="auto">
            <a:xfrm>
              <a:off x="7412038" y="2801938"/>
              <a:ext cx="1168400" cy="2251075"/>
            </a:xfrm>
            <a:custGeom>
              <a:avLst/>
              <a:gdLst/>
              <a:ahLst/>
              <a:cxnLst/>
              <a:rect l="0" t="0" r="r" b="b"/>
              <a:pathLst>
                <a:path w="294" h="568">
                  <a:moveTo>
                    <a:pt x="8" y="553"/>
                  </a:moveTo>
                  <a:cubicBezTo>
                    <a:pt x="9" y="501"/>
                    <a:pt x="19" y="448"/>
                    <a:pt x="35" y="397"/>
                  </a:cubicBezTo>
                  <a:cubicBezTo>
                    <a:pt x="51" y="347"/>
                    <a:pt x="73" y="298"/>
                    <a:pt x="99" y="252"/>
                  </a:cubicBezTo>
                  <a:cubicBezTo>
                    <a:pt x="124" y="205"/>
                    <a:pt x="154" y="161"/>
                    <a:pt x="187" y="119"/>
                  </a:cubicBezTo>
                  <a:cubicBezTo>
                    <a:pt x="203" y="98"/>
                    <a:pt x="220" y="77"/>
                    <a:pt x="238" y="58"/>
                  </a:cubicBezTo>
                  <a:cubicBezTo>
                    <a:pt x="247" y="48"/>
                    <a:pt x="256" y="38"/>
                    <a:pt x="265" y="28"/>
                  </a:cubicBezTo>
                  <a:cubicBezTo>
                    <a:pt x="274" y="19"/>
                    <a:pt x="284" y="9"/>
                    <a:pt x="294" y="0"/>
                  </a:cubicBezTo>
                  <a:cubicBezTo>
                    <a:pt x="293" y="0"/>
                    <a:pt x="293" y="0"/>
                    <a:pt x="293" y="0"/>
                  </a:cubicBezTo>
                  <a:cubicBezTo>
                    <a:pt x="283" y="9"/>
                    <a:pt x="273" y="18"/>
                    <a:pt x="264" y="27"/>
                  </a:cubicBezTo>
                  <a:cubicBezTo>
                    <a:pt x="255" y="37"/>
                    <a:pt x="246" y="47"/>
                    <a:pt x="237" y="56"/>
                  </a:cubicBezTo>
                  <a:cubicBezTo>
                    <a:pt x="218" y="76"/>
                    <a:pt x="201" y="96"/>
                    <a:pt x="185" y="117"/>
                  </a:cubicBezTo>
                  <a:cubicBezTo>
                    <a:pt x="151" y="159"/>
                    <a:pt x="121" y="203"/>
                    <a:pt x="95" y="249"/>
                  </a:cubicBezTo>
                  <a:cubicBezTo>
                    <a:pt x="68" y="296"/>
                    <a:pt x="46" y="345"/>
                    <a:pt x="30" y="396"/>
                  </a:cubicBezTo>
                  <a:cubicBezTo>
                    <a:pt x="13" y="445"/>
                    <a:pt x="3" y="497"/>
                    <a:pt x="0" y="549"/>
                  </a:cubicBezTo>
                  <a:cubicBezTo>
                    <a:pt x="3" y="555"/>
                    <a:pt x="5" y="561"/>
                    <a:pt x="7" y="568"/>
                  </a:cubicBezTo>
                  <a:cubicBezTo>
                    <a:pt x="7" y="563"/>
                    <a:pt x="7" y="558"/>
                    <a:pt x="8" y="553"/>
                  </a:cubicBezTo>
                  <a:close/>
                </a:path>
              </a:pathLst>
            </a:custGeom>
            <a:solidFill>
              <a:schemeClr val="tx2"/>
            </a:solidFill>
            <a:ln>
              <a:noFill/>
            </a:ln>
          </p:spPr>
        </p:sp>
        <p:sp>
          <p:nvSpPr>
            <p:cNvPr id="19" name="Freeform 35"/>
            <p:cNvSpPr/>
            <p:nvPr/>
          </p:nvSpPr>
          <p:spPr bwMode="auto">
            <a:xfrm>
              <a:off x="7494588" y="5664200"/>
              <a:ext cx="100013" cy="209550"/>
            </a:xfrm>
            <a:custGeom>
              <a:avLst/>
              <a:gdLst/>
              <a:ahLst/>
              <a:cxnLst/>
              <a:rect l="0" t="0" r="r" b="b"/>
              <a:pathLst>
                <a:path w="25" h="53">
                  <a:moveTo>
                    <a:pt x="0" y="0"/>
                  </a:moveTo>
                  <a:cubicBezTo>
                    <a:pt x="5" y="18"/>
                    <a:pt x="12" y="36"/>
                    <a:pt x="19" y="53"/>
                  </a:cubicBezTo>
                  <a:cubicBezTo>
                    <a:pt x="25" y="53"/>
                    <a:pt x="25" y="53"/>
                    <a:pt x="25" y="53"/>
                  </a:cubicBezTo>
                  <a:cubicBezTo>
                    <a:pt x="16" y="36"/>
                    <a:pt x="8" y="18"/>
                    <a:pt x="0" y="0"/>
                  </a:cubicBezTo>
                  <a:close/>
                </a:path>
              </a:pathLst>
            </a:custGeom>
            <a:solidFill>
              <a:schemeClr val="tx2"/>
            </a:solidFill>
            <a:ln>
              <a:noFill/>
            </a:ln>
          </p:spPr>
        </p:sp>
        <p:sp>
          <p:nvSpPr>
            <p:cNvPr id="20" name="Freeform 36"/>
            <p:cNvSpPr/>
            <p:nvPr/>
          </p:nvSpPr>
          <p:spPr bwMode="auto">
            <a:xfrm>
              <a:off x="7412038" y="5081588"/>
              <a:ext cx="114300" cy="558800"/>
            </a:xfrm>
            <a:custGeom>
              <a:avLst/>
              <a:gdLst/>
              <a:ahLst/>
              <a:cxnLst/>
              <a:rect l="0" t="0" r="r" b="b"/>
              <a:pathLst>
                <a:path w="29" h="141">
                  <a:moveTo>
                    <a:pt x="0" y="0"/>
                  </a:moveTo>
                  <a:cubicBezTo>
                    <a:pt x="0" y="30"/>
                    <a:pt x="2" y="60"/>
                    <a:pt x="7" y="89"/>
                  </a:cubicBezTo>
                  <a:cubicBezTo>
                    <a:pt x="11" y="98"/>
                    <a:pt x="14" y="108"/>
                    <a:pt x="18" y="117"/>
                  </a:cubicBezTo>
                  <a:cubicBezTo>
                    <a:pt x="22" y="125"/>
                    <a:pt x="25" y="133"/>
                    <a:pt x="29" y="141"/>
                  </a:cubicBezTo>
                  <a:cubicBezTo>
                    <a:pt x="28" y="139"/>
                    <a:pt x="28" y="137"/>
                    <a:pt x="27" y="135"/>
                  </a:cubicBezTo>
                  <a:cubicBezTo>
                    <a:pt x="16" y="98"/>
                    <a:pt x="10" y="60"/>
                    <a:pt x="8" y="22"/>
                  </a:cubicBezTo>
                  <a:cubicBezTo>
                    <a:pt x="7" y="18"/>
                    <a:pt x="5" y="15"/>
                    <a:pt x="4" y="11"/>
                  </a:cubicBezTo>
                  <a:cubicBezTo>
                    <a:pt x="2" y="7"/>
                    <a:pt x="1" y="3"/>
                    <a:pt x="0" y="0"/>
                  </a:cubicBezTo>
                  <a:close/>
                </a:path>
              </a:pathLst>
            </a:custGeom>
            <a:solidFill>
              <a:schemeClr val="tx2"/>
            </a:solidFill>
            <a:ln>
              <a:noFill/>
            </a:ln>
          </p:spPr>
        </p:sp>
        <p:sp>
          <p:nvSpPr>
            <p:cNvPr id="21" name="Freeform 37"/>
            <p:cNvSpPr/>
            <p:nvPr/>
          </p:nvSpPr>
          <p:spPr bwMode="auto">
            <a:xfrm>
              <a:off x="7412038" y="4978400"/>
              <a:ext cx="31750" cy="188913"/>
            </a:xfrm>
            <a:custGeom>
              <a:avLst/>
              <a:gdLst/>
              <a:ahLst/>
              <a:cxnLst/>
              <a:rect l="0" t="0" r="r" b="b"/>
              <a:pathLst>
                <a:path w="8" h="48">
                  <a:moveTo>
                    <a:pt x="0" y="26"/>
                  </a:moveTo>
                  <a:cubicBezTo>
                    <a:pt x="1" y="29"/>
                    <a:pt x="2" y="33"/>
                    <a:pt x="4" y="37"/>
                  </a:cubicBezTo>
                  <a:cubicBezTo>
                    <a:pt x="5" y="41"/>
                    <a:pt x="7" y="44"/>
                    <a:pt x="8" y="48"/>
                  </a:cubicBezTo>
                  <a:cubicBezTo>
                    <a:pt x="7" y="38"/>
                    <a:pt x="7" y="28"/>
                    <a:pt x="7" y="19"/>
                  </a:cubicBezTo>
                  <a:cubicBezTo>
                    <a:pt x="5" y="12"/>
                    <a:pt x="3" y="6"/>
                    <a:pt x="0" y="0"/>
                  </a:cubicBezTo>
                  <a:cubicBezTo>
                    <a:pt x="0" y="1"/>
                    <a:pt x="0" y="3"/>
                    <a:pt x="0" y="4"/>
                  </a:cubicBezTo>
                  <a:cubicBezTo>
                    <a:pt x="0" y="11"/>
                    <a:pt x="0" y="19"/>
                    <a:pt x="0" y="26"/>
                  </a:cubicBezTo>
                  <a:close/>
                </a:path>
              </a:pathLst>
            </a:custGeom>
            <a:solidFill>
              <a:schemeClr val="tx2"/>
            </a:solidFill>
            <a:ln>
              <a:noFill/>
            </a:ln>
          </p:spPr>
        </p:sp>
        <p:sp>
          <p:nvSpPr>
            <p:cNvPr id="22" name="Freeform 38"/>
            <p:cNvSpPr/>
            <p:nvPr/>
          </p:nvSpPr>
          <p:spPr bwMode="auto">
            <a:xfrm>
              <a:off x="7439026" y="5434013"/>
              <a:ext cx="174625" cy="439738"/>
            </a:xfrm>
            <a:custGeom>
              <a:avLst/>
              <a:gdLst/>
              <a:ahLst/>
              <a:cxnLst/>
              <a:rect l="0" t="0" r="r" b="b"/>
              <a:pathLst>
                <a:path w="44" h="111">
                  <a:moveTo>
                    <a:pt x="11" y="28"/>
                  </a:moveTo>
                  <a:cubicBezTo>
                    <a:pt x="7" y="19"/>
                    <a:pt x="4" y="9"/>
                    <a:pt x="0" y="0"/>
                  </a:cubicBezTo>
                  <a:cubicBezTo>
                    <a:pt x="3" y="16"/>
                    <a:pt x="7" y="33"/>
                    <a:pt x="11" y="49"/>
                  </a:cubicBezTo>
                  <a:cubicBezTo>
                    <a:pt x="12" y="52"/>
                    <a:pt x="13" y="55"/>
                    <a:pt x="14" y="58"/>
                  </a:cubicBezTo>
                  <a:cubicBezTo>
                    <a:pt x="22" y="76"/>
                    <a:pt x="30" y="94"/>
                    <a:pt x="39" y="111"/>
                  </a:cubicBezTo>
                  <a:cubicBezTo>
                    <a:pt x="44" y="111"/>
                    <a:pt x="44" y="111"/>
                    <a:pt x="44" y="111"/>
                  </a:cubicBezTo>
                  <a:cubicBezTo>
                    <a:pt x="35" y="92"/>
                    <a:pt x="28" y="72"/>
                    <a:pt x="22" y="52"/>
                  </a:cubicBezTo>
                  <a:cubicBezTo>
                    <a:pt x="18" y="44"/>
                    <a:pt x="15" y="36"/>
                    <a:pt x="11" y="28"/>
                  </a:cubicBezTo>
                  <a:close/>
                </a:path>
              </a:pathLst>
            </a:custGeom>
            <a:solidFill>
              <a:schemeClr val="tx2"/>
            </a:solidFill>
            <a:ln>
              <a:noFill/>
            </a:ln>
          </p:spPr>
        </p:sp>
      </p:grpSp>
      <p:sp>
        <p:nvSpPr>
          <p:cNvPr id="7" name="Rectangle 6"/>
          <p:cNvSpPr/>
          <p:nvPr/>
        </p:nvSpPr>
        <p:spPr>
          <a:xfrm>
            <a:off x="0" y="0"/>
            <a:ext cx="182880" cy="6858000"/>
          </a:xfrm>
          <a:prstGeom prst="rect">
            <a:avLst/>
          </a:prstGeom>
          <a:solidFill>
            <a:schemeClr val="tx2"/>
          </a:solidFill>
          <a:ln>
            <a:noFill/>
          </a:ln>
          <a:effectLst/>
        </p:spPr>
        <p:style>
          <a:lnRef idx="1">
            <a:schemeClr val="accent1"/>
          </a:lnRef>
          <a:fillRef idx="3">
            <a:schemeClr val="accent1"/>
          </a:fillRef>
          <a:effectRef idx="2">
            <a:schemeClr val="accent1"/>
          </a:effectRef>
          <a:fontRef idx="minor">
            <a:schemeClr val="lt1"/>
          </a:fontRef>
        </p:style>
      </p:sp>
      <p:sp>
        <p:nvSpPr>
          <p:cNvPr id="2" name="Title Placeholder 1"/>
          <p:cNvSpPr>
            <a:spLocks noGrp="1"/>
          </p:cNvSpPr>
          <p:nvPr>
            <p:ph type="title"/>
          </p:nvPr>
        </p:nvSpPr>
        <p:spPr>
          <a:xfrm>
            <a:off x="2592924" y="624110"/>
            <a:ext cx="8911687" cy="1280890"/>
          </a:xfrm>
          <a:prstGeom prst="rect">
            <a:avLst/>
          </a:prstGeom>
        </p:spPr>
        <p:txBody>
          <a:bodyPr vert="horz" lIns="91440" tIns="45720" rIns="91440" bIns="45720" rtlCol="0" anchor="t">
            <a:normAutofit/>
          </a:bodyPr>
          <a:lstStyle/>
          <a:p>
            <a:r>
              <a:rPr lang="en-US"/>
              <a:t>Click to edit Master title style</a:t>
            </a:r>
            <a:endParaRPr lang="en-US" dirty="0"/>
          </a:p>
        </p:txBody>
      </p:sp>
      <p:sp>
        <p:nvSpPr>
          <p:cNvPr id="3" name="Text Placeholder 2"/>
          <p:cNvSpPr>
            <a:spLocks noGrp="1"/>
          </p:cNvSpPr>
          <p:nvPr>
            <p:ph type="body" idx="1"/>
          </p:nvPr>
        </p:nvSpPr>
        <p:spPr>
          <a:xfrm>
            <a:off x="2589212" y="2133600"/>
            <a:ext cx="8915400" cy="3886200"/>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10361612" y="6130437"/>
            <a:ext cx="1146283" cy="370396"/>
          </a:xfrm>
          <a:prstGeom prst="rect">
            <a:avLst/>
          </a:prstGeom>
        </p:spPr>
        <p:txBody>
          <a:bodyPr vert="horz" lIns="91440" tIns="45720" rIns="91440" bIns="45720" rtlCol="0" anchor="ctr"/>
          <a:lstStyle>
            <a:lvl1pPr algn="r">
              <a:defRPr sz="900">
                <a:solidFill>
                  <a:schemeClr val="tx1">
                    <a:tint val="75000"/>
                  </a:schemeClr>
                </a:solidFill>
              </a:defRPr>
            </a:lvl1pPr>
          </a:lstStyle>
          <a:p>
            <a:fld id="{B61BEF0D-F0BB-DE4B-95CE-6DB70DBA9567}" type="datetimeFigureOut">
              <a:rPr lang="en-US" dirty="0"/>
              <a:pPr/>
              <a:t>1/20/2021</a:t>
            </a:fld>
            <a:endParaRPr lang="en-US" dirty="0"/>
          </a:p>
        </p:txBody>
      </p:sp>
      <p:sp>
        <p:nvSpPr>
          <p:cNvPr id="5" name="Footer Placeholder 4"/>
          <p:cNvSpPr>
            <a:spLocks noGrp="1"/>
          </p:cNvSpPr>
          <p:nvPr>
            <p:ph type="ftr" sz="quarter" idx="3"/>
          </p:nvPr>
        </p:nvSpPr>
        <p:spPr>
          <a:xfrm>
            <a:off x="2589212" y="6135808"/>
            <a:ext cx="7619999" cy="365125"/>
          </a:xfrm>
          <a:prstGeom prst="rect">
            <a:avLst/>
          </a:prstGeom>
        </p:spPr>
        <p:txBody>
          <a:bodyPr vert="horz" lIns="91440" tIns="45720" rIns="91440" bIns="45720" rtlCol="0" anchor="ctr"/>
          <a:lstStyle>
            <a:lvl1pPr algn="l">
              <a:defRPr sz="900">
                <a:solidFill>
                  <a:schemeClr val="tx1">
                    <a:tint val="75000"/>
                  </a:schemeClr>
                </a:solidFill>
              </a:defRPr>
            </a:lvl1pPr>
          </a:lstStyle>
          <a:p>
            <a:endParaRPr lang="en-US" dirty="0"/>
          </a:p>
        </p:txBody>
      </p:sp>
      <p:sp>
        <p:nvSpPr>
          <p:cNvPr id="6" name="Slide Number Placeholder 5"/>
          <p:cNvSpPr>
            <a:spLocks noGrp="1"/>
          </p:cNvSpPr>
          <p:nvPr>
            <p:ph type="sldNum" sz="quarter" idx="4"/>
          </p:nvPr>
        </p:nvSpPr>
        <p:spPr bwMode="gray">
          <a:xfrm>
            <a:off x="531812" y="787782"/>
            <a:ext cx="779767" cy="365125"/>
          </a:xfrm>
          <a:prstGeom prst="rect">
            <a:avLst/>
          </a:prstGeom>
        </p:spPr>
        <p:txBody>
          <a:bodyPr vert="horz" lIns="91440" tIns="45720" rIns="91440" bIns="45720" rtlCol="0" anchor="ctr"/>
          <a:lstStyle>
            <a:lvl1pPr algn="r">
              <a:defRPr sz="2000">
                <a:solidFill>
                  <a:srgbClr val="FEFFFF"/>
                </a:solidFill>
              </a:defRPr>
            </a:lvl1pPr>
          </a:lstStyle>
          <a:p>
            <a:fld id="{D57F1E4F-1CFF-5643-939E-217C01CDF565}" type="slidenum">
              <a:rPr lang="en-US" dirty="0"/>
              <a:pPr/>
              <a:t>‹#›</a:t>
            </a:fld>
            <a:endParaRPr lang="en-US" dirty="0"/>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60" r:id="rId10"/>
    <p:sldLayoutId id="2147483661" r:id="rId11"/>
    <p:sldLayoutId id="2147483662" r:id="rId12"/>
    <p:sldLayoutId id="2147483663" r:id="rId13"/>
    <p:sldLayoutId id="2147483664" r:id="rId14"/>
    <p:sldLayoutId id="2147483658" r:id="rId15"/>
    <p:sldLayoutId id="2147483659" r:id="rId16"/>
  </p:sldLayoutIdLst>
  <p:txStyles>
    <p:titleStyle>
      <a:lvl1pPr algn="l" defTabSz="457200" rtl="0" eaLnBrk="1" latinLnBrk="0" hangingPunct="1">
        <a:spcBef>
          <a:spcPct val="0"/>
        </a:spcBef>
        <a:buNone/>
        <a:defRPr sz="3600" kern="1200">
          <a:solidFill>
            <a:schemeClr val="tx1">
              <a:lumMod val="85000"/>
              <a:lumOff val="15000"/>
            </a:schemeClr>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342900" algn="l" defTabSz="457200" rtl="0" eaLnBrk="1" latinLnBrk="0" hangingPunct="1">
        <a:spcBef>
          <a:spcPts val="1000"/>
        </a:spcBef>
        <a:spcAft>
          <a:spcPts val="0"/>
        </a:spcAft>
        <a:buClr>
          <a:schemeClr val="accent1"/>
        </a:buClr>
        <a:buFont typeface="Wingdings 3" charset="2"/>
        <a:buChar char=""/>
        <a:defRPr sz="1800" kern="1200">
          <a:solidFill>
            <a:schemeClr val="tx1">
              <a:lumMod val="75000"/>
              <a:lumOff val="25000"/>
            </a:schemeClr>
          </a:solidFill>
          <a:latin typeface="+mn-lt"/>
          <a:ea typeface="+mn-ea"/>
          <a:cs typeface="+mn-cs"/>
        </a:defRPr>
      </a:lvl1pPr>
      <a:lvl2pPr marL="742950" indent="-285750" algn="l" defTabSz="457200" rtl="0" eaLnBrk="1" latinLnBrk="0" hangingPunct="1">
        <a:spcBef>
          <a:spcPts val="1000"/>
        </a:spcBef>
        <a:spcAft>
          <a:spcPts val="0"/>
        </a:spcAft>
        <a:buClr>
          <a:schemeClr val="accent1"/>
        </a:buClr>
        <a:buFont typeface="Wingdings 3" charset="2"/>
        <a:buChar char=""/>
        <a:defRPr sz="1600" kern="1200">
          <a:solidFill>
            <a:schemeClr val="tx1">
              <a:lumMod val="75000"/>
              <a:lumOff val="25000"/>
            </a:schemeClr>
          </a:solidFill>
          <a:latin typeface="+mn-lt"/>
          <a:ea typeface="+mn-ea"/>
          <a:cs typeface="+mn-cs"/>
        </a:defRPr>
      </a:lvl2pPr>
      <a:lvl3pPr marL="1143000" indent="-228600" algn="l" defTabSz="457200" rtl="0" eaLnBrk="1" latinLnBrk="0" hangingPunct="1">
        <a:spcBef>
          <a:spcPts val="1000"/>
        </a:spcBef>
        <a:spcAft>
          <a:spcPts val="0"/>
        </a:spcAft>
        <a:buClr>
          <a:schemeClr val="accent1"/>
        </a:buClr>
        <a:buFont typeface="Wingdings 3" charset="2"/>
        <a:buChar char=""/>
        <a:defRPr sz="1400" kern="1200">
          <a:solidFill>
            <a:schemeClr val="tx1">
              <a:lumMod val="75000"/>
              <a:lumOff val="25000"/>
            </a:schemeClr>
          </a:solidFill>
          <a:latin typeface="+mn-lt"/>
          <a:ea typeface="+mn-ea"/>
          <a:cs typeface="+mn-cs"/>
        </a:defRPr>
      </a:lvl3pPr>
      <a:lvl4pPr marL="16002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4pPr>
      <a:lvl5pPr marL="20574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5pPr>
      <a:lvl6pPr marL="25146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6pPr>
      <a:lvl7pPr marL="29718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7pPr>
      <a:lvl8pPr marL="34290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8pPr>
      <a:lvl9pPr marL="38862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audio" Target="../media/media1.m4a"/><Relationship Id="rId2" Type="http://schemas.microsoft.com/office/2007/relationships/media" Target="../media/media1.m4a"/><Relationship Id="rId1" Type="http://schemas.openxmlformats.org/officeDocument/2006/relationships/tags" Target="../tags/tag1.xml"/><Relationship Id="rId5" Type="http://schemas.openxmlformats.org/officeDocument/2006/relationships/image" Target="../media/image1.png"/><Relationship Id="rId4"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audio" Target="../media/media2.m4a"/><Relationship Id="rId2" Type="http://schemas.microsoft.com/office/2007/relationships/media" Target="../media/media2.m4a"/><Relationship Id="rId1" Type="http://schemas.openxmlformats.org/officeDocument/2006/relationships/tags" Target="../tags/tag2.xml"/><Relationship Id="rId6" Type="http://schemas.openxmlformats.org/officeDocument/2006/relationships/image" Target="../media/image1.png"/><Relationship Id="rId5" Type="http://schemas.openxmlformats.org/officeDocument/2006/relationships/hyperlink" Target="https://www.literacyshed.com/the-other-cultures-shed.html" TargetMode="External"/><Relationship Id="rId4"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audio" Target="../media/media3.m4a"/><Relationship Id="rId2" Type="http://schemas.microsoft.com/office/2007/relationships/media" Target="../media/media3.m4a"/><Relationship Id="rId1" Type="http://schemas.openxmlformats.org/officeDocument/2006/relationships/tags" Target="../tags/tag3.xml"/><Relationship Id="rId5" Type="http://schemas.openxmlformats.org/officeDocument/2006/relationships/image" Target="../media/image1.png"/><Relationship Id="rId4"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audio" Target="../media/media4.m4a"/><Relationship Id="rId2" Type="http://schemas.microsoft.com/office/2007/relationships/media" Target="../media/media4.m4a"/><Relationship Id="rId1" Type="http://schemas.openxmlformats.org/officeDocument/2006/relationships/tags" Target="../tags/tag4.xml"/><Relationship Id="rId5" Type="http://schemas.openxmlformats.org/officeDocument/2006/relationships/image" Target="../media/image1.png"/><Relationship Id="rId4"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D81DA0D-DA48-4DD0-8D28-9D84E63D89A1}"/>
              </a:ext>
            </a:extLst>
          </p:cNvPr>
          <p:cNvSpPr>
            <a:spLocks noGrp="1"/>
          </p:cNvSpPr>
          <p:nvPr>
            <p:ph type="ctrTitle"/>
          </p:nvPr>
        </p:nvSpPr>
        <p:spPr/>
        <p:txBody>
          <a:bodyPr/>
          <a:lstStyle/>
          <a:p>
            <a:r>
              <a:rPr lang="en-GB" dirty="0"/>
              <a:t>English comprehension</a:t>
            </a:r>
          </a:p>
        </p:txBody>
      </p:sp>
      <p:pic>
        <p:nvPicPr>
          <p:cNvPr id="3" name="Audio 2">
            <a:hlinkClick r:id="" action="ppaction://media"/>
            <a:extLst>
              <a:ext uri="{FF2B5EF4-FFF2-40B4-BE49-F238E27FC236}">
                <a16:creationId xmlns:a16="http://schemas.microsoft.com/office/drawing/2014/main" id="{948E5074-F4D2-4459-B8CC-613B57134859}"/>
              </a:ext>
            </a:extLst>
          </p:cNvPr>
          <p:cNvPicPr>
            <a:picLocks noChangeAspect="1"/>
          </p:cNvPicPr>
          <p:nvPr>
            <a:audioFile r:link="rId3"/>
            <p:extLst>
              <p:ext uri="{DAA4B4D4-6D71-4841-9C94-3DE7FCFB9230}">
                <p14:media xmlns:p14="http://schemas.microsoft.com/office/powerpoint/2010/main" r:embed="rId2"/>
              </p:ext>
            </p:extLst>
          </p:nvPr>
        </p:nvPicPr>
        <p:blipFill>
          <a:blip r:embed="rId5"/>
          <a:stretch>
            <a:fillRect/>
          </a:stretch>
        </p:blipFill>
        <p:spPr>
          <a:xfrm>
            <a:off x="11366500" y="6032500"/>
            <a:ext cx="609600" cy="609600"/>
          </a:xfrm>
          <a:prstGeom prst="rect">
            <a:avLst/>
          </a:prstGeom>
        </p:spPr>
      </p:pic>
    </p:spTree>
    <p:custDataLst>
      <p:tags r:id="rId1"/>
    </p:custDataLst>
    <p:extLst>
      <p:ext uri="{BB962C8B-B14F-4D97-AF65-F5344CB8AC3E}">
        <p14:creationId xmlns:p14="http://schemas.microsoft.com/office/powerpoint/2010/main" val="284445337"/>
      </p:ext>
    </p:extLst>
  </p:cSld>
  <p:clrMapOvr>
    <a:masterClrMapping/>
  </p:clrMapOvr>
  <mc:AlternateContent xmlns:mc="http://schemas.openxmlformats.org/markup-compatibility/2006" xmlns:p14="http://schemas.microsoft.com/office/powerpoint/2010/main">
    <mc:Choice Requires="p14">
      <p:transition spd="slow" p14:dur="2000" advTm="13489"/>
    </mc:Choice>
    <mc:Fallback xmlns="">
      <p:transition spd="slow" advTm="13489"/>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3"/>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3"/>
                </p:tgtEl>
              </p:cMediaNode>
            </p:audio>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FD3F568-14B0-45D0-AE0F-166662C55524}"/>
              </a:ext>
            </a:extLst>
          </p:cNvPr>
          <p:cNvSpPr>
            <a:spLocks noGrp="1"/>
          </p:cNvSpPr>
          <p:nvPr>
            <p:ph type="title"/>
          </p:nvPr>
        </p:nvSpPr>
        <p:spPr/>
        <p:txBody>
          <a:bodyPr/>
          <a:lstStyle/>
          <a:p>
            <a:r>
              <a:rPr lang="en-GB" dirty="0"/>
              <a:t>The Catch Comprehension</a:t>
            </a:r>
          </a:p>
        </p:txBody>
      </p:sp>
      <p:sp>
        <p:nvSpPr>
          <p:cNvPr id="4" name="Rectangle 3">
            <a:extLst>
              <a:ext uri="{FF2B5EF4-FFF2-40B4-BE49-F238E27FC236}">
                <a16:creationId xmlns:a16="http://schemas.microsoft.com/office/drawing/2014/main" id="{57543B2E-6291-4C20-9FF8-BDDFC7D2632A}"/>
              </a:ext>
            </a:extLst>
          </p:cNvPr>
          <p:cNvSpPr/>
          <p:nvPr/>
        </p:nvSpPr>
        <p:spPr>
          <a:xfrm>
            <a:off x="1989714" y="2170581"/>
            <a:ext cx="8512031" cy="3693319"/>
          </a:xfrm>
          <a:prstGeom prst="rect">
            <a:avLst/>
          </a:prstGeom>
        </p:spPr>
        <p:txBody>
          <a:bodyPr wrap="square">
            <a:spAutoFit/>
          </a:bodyPr>
          <a:lstStyle/>
          <a:p>
            <a:r>
              <a:rPr lang="en-GB" dirty="0">
                <a:hlinkClick r:id="rId5"/>
              </a:rPr>
              <a:t>The Other Cultures Shed - THE LITERACY SHED</a:t>
            </a:r>
            <a:endParaRPr lang="en-GB" dirty="0"/>
          </a:p>
          <a:p>
            <a:r>
              <a:rPr lang="en-GB" dirty="0">
                <a:solidFill>
                  <a:srgbClr val="000000"/>
                </a:solidFill>
                <a:latin typeface="+mj-lt"/>
              </a:rPr>
              <a:t>Click on the link and watch the video, you will need to scroll down the page to </a:t>
            </a:r>
            <a:r>
              <a:rPr lang="en-GB" i="1" dirty="0">
                <a:solidFill>
                  <a:srgbClr val="000000"/>
                </a:solidFill>
                <a:latin typeface="+mj-lt"/>
              </a:rPr>
              <a:t>The Catch.</a:t>
            </a:r>
          </a:p>
          <a:p>
            <a:endParaRPr lang="en-GB" i="1" dirty="0">
              <a:solidFill>
                <a:srgbClr val="000000"/>
              </a:solidFill>
              <a:latin typeface="+mj-lt"/>
            </a:endParaRPr>
          </a:p>
          <a:p>
            <a:r>
              <a:rPr lang="en-GB" dirty="0">
                <a:solidFill>
                  <a:srgbClr val="000000"/>
                </a:solidFill>
                <a:latin typeface="+mj-lt"/>
              </a:rPr>
              <a:t>As there is no text you need to watch carefully and think about the story and the characters facial expressions and body language.</a:t>
            </a:r>
          </a:p>
          <a:p>
            <a:r>
              <a:rPr lang="en-GB" dirty="0">
                <a:solidFill>
                  <a:srgbClr val="000000"/>
                </a:solidFill>
                <a:latin typeface="+mj-lt"/>
              </a:rPr>
              <a:t>There is quite a bit of inference today, so think carefully about your answers.</a:t>
            </a:r>
          </a:p>
          <a:p>
            <a:endParaRPr lang="en-GB" dirty="0">
              <a:solidFill>
                <a:srgbClr val="000000"/>
              </a:solidFill>
              <a:latin typeface="+mj-lt"/>
            </a:endParaRPr>
          </a:p>
          <a:p>
            <a:r>
              <a:rPr lang="en-GB" sz="2000" b="1" i="0" dirty="0">
                <a:solidFill>
                  <a:srgbClr val="202124"/>
                </a:solidFill>
                <a:effectLst/>
                <a:latin typeface="Google Sans"/>
              </a:rPr>
              <a:t>Inference</a:t>
            </a:r>
          </a:p>
          <a:p>
            <a:r>
              <a:rPr lang="en-GB" i="1" dirty="0">
                <a:solidFill>
                  <a:srgbClr val="202124"/>
                </a:solidFill>
                <a:latin typeface="arial" panose="020B0604020202020204" pitchFamily="34" charset="0"/>
              </a:rPr>
              <a:t>n</a:t>
            </a:r>
            <a:r>
              <a:rPr lang="en-GB" b="0" i="1" dirty="0">
                <a:solidFill>
                  <a:srgbClr val="202124"/>
                </a:solidFill>
                <a:effectLst/>
                <a:latin typeface="arial" panose="020B0604020202020204" pitchFamily="34" charset="0"/>
              </a:rPr>
              <a:t>oun</a:t>
            </a:r>
          </a:p>
          <a:p>
            <a:r>
              <a:rPr lang="en-GB" b="0" i="0" dirty="0">
                <a:solidFill>
                  <a:srgbClr val="202124"/>
                </a:solidFill>
                <a:effectLst/>
                <a:latin typeface="arial" panose="020B0604020202020204" pitchFamily="34" charset="0"/>
              </a:rPr>
              <a:t>a conclusion reached on the basis of evidence and reasoning</a:t>
            </a:r>
            <a:endParaRPr lang="en-GB" dirty="0">
              <a:solidFill>
                <a:srgbClr val="000000"/>
              </a:solidFill>
              <a:latin typeface="+mj-lt"/>
            </a:endParaRPr>
          </a:p>
          <a:p>
            <a:endParaRPr lang="en-GB" i="1" dirty="0">
              <a:solidFill>
                <a:srgbClr val="000000"/>
              </a:solidFill>
              <a:latin typeface="+mj-lt"/>
            </a:endParaRPr>
          </a:p>
        </p:txBody>
      </p:sp>
      <p:pic>
        <p:nvPicPr>
          <p:cNvPr id="11" name="Audio 10">
            <a:hlinkClick r:id="" action="ppaction://media"/>
            <a:extLst>
              <a:ext uri="{FF2B5EF4-FFF2-40B4-BE49-F238E27FC236}">
                <a16:creationId xmlns:a16="http://schemas.microsoft.com/office/drawing/2014/main" id="{45FE190C-F8D6-4D7E-8A6B-F7524E36E94D}"/>
              </a:ext>
            </a:extLst>
          </p:cNvPr>
          <p:cNvPicPr>
            <a:picLocks noChangeAspect="1"/>
          </p:cNvPicPr>
          <p:nvPr>
            <a:audioFile r:link="rId3"/>
            <p:extLst>
              <p:ext uri="{DAA4B4D4-6D71-4841-9C94-3DE7FCFB9230}">
                <p14:media xmlns:p14="http://schemas.microsoft.com/office/powerpoint/2010/main" r:embed="rId2"/>
              </p:ext>
            </p:extLst>
          </p:nvPr>
        </p:nvPicPr>
        <p:blipFill>
          <a:blip r:embed="rId6"/>
          <a:stretch>
            <a:fillRect/>
          </a:stretch>
        </p:blipFill>
        <p:spPr>
          <a:xfrm>
            <a:off x="11366500" y="6032500"/>
            <a:ext cx="609600" cy="609600"/>
          </a:xfrm>
          <a:prstGeom prst="rect">
            <a:avLst/>
          </a:prstGeom>
        </p:spPr>
      </p:pic>
    </p:spTree>
    <p:custDataLst>
      <p:tags r:id="rId1"/>
    </p:custDataLst>
    <p:extLst>
      <p:ext uri="{BB962C8B-B14F-4D97-AF65-F5344CB8AC3E}">
        <p14:creationId xmlns:p14="http://schemas.microsoft.com/office/powerpoint/2010/main" val="1218459934"/>
      </p:ext>
    </p:extLst>
  </p:cSld>
  <p:clrMapOvr>
    <a:masterClrMapping/>
  </p:clrMapOvr>
  <mc:AlternateContent xmlns:mc="http://schemas.openxmlformats.org/markup-compatibility/2006" xmlns:p14="http://schemas.microsoft.com/office/powerpoint/2010/main">
    <mc:Choice Requires="p14">
      <p:transition spd="slow" p14:dur="2000" advTm="80834"/>
    </mc:Choice>
    <mc:Fallback xmlns="">
      <p:transition spd="slow" advTm="80834"/>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11"/>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11"/>
                </p:tgtEl>
              </p:cMediaNode>
            </p:audio>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FD3F568-14B0-45D0-AE0F-166662C55524}"/>
              </a:ext>
            </a:extLst>
          </p:cNvPr>
          <p:cNvSpPr>
            <a:spLocks noGrp="1"/>
          </p:cNvSpPr>
          <p:nvPr>
            <p:ph type="title"/>
          </p:nvPr>
        </p:nvSpPr>
        <p:spPr/>
        <p:txBody>
          <a:bodyPr/>
          <a:lstStyle/>
          <a:p>
            <a:r>
              <a:rPr lang="en-GB" dirty="0"/>
              <a:t>What are the top tips for comprehension</a:t>
            </a:r>
          </a:p>
        </p:txBody>
      </p:sp>
      <p:sp>
        <p:nvSpPr>
          <p:cNvPr id="4" name="Rectangle 3">
            <a:extLst>
              <a:ext uri="{FF2B5EF4-FFF2-40B4-BE49-F238E27FC236}">
                <a16:creationId xmlns:a16="http://schemas.microsoft.com/office/drawing/2014/main" id="{57543B2E-6291-4C20-9FF8-BDDFC7D2632A}"/>
              </a:ext>
            </a:extLst>
          </p:cNvPr>
          <p:cNvSpPr/>
          <p:nvPr/>
        </p:nvSpPr>
        <p:spPr>
          <a:xfrm>
            <a:off x="1989714" y="2170581"/>
            <a:ext cx="8512031" cy="4247317"/>
          </a:xfrm>
          <a:prstGeom prst="rect">
            <a:avLst/>
          </a:prstGeom>
        </p:spPr>
        <p:txBody>
          <a:bodyPr wrap="square">
            <a:spAutoFit/>
          </a:bodyPr>
          <a:lstStyle/>
          <a:p>
            <a:r>
              <a:rPr lang="en-GB" dirty="0">
                <a:solidFill>
                  <a:srgbClr val="000000"/>
                </a:solidFill>
                <a:latin typeface="+mj-lt"/>
              </a:rPr>
              <a:t>1. </a:t>
            </a:r>
            <a:r>
              <a:rPr lang="en-GB" dirty="0"/>
              <a:t>Don’t panic.</a:t>
            </a:r>
          </a:p>
          <a:p>
            <a:r>
              <a:rPr lang="en-GB" dirty="0">
                <a:solidFill>
                  <a:srgbClr val="000000"/>
                </a:solidFill>
                <a:latin typeface="+mj-lt"/>
              </a:rPr>
              <a:t>Watch the video carefully and you could jot down any key parts.</a:t>
            </a:r>
          </a:p>
          <a:p>
            <a:endParaRPr lang="en-GB" dirty="0">
              <a:solidFill>
                <a:srgbClr val="000000"/>
              </a:solidFill>
              <a:latin typeface="+mj-lt"/>
            </a:endParaRPr>
          </a:p>
          <a:p>
            <a:r>
              <a:rPr lang="en-GB" dirty="0">
                <a:solidFill>
                  <a:srgbClr val="000000"/>
                </a:solidFill>
                <a:latin typeface="+mj-lt"/>
              </a:rPr>
              <a:t>2. Read the question carefully, underline the key parts of the question if you need to and do what it asks you to do, (play the video up to the part it tells you to).</a:t>
            </a:r>
          </a:p>
          <a:p>
            <a:endParaRPr lang="en-GB" dirty="0">
              <a:solidFill>
                <a:srgbClr val="000000"/>
              </a:solidFill>
              <a:latin typeface="+mj-lt"/>
            </a:endParaRPr>
          </a:p>
          <a:p>
            <a:r>
              <a:rPr lang="en-GB" dirty="0">
                <a:solidFill>
                  <a:srgbClr val="000000"/>
                </a:solidFill>
                <a:latin typeface="+mj-lt"/>
              </a:rPr>
              <a:t>3. Watch the video and describe what you can see that supports your answer.</a:t>
            </a:r>
          </a:p>
          <a:p>
            <a:endParaRPr lang="en-GB" dirty="0">
              <a:solidFill>
                <a:srgbClr val="000000"/>
              </a:solidFill>
              <a:latin typeface="+mj-lt"/>
            </a:endParaRPr>
          </a:p>
          <a:p>
            <a:r>
              <a:rPr lang="en-GB" dirty="0">
                <a:solidFill>
                  <a:srgbClr val="000000"/>
                </a:solidFill>
                <a:latin typeface="+mj-lt"/>
              </a:rPr>
              <a:t>4. DON'T PANIC</a:t>
            </a:r>
          </a:p>
          <a:p>
            <a:r>
              <a:rPr lang="en-GB" dirty="0">
                <a:solidFill>
                  <a:srgbClr val="000000"/>
                </a:solidFill>
                <a:latin typeface="+mj-lt"/>
              </a:rPr>
              <a:t>Re-watch parts of the video if you need to.</a:t>
            </a:r>
          </a:p>
          <a:p>
            <a:endParaRPr lang="en-GB" dirty="0">
              <a:solidFill>
                <a:srgbClr val="000000"/>
              </a:solidFill>
              <a:latin typeface="+mj-lt"/>
            </a:endParaRPr>
          </a:p>
          <a:p>
            <a:r>
              <a:rPr lang="en-GB" dirty="0">
                <a:solidFill>
                  <a:srgbClr val="000000"/>
                </a:solidFill>
                <a:latin typeface="+mj-lt"/>
              </a:rPr>
              <a:t>5. If you cannot find the answer or you can not infer the answer go on to the next question.</a:t>
            </a:r>
          </a:p>
        </p:txBody>
      </p:sp>
      <p:pic>
        <p:nvPicPr>
          <p:cNvPr id="3" name="Audio 2">
            <a:hlinkClick r:id="" action="ppaction://media"/>
            <a:extLst>
              <a:ext uri="{FF2B5EF4-FFF2-40B4-BE49-F238E27FC236}">
                <a16:creationId xmlns:a16="http://schemas.microsoft.com/office/drawing/2014/main" id="{E73280D8-3F01-4BDC-918E-C921B9530EB8}"/>
              </a:ext>
            </a:extLst>
          </p:cNvPr>
          <p:cNvPicPr>
            <a:picLocks noChangeAspect="1"/>
          </p:cNvPicPr>
          <p:nvPr>
            <a:audioFile r:link="rId3"/>
            <p:extLst>
              <p:ext uri="{DAA4B4D4-6D71-4841-9C94-3DE7FCFB9230}">
                <p14:media xmlns:p14="http://schemas.microsoft.com/office/powerpoint/2010/main" r:embed="rId2"/>
              </p:ext>
            </p:extLst>
          </p:nvPr>
        </p:nvPicPr>
        <p:blipFill>
          <a:blip r:embed="rId5"/>
          <a:stretch>
            <a:fillRect/>
          </a:stretch>
        </p:blipFill>
        <p:spPr>
          <a:xfrm>
            <a:off x="11366500" y="6032500"/>
            <a:ext cx="609600" cy="609600"/>
          </a:xfrm>
          <a:prstGeom prst="rect">
            <a:avLst/>
          </a:prstGeom>
        </p:spPr>
      </p:pic>
    </p:spTree>
    <p:custDataLst>
      <p:tags r:id="rId1"/>
    </p:custDataLst>
    <p:extLst>
      <p:ext uri="{BB962C8B-B14F-4D97-AF65-F5344CB8AC3E}">
        <p14:creationId xmlns:p14="http://schemas.microsoft.com/office/powerpoint/2010/main" val="2015513797"/>
      </p:ext>
    </p:extLst>
  </p:cSld>
  <p:clrMapOvr>
    <a:masterClrMapping/>
  </p:clrMapOvr>
  <mc:AlternateContent xmlns:mc="http://schemas.openxmlformats.org/markup-compatibility/2006" xmlns:p14="http://schemas.microsoft.com/office/powerpoint/2010/main">
    <mc:Choice Requires="p14">
      <p:transition spd="slow" p14:dur="2000" advTm="78586"/>
    </mc:Choice>
    <mc:Fallback xmlns="">
      <p:transition spd="slow" advTm="78586"/>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3"/>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3"/>
                </p:tgtEl>
              </p:cMediaNode>
            </p:audio>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7277618-7EC3-4C52-807E-C4C43334266F}"/>
              </a:ext>
            </a:extLst>
          </p:cNvPr>
          <p:cNvSpPr>
            <a:spLocks noGrp="1"/>
          </p:cNvSpPr>
          <p:nvPr>
            <p:ph type="title"/>
          </p:nvPr>
        </p:nvSpPr>
        <p:spPr/>
        <p:txBody>
          <a:bodyPr>
            <a:normAutofit fontScale="90000"/>
          </a:bodyPr>
          <a:lstStyle/>
          <a:p>
            <a:r>
              <a:rPr lang="en-GB" dirty="0"/>
              <a:t>Your work</a:t>
            </a:r>
            <a:br>
              <a:rPr lang="en-GB" dirty="0"/>
            </a:br>
            <a:r>
              <a:rPr lang="en-GB" dirty="0" err="1"/>
              <a:t>L.O:To</a:t>
            </a:r>
            <a:r>
              <a:rPr lang="en-GB" dirty="0"/>
              <a:t> answer comprehension questions carefully.</a:t>
            </a:r>
          </a:p>
        </p:txBody>
      </p:sp>
      <p:sp>
        <p:nvSpPr>
          <p:cNvPr id="3" name="Content Placeholder 2">
            <a:extLst>
              <a:ext uri="{FF2B5EF4-FFF2-40B4-BE49-F238E27FC236}">
                <a16:creationId xmlns:a16="http://schemas.microsoft.com/office/drawing/2014/main" id="{D881C203-D031-47F8-B770-096D503AB388}"/>
              </a:ext>
            </a:extLst>
          </p:cNvPr>
          <p:cNvSpPr>
            <a:spLocks noGrp="1"/>
          </p:cNvSpPr>
          <p:nvPr>
            <p:ph idx="1"/>
          </p:nvPr>
        </p:nvSpPr>
        <p:spPr/>
        <p:txBody>
          <a:bodyPr/>
          <a:lstStyle/>
          <a:p>
            <a:r>
              <a:rPr lang="en-GB" dirty="0"/>
              <a:t>Your turn</a:t>
            </a:r>
          </a:p>
          <a:p>
            <a:endParaRPr lang="en-GB" dirty="0"/>
          </a:p>
          <a:p>
            <a:r>
              <a:rPr lang="en-GB" dirty="0"/>
              <a:t>Answer the questions either on the sheet or on a piece of paper.</a:t>
            </a:r>
          </a:p>
          <a:p>
            <a:endParaRPr lang="en-GB" dirty="0"/>
          </a:p>
          <a:p>
            <a:r>
              <a:rPr lang="en-GB" dirty="0"/>
              <a:t>Then create your own questions.</a:t>
            </a:r>
          </a:p>
          <a:p>
            <a:endParaRPr lang="en-GB" dirty="0"/>
          </a:p>
          <a:p>
            <a:r>
              <a:rPr lang="en-GB" dirty="0"/>
              <a:t>As an extra challenge, can you work out where in the world this story comes from? Hint is it hot or cold? Where in the world would you find </a:t>
            </a:r>
            <a:r>
              <a:rPr lang="en-GB"/>
              <a:t>that animal?</a:t>
            </a:r>
            <a:endParaRPr lang="en-GB" dirty="0"/>
          </a:p>
        </p:txBody>
      </p:sp>
      <p:pic>
        <p:nvPicPr>
          <p:cNvPr id="4" name="Audio 3">
            <a:hlinkClick r:id="" action="ppaction://media"/>
            <a:extLst>
              <a:ext uri="{FF2B5EF4-FFF2-40B4-BE49-F238E27FC236}">
                <a16:creationId xmlns:a16="http://schemas.microsoft.com/office/drawing/2014/main" id="{891B3B86-C881-49CD-98EB-D3413ED89BC1}"/>
              </a:ext>
            </a:extLst>
          </p:cNvPr>
          <p:cNvPicPr>
            <a:picLocks noChangeAspect="1"/>
          </p:cNvPicPr>
          <p:nvPr>
            <a:audioFile r:link="rId3"/>
            <p:extLst>
              <p:ext uri="{DAA4B4D4-6D71-4841-9C94-3DE7FCFB9230}">
                <p14:media xmlns:p14="http://schemas.microsoft.com/office/powerpoint/2010/main" r:embed="rId2"/>
              </p:ext>
            </p:extLst>
          </p:nvPr>
        </p:nvPicPr>
        <p:blipFill>
          <a:blip r:embed="rId5"/>
          <a:stretch>
            <a:fillRect/>
          </a:stretch>
        </p:blipFill>
        <p:spPr>
          <a:xfrm>
            <a:off x="11366500" y="6032500"/>
            <a:ext cx="609600" cy="609600"/>
          </a:xfrm>
          <a:prstGeom prst="rect">
            <a:avLst/>
          </a:prstGeom>
        </p:spPr>
      </p:pic>
    </p:spTree>
    <p:custDataLst>
      <p:tags r:id="rId1"/>
    </p:custDataLst>
    <p:extLst>
      <p:ext uri="{BB962C8B-B14F-4D97-AF65-F5344CB8AC3E}">
        <p14:creationId xmlns:p14="http://schemas.microsoft.com/office/powerpoint/2010/main" val="1958350115"/>
      </p:ext>
    </p:extLst>
  </p:cSld>
  <p:clrMapOvr>
    <a:masterClrMapping/>
  </p:clrMapOvr>
  <mc:AlternateContent xmlns:mc="http://schemas.openxmlformats.org/markup-compatibility/2006">
    <mc:Choice xmlns:p14="http://schemas.microsoft.com/office/powerpoint/2010/main" Requires="p14">
      <p:transition spd="slow" p14:dur="2000" advTm="43709"/>
    </mc:Choice>
    <mc:Fallback>
      <p:transition spd="slow" advTm="43709"/>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4"/>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4"/>
                </p:tgtEl>
              </p:cMediaNode>
            </p:audio>
          </p:childTnLst>
        </p:cTn>
      </p:par>
    </p:tnLst>
  </p:timing>
</p:sld>
</file>

<file path=ppt/tags/tag1.xml><?xml version="1.0" encoding="utf-8"?>
<p:tagLst xmlns:a="http://schemas.openxmlformats.org/drawingml/2006/main" xmlns:r="http://schemas.openxmlformats.org/officeDocument/2006/relationships" xmlns:p="http://schemas.openxmlformats.org/presentationml/2006/main">
  <p:tag name="POINTS" val="1"/>
  <p:tag name="TIME" val="15"/>
</p:tagLst>
</file>

<file path=ppt/tags/tag2.xml><?xml version="1.0" encoding="utf-8"?>
<p:tagLst xmlns:a="http://schemas.openxmlformats.org/drawingml/2006/main" xmlns:r="http://schemas.openxmlformats.org/officeDocument/2006/relationships" xmlns:p="http://schemas.openxmlformats.org/presentationml/2006/main">
  <p:tag name="POINTS" val="1"/>
  <p:tag name="TIME" val="15"/>
</p:tagLst>
</file>

<file path=ppt/tags/tag3.xml><?xml version="1.0" encoding="utf-8"?>
<p:tagLst xmlns:a="http://schemas.openxmlformats.org/drawingml/2006/main" xmlns:r="http://schemas.openxmlformats.org/officeDocument/2006/relationships" xmlns:p="http://schemas.openxmlformats.org/presentationml/2006/main">
  <p:tag name="POINTS" val="1"/>
  <p:tag name="TIME" val="15"/>
</p:tagLst>
</file>

<file path=ppt/tags/tag4.xml><?xml version="1.0" encoding="utf-8"?>
<p:tagLst xmlns:a="http://schemas.openxmlformats.org/drawingml/2006/main" xmlns:r="http://schemas.openxmlformats.org/officeDocument/2006/relationships" xmlns:p="http://schemas.openxmlformats.org/presentationml/2006/main">
  <p:tag name="POINTS" val="1"/>
  <p:tag name="TIME" val="15"/>
</p:tagLst>
</file>

<file path=ppt/theme/theme1.xml><?xml version="1.0" encoding="utf-8"?>
<a:theme xmlns:a="http://schemas.openxmlformats.org/drawingml/2006/main" name="Wisp">
  <a:themeElements>
    <a:clrScheme name="Wisp">
      <a:dk1>
        <a:sysClr val="windowText" lastClr="000000"/>
      </a:dk1>
      <a:lt1>
        <a:sysClr val="window" lastClr="FFFFFF"/>
      </a:lt1>
      <a:dk2>
        <a:srgbClr val="766F54"/>
      </a:dk2>
      <a:lt2>
        <a:srgbClr val="E3EACF"/>
      </a:lt2>
      <a:accent1>
        <a:srgbClr val="A53010"/>
      </a:accent1>
      <a:accent2>
        <a:srgbClr val="DE7E18"/>
      </a:accent2>
      <a:accent3>
        <a:srgbClr val="9F8351"/>
      </a:accent3>
      <a:accent4>
        <a:srgbClr val="728653"/>
      </a:accent4>
      <a:accent5>
        <a:srgbClr val="92AA4C"/>
      </a:accent5>
      <a:accent6>
        <a:srgbClr val="6AAC91"/>
      </a:accent6>
      <a:hlink>
        <a:srgbClr val="FB4A18"/>
      </a:hlink>
      <a:folHlink>
        <a:srgbClr val="FB9318"/>
      </a:folHlink>
    </a:clrScheme>
    <a:fontScheme name="Wisp">
      <a:majorFont>
        <a:latin typeface="Century Gothic" panose="020B0502020202020204"/>
        <a:ea typeface=""/>
        <a:cs typeface=""/>
        <a:font script="Jpan" typeface="メイリオ"/>
        <a:font script="Hang" typeface="HY중고딕"/>
        <a:font script="Hans" typeface="幼圆"/>
        <a:font script="Hant" typeface="微軟正黑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Century Gothic" panose="020B0502020202020204"/>
        <a:ea typeface=""/>
        <a:cs typeface=""/>
        <a:font script="Jpan" typeface="メイリオ"/>
        <a:font script="Hang" typeface="HY중고딕"/>
        <a:font script="Hans" typeface="幼圆"/>
        <a:font script="Hant" typeface="微軟正黑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inorFont>
    </a:fontScheme>
    <a:fmtScheme name="Wisp">
      <a:fillStyleLst>
        <a:solidFill>
          <a:schemeClr val="phClr"/>
        </a:solidFill>
        <a:solidFill>
          <a:schemeClr val="phClr">
            <a:tint val="70000"/>
            <a:lumMod val="104000"/>
          </a:schemeClr>
        </a:solidFill>
        <a:gradFill rotWithShape="1">
          <a:gsLst>
            <a:gs pos="0">
              <a:schemeClr val="phClr">
                <a:tint val="96000"/>
                <a:lumMod val="104000"/>
              </a:schemeClr>
            </a:gs>
            <a:gs pos="100000">
              <a:schemeClr val="phClr">
                <a:shade val="98000"/>
                <a:lumMod val="94000"/>
              </a:schemeClr>
            </a:gs>
          </a:gsLst>
          <a:lin ang="5400000" scaled="0"/>
        </a:gradFill>
      </a:fillStyleLst>
      <a:lnStyleLst>
        <a:ln w="9525" cap="rnd" cmpd="sng" algn="ctr">
          <a:solidFill>
            <a:schemeClr val="phClr">
              <a:shade val="90000"/>
            </a:schemeClr>
          </a:solidFill>
          <a:prstDash val="solid"/>
        </a:ln>
        <a:ln w="15875" cap="rnd" cmpd="sng" algn="ctr">
          <a:solidFill>
            <a:schemeClr val="phClr"/>
          </a:solidFill>
          <a:prstDash val="solid"/>
        </a:ln>
        <a:ln w="22225" cap="rnd" cmpd="sng" algn="ctr">
          <a:solidFill>
            <a:schemeClr val="phClr"/>
          </a:solidFill>
          <a:prstDash val="solid"/>
        </a:ln>
      </a:lnStyleLst>
      <a:effectStyleLst>
        <a:effectStyle>
          <a:effectLst/>
        </a:effectStyle>
        <a:effectStyle>
          <a:effectLst>
            <a:outerShdw blurRad="38100" dist="25400" dir="5400000" rotWithShape="0">
              <a:srgbClr val="000000">
                <a:alpha val="25000"/>
              </a:srgbClr>
            </a:outerShdw>
          </a:effectLst>
        </a:effectStyle>
        <a:effectStyle>
          <a:effectLst>
            <a:outerShdw blurRad="50800" dist="38100" dir="5400000" rotWithShape="0">
              <a:srgbClr val="000000">
                <a:alpha val="60000"/>
              </a:srgbClr>
            </a:outerShdw>
          </a:effectLst>
        </a:effectStyle>
      </a:effectStyleLst>
      <a:bgFillStyleLst>
        <a:solidFill>
          <a:schemeClr val="phClr"/>
        </a:solidFill>
        <a:gradFill rotWithShape="1">
          <a:gsLst>
            <a:gs pos="0">
              <a:schemeClr val="phClr">
                <a:tint val="90000"/>
                <a:lumMod val="120000"/>
              </a:schemeClr>
            </a:gs>
            <a:gs pos="100000">
              <a:schemeClr val="phClr">
                <a:shade val="98000"/>
                <a:satMod val="120000"/>
                <a:lumMod val="98000"/>
              </a:schemeClr>
            </a:gs>
          </a:gsLst>
          <a:lin ang="5400000" scaled="0"/>
        </a:gradFill>
        <a:gradFill rotWithShape="1">
          <a:gsLst>
            <a:gs pos="0">
              <a:schemeClr val="phClr">
                <a:tint val="90000"/>
                <a:satMod val="92000"/>
                <a:lumMod val="120000"/>
              </a:schemeClr>
            </a:gs>
            <a:gs pos="100000">
              <a:schemeClr val="phClr">
                <a:shade val="98000"/>
                <a:satMod val="120000"/>
                <a:lumMod val="98000"/>
              </a:schemeClr>
            </a:gs>
          </a:gsLst>
          <a:path path="circle">
            <a:fillToRect l="50000" t="50000" r="100000" b="100000"/>
          </a:path>
        </a:gradFill>
      </a:bgFillStyleLst>
    </a:fmtScheme>
  </a:themeElements>
  <a:objectDefaults/>
  <a:extraClrSchemeLst/>
  <a:extLst>
    <a:ext uri="{05A4C25C-085E-4340-85A3-A5531E510DB2}">
      <thm15:themeFamily xmlns:thm15="http://schemas.microsoft.com/office/thememl/2012/main" name="Wisp" id="{7CB32D59-10C0-40DD-B7BD-2E94284A981C}" vid="{24B1A44C-C006-48B2-A4D7-E5549B3D8CD4}"/>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p:properties xmlns:p="http://schemas.microsoft.com/office/2006/metadata/properties" xmlns:xsi="http://www.w3.org/2001/XMLSchema-instance" xmlns:pc="http://schemas.microsoft.com/office/infopath/2007/PartnerControls">
  <documentManagement/>
</p:properties>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ct:contentTypeSchema xmlns:ct="http://schemas.microsoft.com/office/2006/metadata/contentType" xmlns:ma="http://schemas.microsoft.com/office/2006/metadata/properties/metaAttributes" ct:_="" ma:_="" ma:contentTypeName="Document" ma:contentTypeID="0x010100452C33DD6170A94E8396739AAD02B95F" ma:contentTypeVersion="13" ma:contentTypeDescription="Create a new document." ma:contentTypeScope="" ma:versionID="14b428dbe874c36f01cf1005a7798b0c">
  <xsd:schema xmlns:xsd="http://www.w3.org/2001/XMLSchema" xmlns:xs="http://www.w3.org/2001/XMLSchema" xmlns:p="http://schemas.microsoft.com/office/2006/metadata/properties" xmlns:ns3="d75e34e4-aa54-41e9-91cb-d2cf73cea0b8" xmlns:ns4="62437322-bad3-419d-8831-0280f3a5551b" targetNamespace="http://schemas.microsoft.com/office/2006/metadata/properties" ma:root="true" ma:fieldsID="9a94771b079b0fbd4b525ff3f69f53b5" ns3:_="" ns4:_="">
    <xsd:import namespace="d75e34e4-aa54-41e9-91cb-d2cf73cea0b8"/>
    <xsd:import namespace="62437322-bad3-419d-8831-0280f3a5551b"/>
    <xsd:element name="properties">
      <xsd:complexType>
        <xsd:sequence>
          <xsd:element name="documentManagement">
            <xsd:complexType>
              <xsd:all>
                <xsd:element ref="ns3:SharedWithUsers" minOccurs="0"/>
                <xsd:element ref="ns3:SharedWithDetails" minOccurs="0"/>
                <xsd:element ref="ns3:SharingHintHash" minOccurs="0"/>
                <xsd:element ref="ns4:MediaServiceMetadata" minOccurs="0"/>
                <xsd:element ref="ns4:MediaServiceFastMetadata" minOccurs="0"/>
                <xsd:element ref="ns4:MediaServiceDateTaken" minOccurs="0"/>
                <xsd:element ref="ns4:MediaServiceAutoTags" minOccurs="0"/>
                <xsd:element ref="ns4:MediaServiceLocation" minOccurs="0"/>
                <xsd:element ref="ns4:MediaServiceOCR" minOccurs="0"/>
                <xsd:element ref="ns4:MediaServiceGenerationTime" minOccurs="0"/>
                <xsd:element ref="ns4:MediaServiceEventHashCode" minOccurs="0"/>
                <xsd:element ref="ns4:MediaServiceAutoKeyPoints" minOccurs="0"/>
                <xsd:element ref="ns4:MediaServiceKeyPoint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75e34e4-aa54-41e9-91cb-d2cf73cea0b8" elementFormDefault="qualified">
    <xsd:import namespace="http://schemas.microsoft.com/office/2006/documentManagement/types"/>
    <xsd:import namespace="http://schemas.microsoft.com/office/infopath/2007/PartnerControls"/>
    <xsd:element name="SharedWithUsers" ma:index="8" nillable="true" ma:displayName="Shared With" ma:description=""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9" nillable="true" ma:displayName="Shared With Details" ma:description="" ma:internalName="SharedWithDetails" ma:readOnly="true">
      <xsd:simpleType>
        <xsd:restriction base="dms:Note">
          <xsd:maxLength value="255"/>
        </xsd:restriction>
      </xsd:simpleType>
    </xsd:element>
    <xsd:element name="SharingHintHash" ma:index="10" nillable="true" ma:displayName="Sharing Hint Hash" ma:description="" ma:hidden="true" ma:internalName="SharingHintHash" ma:readOnly="true">
      <xsd:simpleType>
        <xsd:restriction base="dms:Text"/>
      </xsd:simpleType>
    </xsd:element>
  </xsd:schema>
  <xsd:schema xmlns:xsd="http://www.w3.org/2001/XMLSchema" xmlns:xs="http://www.w3.org/2001/XMLSchema" xmlns:dms="http://schemas.microsoft.com/office/2006/documentManagement/types" xmlns:pc="http://schemas.microsoft.com/office/infopath/2007/PartnerControls" targetNamespace="62437322-bad3-419d-8831-0280f3a5551b" elementFormDefault="qualified">
    <xsd:import namespace="http://schemas.microsoft.com/office/2006/documentManagement/types"/>
    <xsd:import namespace="http://schemas.microsoft.com/office/infopath/2007/PartnerControls"/>
    <xsd:element name="MediaServiceMetadata" ma:index="11" nillable="true" ma:displayName="MediaServiceMetadata" ma:description="" ma:hidden="true" ma:internalName="MediaServiceMetadata" ma:readOnly="true">
      <xsd:simpleType>
        <xsd:restriction base="dms:Note"/>
      </xsd:simpleType>
    </xsd:element>
    <xsd:element name="MediaServiceFastMetadata" ma:index="12" nillable="true" ma:displayName="MediaServiceFastMetadata" ma:description="" ma:hidden="true" ma:internalName="MediaServiceFastMetadata" ma:readOnly="true">
      <xsd:simpleType>
        <xsd:restriction base="dms:Note"/>
      </xsd:simpleType>
    </xsd:element>
    <xsd:element name="MediaServiceDateTaken" ma:index="13" nillable="true" ma:displayName="MediaServiceDateTaken" ma:description="" ma:hidden="true" ma:internalName="MediaServiceDateTaken" ma:readOnly="true">
      <xsd:simpleType>
        <xsd:restriction base="dms:Text"/>
      </xsd:simpleType>
    </xsd:element>
    <xsd:element name="MediaServiceAutoTags" ma:index="14" nillable="true" ma:displayName="MediaServiceAutoTags" ma:description="" ma:internalName="MediaServiceAutoTags" ma:readOnly="true">
      <xsd:simpleType>
        <xsd:restriction base="dms:Text"/>
      </xsd:simpleType>
    </xsd:element>
    <xsd:element name="MediaServiceLocation" ma:index="15" nillable="true" ma:displayName="MediaServiceLocation" ma:description="" ma:internalName="MediaServiceLocation" ma:readOnly="true">
      <xsd:simpleType>
        <xsd:restriction base="dms:Text"/>
      </xsd:simpleType>
    </xsd:element>
    <xsd:element name="MediaServiceOCR" ma:index="16" nillable="true" ma:displayName="Extracted Text" ma:internalName="MediaServiceOCR" ma:readOnly="true">
      <xsd:simpleType>
        <xsd:restriction base="dms:Note">
          <xsd:maxLength value="255"/>
        </xsd:restriction>
      </xsd:simpleType>
    </xsd:element>
    <xsd:element name="MediaServiceGenerationTime" ma:index="17" nillable="true" ma:displayName="MediaServiceGenerationTime" ma:hidden="true" ma:internalName="MediaServiceGenerationTime" ma:readOnly="true">
      <xsd:simpleType>
        <xsd:restriction base="dms:Text"/>
      </xsd:simpleType>
    </xsd:element>
    <xsd:element name="MediaServiceEventHashCode" ma:index="18" nillable="true" ma:displayName="MediaServiceEventHashCode" ma:hidden="true" ma:internalName="MediaServiceEventHashCode" ma:readOnly="true">
      <xsd:simpleType>
        <xsd:restriction base="dms:Text"/>
      </xsd:simpleType>
    </xsd:element>
    <xsd:element name="MediaServiceAutoKeyPoints" ma:index="19" nillable="true" ma:displayName="MediaServiceAutoKeyPoints" ma:hidden="true" ma:internalName="MediaServiceAutoKeyPoints" ma:readOnly="true">
      <xsd:simpleType>
        <xsd:restriction base="dms:Note"/>
      </xsd:simpleType>
    </xsd:element>
    <xsd:element name="MediaServiceKeyPoints" ma:index="20" nillable="true" ma:displayName="KeyPoints" ma:internalName="MediaServiceKeyPoint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768D725C-8A3F-4093-8629-31224D7FF405}">
  <ds:schemaRefs>
    <ds:schemaRef ds:uri="http://schemas.microsoft.com/office/2006/documentManagement/types"/>
    <ds:schemaRef ds:uri="http://schemas.microsoft.com/office/2006/metadata/properties"/>
    <ds:schemaRef ds:uri="http://www.w3.org/XML/1998/namespace"/>
    <ds:schemaRef ds:uri="62437322-bad3-419d-8831-0280f3a5551b"/>
    <ds:schemaRef ds:uri="http://purl.org/dc/terms/"/>
    <ds:schemaRef ds:uri="d75e34e4-aa54-41e9-91cb-d2cf73cea0b8"/>
    <ds:schemaRef ds:uri="http://purl.org/dc/elements/1.1/"/>
    <ds:schemaRef ds:uri="http://schemas.microsoft.com/office/infopath/2007/PartnerControls"/>
    <ds:schemaRef ds:uri="http://schemas.openxmlformats.org/package/2006/metadata/core-properties"/>
    <ds:schemaRef ds:uri="http://purl.org/dc/dcmitype/"/>
  </ds:schemaRefs>
</ds:datastoreItem>
</file>

<file path=customXml/itemProps2.xml><?xml version="1.0" encoding="utf-8"?>
<ds:datastoreItem xmlns:ds="http://schemas.openxmlformats.org/officeDocument/2006/customXml" ds:itemID="{A13DD21A-198E-4E2B-A806-AD99D317343C}">
  <ds:schemaRefs>
    <ds:schemaRef ds:uri="http://schemas.microsoft.com/sharepoint/v3/contenttype/forms"/>
  </ds:schemaRefs>
</ds:datastoreItem>
</file>

<file path=customXml/itemProps3.xml><?xml version="1.0" encoding="utf-8"?>
<ds:datastoreItem xmlns:ds="http://schemas.openxmlformats.org/officeDocument/2006/customXml" ds:itemID="{65E050EA-3D37-4649-9F79-371283472C2D}">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d75e34e4-aa54-41e9-91cb-d2cf73cea0b8"/>
    <ds:schemaRef ds:uri="62437322-bad3-419d-8831-0280f3a5551b"/>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docProps/app.xml><?xml version="1.0" encoding="utf-8"?>
<Properties xmlns="http://schemas.openxmlformats.org/officeDocument/2006/extended-properties" xmlns:vt="http://schemas.openxmlformats.org/officeDocument/2006/docPropsVTypes">
  <Template>Wisp</Template>
  <TotalTime>0</TotalTime>
  <Words>273</Words>
  <Application>Microsoft Office PowerPoint</Application>
  <PresentationFormat>Widescreen</PresentationFormat>
  <Paragraphs>31</Paragraphs>
  <Slides>4</Slides>
  <Notes>0</Notes>
  <HiddenSlides>0</HiddenSlides>
  <MMClips>4</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4</vt:i4>
      </vt:variant>
    </vt:vector>
  </HeadingPairs>
  <TitlesOfParts>
    <vt:vector size="10" baseType="lpstr">
      <vt:lpstr>Arial</vt:lpstr>
      <vt:lpstr>Arial</vt:lpstr>
      <vt:lpstr>Century Gothic</vt:lpstr>
      <vt:lpstr>Google Sans</vt:lpstr>
      <vt:lpstr>Wingdings 3</vt:lpstr>
      <vt:lpstr>Wisp</vt:lpstr>
      <vt:lpstr>English comprehension</vt:lpstr>
      <vt:lpstr>The Catch Comprehension</vt:lpstr>
      <vt:lpstr>What are the top tips for comprehension</vt:lpstr>
      <vt:lpstr>Your work L.O:To answer comprehension questions carefully.</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English comprehension</dc:title>
  <dc:creator>Suzanne Phillips</dc:creator>
  <cp:lastModifiedBy>Naomi Akien</cp:lastModifiedBy>
  <cp:revision>13</cp:revision>
  <dcterms:created xsi:type="dcterms:W3CDTF">2021-01-11T10:46:52Z</dcterms:created>
  <dcterms:modified xsi:type="dcterms:W3CDTF">2021-01-20T20:51:15Z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0x010100452C33DD6170A94E8396739AAD02B95F</vt:lpwstr>
  </property>
</Properties>
</file>