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85" r:id="rId9"/>
    <p:sldId id="288" r:id="rId10"/>
    <p:sldId id="291" r:id="rId11"/>
    <p:sldId id="294" r:id="rId12"/>
    <p:sldId id="30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pitchFamily="2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F1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131174D-EA42-4C13-9DAF-2CA8C78704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95BF2-5F0D-4A56-912A-C6B192002F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057C4CB-9802-49D2-8324-F9EFDD922495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17DB59-BEC3-4190-B0B8-B0EBD2FA772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C9D605-E733-4106-8E45-85D16E7AD2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394609-1271-48F9-B4FA-0240E6113E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9A7DEDA-701F-42FD-AE34-F9B0E9E633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5537FB-F4DD-4037-A8A8-C6BCC3A689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084DA5-6C88-44A7-B969-53B06D9EFB2F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10483CE-5769-4FAD-B83C-EAC8A7A42F5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467847E-483E-4B4C-BC06-5F15B62512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504F7-45AB-425E-8375-25A3620C6A9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2F432-C7C7-42CA-A00F-FE384B4EF4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0657C91-773D-43ED-A41C-236A408D1D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454E58E-C215-4584-9674-B07A112EEA4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4231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2CB5CCA-5DE0-4442-A0A3-92E7DC3D4DD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31BB701-3218-4275-A76B-89FB494789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848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CC49AD7-0BE3-4585-9F74-C992E15169A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2496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87D367C5-3605-451F-97F5-6A1A001DE24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079B8207-0451-4384-AB65-8A1C57F10EC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DA60CD6-B88D-4977-9EC0-3F58914A4D2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2FDF0F9-AC5F-4F99-99C4-9D0FB79918E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FEEE144-158A-467E-B94D-9EBCF2F7636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20280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8656ECD-59E8-4998-941F-32665FC28C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261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6B70EAC-12B7-4D18-BB28-E04CBBE4EC9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E40838A-D867-4DD3-ACAB-5170275204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3.xml"/><Relationship Id="rId9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slide" Target="slide6.xml"/><Relationship Id="rId12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slide" Target="slide7.xml"/><Relationship Id="rId11" Type="http://schemas.openxmlformats.org/officeDocument/2006/relationships/image" Target="../media/image13.png"/><Relationship Id="rId5" Type="http://schemas.openxmlformats.org/officeDocument/2006/relationships/slide" Target="slide4.xml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4.m4a"/><Relationship Id="rId7" Type="http://schemas.openxmlformats.org/officeDocument/2006/relationships/slide" Target="slide9.xml"/><Relationship Id="rId12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slide" Target="slide10.xml"/><Relationship Id="rId11" Type="http://schemas.openxmlformats.org/officeDocument/2006/relationships/image" Target="../media/image17.png"/><Relationship Id="rId5" Type="http://schemas.openxmlformats.org/officeDocument/2006/relationships/slide" Target="slide5.xml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media5.m4a"/><Relationship Id="rId7" Type="http://schemas.openxmlformats.org/officeDocument/2006/relationships/slide" Target="slide13.xml"/><Relationship Id="rId12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slide" Target="slide12.xml"/><Relationship Id="rId11" Type="http://schemas.openxmlformats.org/officeDocument/2006/relationships/image" Target="../media/image21.png"/><Relationship Id="rId5" Type="http://schemas.openxmlformats.org/officeDocument/2006/relationships/slide" Target="slide6.xml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6.m4a"/><Relationship Id="rId7" Type="http://schemas.openxmlformats.org/officeDocument/2006/relationships/image" Target="../media/image23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slide" Target="slide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audio" Target="../media/media7.m4a"/><Relationship Id="rId7" Type="http://schemas.openxmlformats.org/officeDocument/2006/relationships/image" Target="../media/image27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slide" Target="slide8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8.m4a"/><Relationship Id="rId7" Type="http://schemas.openxmlformats.org/officeDocument/2006/relationships/image" Target="../media/image28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slide" Target="slide9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media9.m4a"/><Relationship Id="rId7" Type="http://schemas.openxmlformats.org/officeDocument/2006/relationships/image" Target="../media/image8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slide" Target="slide10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media10.m4a"/><Relationship Id="rId7" Type="http://schemas.openxmlformats.org/officeDocument/2006/relationships/image" Target="../media/image33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32.png"/><Relationship Id="rId5" Type="http://schemas.openxmlformats.org/officeDocument/2006/relationships/slide" Target="slide1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audio" Target="../media/media11.m4a"/><Relationship Id="rId7" Type="http://schemas.openxmlformats.org/officeDocument/2006/relationships/image" Target="../media/image37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12.m4a"/><Relationship Id="rId7" Type="http://schemas.openxmlformats.org/officeDocument/2006/relationships/image" Target="../media/image8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3.png"/><Relationship Id="rId5" Type="http://schemas.openxmlformats.org/officeDocument/2006/relationships/slide" Target="slide1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17672DB8-9257-4FF5-AC4D-80F333F6D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63" y="719138"/>
            <a:ext cx="8002587" cy="830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rgbClr val="00B2F1"/>
                </a:solidFill>
              </a:rPr>
              <a:t>What Rhymes with What?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B94229-8833-4E18-A45D-2E8BDAD7C52E}"/>
              </a:ext>
            </a:extLst>
          </p:cNvPr>
          <p:cNvSpPr txBox="1"/>
          <p:nvPr/>
        </p:nvSpPr>
        <p:spPr>
          <a:xfrm>
            <a:off x="601663" y="1549400"/>
            <a:ext cx="8002587" cy="461963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Phase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5D169F-E2A8-4E7C-B5AB-29F5277BD28D}"/>
              </a:ext>
            </a:extLst>
          </p:cNvPr>
          <p:cNvSpPr txBox="1"/>
          <p:nvPr/>
        </p:nvSpPr>
        <p:spPr>
          <a:xfrm>
            <a:off x="4114800" y="2551113"/>
            <a:ext cx="523875" cy="277812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bug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AA05B38-942D-451F-8600-DC1E67B93A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hlinkClick r:id="rId5" action="ppaction://hlinksldjump"/>
            <a:extLst>
              <a:ext uri="{FF2B5EF4-FFF2-40B4-BE49-F238E27FC236}">
                <a16:creationId xmlns:a16="http://schemas.microsoft.com/office/drawing/2014/main" id="{30DE6745-F405-44C5-BB5F-4F0AC445EE2A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20">
            <a:extLst>
              <a:ext uri="{FF2B5EF4-FFF2-40B4-BE49-F238E27FC236}">
                <a16:creationId xmlns:a16="http://schemas.microsoft.com/office/drawing/2014/main" id="{9B851009-ED34-40E5-A84B-77F8F6F5C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man</a:t>
            </a:r>
            <a:r>
              <a:rPr lang="en-GB" altLang="en-US" sz="3600"/>
              <a:t>?</a:t>
            </a: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91721EFB-E3A1-4974-B321-0360F750B4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1804988"/>
            <a:ext cx="1595437" cy="375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5" name="Group 10">
            <a:extLst>
              <a:ext uri="{FF2B5EF4-FFF2-40B4-BE49-F238E27FC236}">
                <a16:creationId xmlns:a16="http://schemas.microsoft.com/office/drawing/2014/main" id="{AE0BC492-48AC-445C-BCE8-DBA2FA8F96EA}"/>
              </a:ext>
            </a:extLst>
          </p:cNvPr>
          <p:cNvGrpSpPr>
            <a:grpSpLocks/>
          </p:cNvGrpSpPr>
          <p:nvPr/>
        </p:nvGrpSpPr>
        <p:grpSpPr bwMode="auto">
          <a:xfrm>
            <a:off x="2701925" y="2503488"/>
            <a:ext cx="1735138" cy="2230437"/>
            <a:chOff x="2702018" y="2503473"/>
            <a:chExt cx="1735745" cy="2230367"/>
          </a:xfrm>
        </p:grpSpPr>
        <p:sp>
          <p:nvSpPr>
            <p:cNvPr id="10252" name="Title 20">
              <a:hlinkClick r:id="rId5" action="ppaction://hlinksldjump"/>
              <a:extLst>
                <a:ext uri="{FF2B5EF4-FFF2-40B4-BE49-F238E27FC236}">
                  <a16:creationId xmlns:a16="http://schemas.microsoft.com/office/drawing/2014/main" id="{F2804ADD-B723-492E-9C6C-CBE087664B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2018" y="2503473"/>
              <a:ext cx="1735745" cy="2230367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 w="25400">
              <a:solidFill>
                <a:srgbClr val="00B2F1"/>
              </a:solidFill>
              <a:round/>
              <a:headEnd/>
              <a:tailEnd/>
            </a:ln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3600" b="1">
                  <a:latin typeface="Twinkl SemiBold" pitchFamily="2" charset="0"/>
                </a:rPr>
                <a:t>sun</a:t>
              </a:r>
            </a:p>
          </p:txBody>
        </p:sp>
        <p:pic>
          <p:nvPicPr>
            <p:cNvPr id="10253" name="Picture 2">
              <a:hlinkClick r:id="rId5" action="ppaction://hlinksldjump"/>
              <a:extLst>
                <a:ext uri="{FF2B5EF4-FFF2-40B4-BE49-F238E27FC236}">
                  <a16:creationId xmlns:a16="http://schemas.microsoft.com/office/drawing/2014/main" id="{B64D27C1-C824-4B9C-B9E8-548BBD723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8071" y="2736223"/>
              <a:ext cx="1323638" cy="1336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6" name="Group 8">
            <a:extLst>
              <a:ext uri="{FF2B5EF4-FFF2-40B4-BE49-F238E27FC236}">
                <a16:creationId xmlns:a16="http://schemas.microsoft.com/office/drawing/2014/main" id="{3841B482-30F8-4D76-90CB-4AE34385E038}"/>
              </a:ext>
            </a:extLst>
          </p:cNvPr>
          <p:cNvGrpSpPr>
            <a:grpSpLocks/>
          </p:cNvGrpSpPr>
          <p:nvPr/>
        </p:nvGrpSpPr>
        <p:grpSpPr bwMode="auto">
          <a:xfrm>
            <a:off x="4633913" y="2503488"/>
            <a:ext cx="1736725" cy="2230437"/>
            <a:chOff x="4634666" y="2503472"/>
            <a:chExt cx="1735745" cy="2230367"/>
          </a:xfrm>
        </p:grpSpPr>
        <p:sp>
          <p:nvSpPr>
            <p:cNvPr id="10250" name="Title 20">
              <a:hlinkClick r:id="rId5" action="ppaction://hlinksldjump"/>
              <a:extLst>
                <a:ext uri="{FF2B5EF4-FFF2-40B4-BE49-F238E27FC236}">
                  <a16:creationId xmlns:a16="http://schemas.microsoft.com/office/drawing/2014/main" id="{AEE4773C-1935-4E72-B67E-9277321EF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4666" y="2503472"/>
              <a:ext cx="1735745" cy="2230367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 w="25400">
              <a:solidFill>
                <a:srgbClr val="00B2F1"/>
              </a:solidFill>
              <a:round/>
              <a:headEnd/>
              <a:tailEnd/>
            </a:ln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3600" b="1">
                  <a:latin typeface="Twinkl SemiBold" pitchFamily="2" charset="0"/>
                </a:rPr>
                <a:t>cup</a:t>
              </a:r>
            </a:p>
          </p:txBody>
        </p:sp>
        <p:pic>
          <p:nvPicPr>
            <p:cNvPr id="10251" name="Picture 3">
              <a:hlinkClick r:id="rId5" action="ppaction://hlinksldjump"/>
              <a:extLst>
                <a:ext uri="{FF2B5EF4-FFF2-40B4-BE49-F238E27FC236}">
                  <a16:creationId xmlns:a16="http://schemas.microsoft.com/office/drawing/2014/main" id="{43E2CC60-AF7C-4025-ADF2-81A7710249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7159" y="3057963"/>
              <a:ext cx="1319002" cy="814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7" name="Group 9">
            <a:extLst>
              <a:ext uri="{FF2B5EF4-FFF2-40B4-BE49-F238E27FC236}">
                <a16:creationId xmlns:a16="http://schemas.microsoft.com/office/drawing/2014/main" id="{941091FD-DBAF-4E48-942B-92EA2F4F9020}"/>
              </a:ext>
            </a:extLst>
          </p:cNvPr>
          <p:cNvGrpSpPr>
            <a:grpSpLocks/>
          </p:cNvGrpSpPr>
          <p:nvPr/>
        </p:nvGrpSpPr>
        <p:grpSpPr bwMode="auto">
          <a:xfrm>
            <a:off x="6567488" y="2503488"/>
            <a:ext cx="1735137" cy="2230437"/>
            <a:chOff x="6567314" y="2503472"/>
            <a:chExt cx="1735745" cy="2230367"/>
          </a:xfrm>
        </p:grpSpPr>
        <p:sp>
          <p:nvSpPr>
            <p:cNvPr id="10248" name="Title 20">
              <a:hlinkClick r:id="rId9" action="ppaction://hlinksldjump"/>
              <a:extLst>
                <a:ext uri="{FF2B5EF4-FFF2-40B4-BE49-F238E27FC236}">
                  <a16:creationId xmlns:a16="http://schemas.microsoft.com/office/drawing/2014/main" id="{B47ED8F1-B3EF-4951-BEC7-655240A6F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314" y="2503472"/>
              <a:ext cx="1735745" cy="2230367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 w="25400">
              <a:solidFill>
                <a:srgbClr val="00B2F1"/>
              </a:solidFill>
              <a:round/>
              <a:headEnd/>
              <a:tailEnd/>
            </a:ln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 b="1">
                <a:latin typeface="Twinkl SemiBold" pitchFamily="2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3600" b="1">
                  <a:latin typeface="Twinkl SemiBold" pitchFamily="2" charset="0"/>
                </a:rPr>
                <a:t>pan</a:t>
              </a:r>
            </a:p>
          </p:txBody>
        </p:sp>
        <p:pic>
          <p:nvPicPr>
            <p:cNvPr id="10249" name="Picture 7">
              <a:hlinkClick r:id="rId9" action="ppaction://hlinksldjump"/>
              <a:extLst>
                <a:ext uri="{FF2B5EF4-FFF2-40B4-BE49-F238E27FC236}">
                  <a16:creationId xmlns:a16="http://schemas.microsoft.com/office/drawing/2014/main" id="{17DAEEFD-F77E-4219-B063-274467F1AE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2028" y="2709737"/>
              <a:ext cx="1339504" cy="1362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F9E50E-B5B7-4FB8-99C1-B17EA8A4BF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970C250F-B33C-4EA6-929C-27EDE1185F93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CB04675C-C914-4BE0-A153-6B22663CD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bug</a:t>
            </a:r>
            <a:r>
              <a:rPr lang="en-GB" altLang="en-US" sz="3600"/>
              <a:t>?</a:t>
            </a:r>
          </a:p>
        </p:txBody>
      </p:sp>
      <p:sp>
        <p:nvSpPr>
          <p:cNvPr id="13316" name="Title 20">
            <a:hlinkClick r:id="rId6" action="ppaction://hlinksldjump"/>
            <a:extLst>
              <a:ext uri="{FF2B5EF4-FFF2-40B4-BE49-F238E27FC236}">
                <a16:creationId xmlns:a16="http://schemas.microsoft.com/office/drawing/2014/main" id="{D21AEAAA-1A82-4884-8E0D-789FB980F31B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slug</a:t>
            </a:r>
          </a:p>
        </p:txBody>
      </p:sp>
      <p:sp>
        <p:nvSpPr>
          <p:cNvPr id="13317" name="Title 20">
            <a:hlinkClick r:id="rId7" action="ppaction://hlinksldjump"/>
            <a:extLst>
              <a:ext uri="{FF2B5EF4-FFF2-40B4-BE49-F238E27FC236}">
                <a16:creationId xmlns:a16="http://schemas.microsoft.com/office/drawing/2014/main" id="{B43FDFB3-4DF9-4E28-9AA1-8C7BE7DDF28B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egg</a:t>
            </a:r>
          </a:p>
        </p:txBody>
      </p:sp>
      <p:sp>
        <p:nvSpPr>
          <p:cNvPr id="13318" name="Title 20">
            <a:hlinkClick r:id="rId7" action="ppaction://hlinksldjump"/>
            <a:extLst>
              <a:ext uri="{FF2B5EF4-FFF2-40B4-BE49-F238E27FC236}">
                <a16:creationId xmlns:a16="http://schemas.microsoft.com/office/drawing/2014/main" id="{F4A79F17-009E-4D15-B858-04F9F5C0299E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can</a:t>
            </a:r>
          </a:p>
        </p:txBody>
      </p:sp>
      <p:pic>
        <p:nvPicPr>
          <p:cNvPr id="13319" name="Picture 1">
            <a:extLst>
              <a:ext uri="{FF2B5EF4-FFF2-40B4-BE49-F238E27FC236}">
                <a16:creationId xmlns:a16="http://schemas.microsoft.com/office/drawing/2014/main" id="{8282A98B-E34F-4707-8F8E-2DACB43BCE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2959100"/>
            <a:ext cx="1841500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7CCE4092-C81C-4F08-A15F-B837680B77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8" y="2959100"/>
            <a:ext cx="1257300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id="{7DD7AFF9-BD49-4954-B1CC-59FEB13BE41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2706688"/>
            <a:ext cx="10033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7">
            <a:hlinkClick r:id="rId7" action="ppaction://hlinksldjump"/>
            <a:extLst>
              <a:ext uri="{FF2B5EF4-FFF2-40B4-BE49-F238E27FC236}">
                <a16:creationId xmlns:a16="http://schemas.microsoft.com/office/drawing/2014/main" id="{EED363D6-DA0B-4724-B962-46A2D35DEAC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2749550"/>
            <a:ext cx="70961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7D94179-49F4-4D8B-BBDE-4F0DF9A4AC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786F8326-0305-4E30-AADB-DF83435D430E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8CFEF25C-FE52-4514-8C64-B6516FA5C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bin</a:t>
            </a:r>
            <a:r>
              <a:rPr lang="en-GB" altLang="en-US" sz="3600"/>
              <a:t>?</a:t>
            </a:r>
          </a:p>
        </p:txBody>
      </p:sp>
      <p:sp>
        <p:nvSpPr>
          <p:cNvPr id="16388" name="Title 20">
            <a:hlinkClick r:id="rId6" action="ppaction://hlinksldjump"/>
            <a:extLst>
              <a:ext uri="{FF2B5EF4-FFF2-40B4-BE49-F238E27FC236}">
                <a16:creationId xmlns:a16="http://schemas.microsoft.com/office/drawing/2014/main" id="{05AD7FF6-4882-42C2-B8C6-B60840C16ED7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tin</a:t>
            </a:r>
          </a:p>
        </p:txBody>
      </p:sp>
      <p:sp>
        <p:nvSpPr>
          <p:cNvPr id="16389" name="Title 20">
            <a:hlinkClick r:id="rId7" action="ppaction://hlinksldjump"/>
            <a:extLst>
              <a:ext uri="{FF2B5EF4-FFF2-40B4-BE49-F238E27FC236}">
                <a16:creationId xmlns:a16="http://schemas.microsoft.com/office/drawing/2014/main" id="{2255DA71-7CB1-4D18-8837-7347E08957D1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kid</a:t>
            </a:r>
          </a:p>
        </p:txBody>
      </p:sp>
      <p:sp>
        <p:nvSpPr>
          <p:cNvPr id="16390" name="Title 20">
            <a:hlinkClick r:id="rId7" action="ppaction://hlinksldjump"/>
            <a:extLst>
              <a:ext uri="{FF2B5EF4-FFF2-40B4-BE49-F238E27FC236}">
                <a16:creationId xmlns:a16="http://schemas.microsoft.com/office/drawing/2014/main" id="{7445EF36-B570-46AE-8498-90F4DF37D0F3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cap</a:t>
            </a:r>
          </a:p>
        </p:txBody>
      </p:sp>
      <p:pic>
        <p:nvPicPr>
          <p:cNvPr id="16391" name="Picture 1">
            <a:extLst>
              <a:ext uri="{FF2B5EF4-FFF2-40B4-BE49-F238E27FC236}">
                <a16:creationId xmlns:a16="http://schemas.microsoft.com/office/drawing/2014/main" id="{95422E8B-A64D-4066-AB87-514C25CE89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" y="2855913"/>
            <a:ext cx="1639888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AC6C3180-FFFC-4ECA-94A1-C630AED457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688" y="2755900"/>
            <a:ext cx="901700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id="{850EFCF7-ACB7-4AF4-94EC-05088D2277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2928938"/>
            <a:ext cx="144303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7">
            <a:hlinkClick r:id="rId7" action="ppaction://hlinksldjump"/>
            <a:extLst>
              <a:ext uri="{FF2B5EF4-FFF2-40B4-BE49-F238E27FC236}">
                <a16:creationId xmlns:a16="http://schemas.microsoft.com/office/drawing/2014/main" id="{7310D8FF-DB8A-4718-9DD2-8E3461A6A67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263" y="2755900"/>
            <a:ext cx="13049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0BACA5-106B-4205-B87C-2E3FB820CF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559808A7-1D7E-4D64-B877-EED95EB90EE2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20">
            <a:extLst>
              <a:ext uri="{FF2B5EF4-FFF2-40B4-BE49-F238E27FC236}">
                <a16:creationId xmlns:a16="http://schemas.microsoft.com/office/drawing/2014/main" id="{C9193201-22DA-4721-9C00-89A285DF8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pig</a:t>
            </a:r>
            <a:r>
              <a:rPr lang="en-GB" altLang="en-US" sz="3600"/>
              <a:t>?</a:t>
            </a:r>
          </a:p>
        </p:txBody>
      </p:sp>
      <p:sp>
        <p:nvSpPr>
          <p:cNvPr id="19460" name="Title 20">
            <a:hlinkClick r:id="rId6" action="ppaction://hlinksldjump"/>
            <a:extLst>
              <a:ext uri="{FF2B5EF4-FFF2-40B4-BE49-F238E27FC236}">
                <a16:creationId xmlns:a16="http://schemas.microsoft.com/office/drawing/2014/main" id="{777C8DAB-E4F2-4710-87A1-EE91BE6AC445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slug</a:t>
            </a:r>
          </a:p>
        </p:txBody>
      </p:sp>
      <p:sp>
        <p:nvSpPr>
          <p:cNvPr id="19461" name="Title 20">
            <a:hlinkClick r:id="rId6" action="ppaction://hlinksldjump"/>
            <a:extLst>
              <a:ext uri="{FF2B5EF4-FFF2-40B4-BE49-F238E27FC236}">
                <a16:creationId xmlns:a16="http://schemas.microsoft.com/office/drawing/2014/main" id="{FFAAF260-B6DF-47F2-936B-D4D8FCE91A0E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rake</a:t>
            </a:r>
          </a:p>
        </p:txBody>
      </p:sp>
      <p:sp>
        <p:nvSpPr>
          <p:cNvPr id="19462" name="Title 20">
            <a:hlinkClick r:id="rId7" action="ppaction://hlinksldjump"/>
            <a:extLst>
              <a:ext uri="{FF2B5EF4-FFF2-40B4-BE49-F238E27FC236}">
                <a16:creationId xmlns:a16="http://schemas.microsoft.com/office/drawing/2014/main" id="{6A1C977D-21DE-4DD7-B1DC-2B0989C0522A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dig</a:t>
            </a:r>
          </a:p>
        </p:txBody>
      </p:sp>
      <p:pic>
        <p:nvPicPr>
          <p:cNvPr id="19463" name="Picture 1">
            <a:extLst>
              <a:ext uri="{FF2B5EF4-FFF2-40B4-BE49-F238E27FC236}">
                <a16:creationId xmlns:a16="http://schemas.microsoft.com/office/drawing/2014/main" id="{3963D2A9-5CBE-4D98-B829-3333BFB943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2840038"/>
            <a:ext cx="1824037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EDC6CAAD-A2AA-4D2E-86EF-1B29DAA35D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2954338"/>
            <a:ext cx="1343025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6">
            <a:hlinkClick r:id="rId6" action="ppaction://hlinksldjump"/>
            <a:extLst>
              <a:ext uri="{FF2B5EF4-FFF2-40B4-BE49-F238E27FC236}">
                <a16:creationId xmlns:a16="http://schemas.microsoft.com/office/drawing/2014/main" id="{CFB0F9EF-B86D-4856-920F-DAE83F609F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575" y="2873375"/>
            <a:ext cx="1317625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7">
            <a:hlinkClick r:id="rId7" action="ppaction://hlinksldjump"/>
            <a:extLst>
              <a:ext uri="{FF2B5EF4-FFF2-40B4-BE49-F238E27FC236}">
                <a16:creationId xmlns:a16="http://schemas.microsoft.com/office/drawing/2014/main" id="{7C20DB72-814B-4B60-8D51-1FD67B1E46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613025"/>
            <a:ext cx="1200150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E147B26-177B-4C34-ADEA-F9199BA66E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23A03543-13ED-4AB0-AD21-32A18CBBD69B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20">
            <a:extLst>
              <a:ext uri="{FF2B5EF4-FFF2-40B4-BE49-F238E27FC236}">
                <a16:creationId xmlns:a16="http://schemas.microsoft.com/office/drawing/2014/main" id="{60FF01F6-0A18-4518-B175-733A55305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ham</a:t>
            </a:r>
            <a:r>
              <a:rPr lang="en-GB" altLang="en-US" sz="3600"/>
              <a:t>?</a:t>
            </a:r>
          </a:p>
        </p:txBody>
      </p:sp>
      <p:sp>
        <p:nvSpPr>
          <p:cNvPr id="22532" name="Title 20">
            <a:hlinkClick r:id="" action="ppaction://noaction"/>
            <a:extLst>
              <a:ext uri="{FF2B5EF4-FFF2-40B4-BE49-F238E27FC236}">
                <a16:creationId xmlns:a16="http://schemas.microsoft.com/office/drawing/2014/main" id="{2049646C-7600-47C0-9358-1219AFA9AA9F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log</a:t>
            </a:r>
          </a:p>
        </p:txBody>
      </p:sp>
      <p:sp>
        <p:nvSpPr>
          <p:cNvPr id="22533" name="Title 20">
            <a:hlinkClick r:id="" action="ppaction://noaction"/>
            <a:extLst>
              <a:ext uri="{FF2B5EF4-FFF2-40B4-BE49-F238E27FC236}">
                <a16:creationId xmlns:a16="http://schemas.microsoft.com/office/drawing/2014/main" id="{DB47B268-85DA-4B74-9B0C-A0B542C93A8D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ram</a:t>
            </a:r>
          </a:p>
        </p:txBody>
      </p:sp>
      <p:sp>
        <p:nvSpPr>
          <p:cNvPr id="22534" name="Title 20">
            <a:hlinkClick r:id="" action="ppaction://noaction"/>
            <a:extLst>
              <a:ext uri="{FF2B5EF4-FFF2-40B4-BE49-F238E27FC236}">
                <a16:creationId xmlns:a16="http://schemas.microsoft.com/office/drawing/2014/main" id="{AECEA7FB-F3B9-4A39-AAA7-718390B7DB82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wall</a:t>
            </a:r>
          </a:p>
        </p:txBody>
      </p:sp>
      <p:pic>
        <p:nvPicPr>
          <p:cNvPr id="22535" name="Picture 1">
            <a:extLst>
              <a:ext uri="{FF2B5EF4-FFF2-40B4-BE49-F238E27FC236}">
                <a16:creationId xmlns:a16="http://schemas.microsoft.com/office/drawing/2014/main" id="{C0D65FB6-AD4F-4FA4-B14E-DFA707CBF9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009900"/>
            <a:ext cx="19558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5">
            <a:hlinkClick r:id="" action="ppaction://noaction"/>
            <a:extLst>
              <a:ext uri="{FF2B5EF4-FFF2-40B4-BE49-F238E27FC236}">
                <a16:creationId xmlns:a16="http://schemas.microsoft.com/office/drawing/2014/main" id="{CBFF8A07-744C-4A28-B8B8-44827495E3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3163888"/>
            <a:ext cx="157321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6">
            <a:hlinkClick r:id="" action="ppaction://noaction"/>
            <a:extLst>
              <a:ext uri="{FF2B5EF4-FFF2-40B4-BE49-F238E27FC236}">
                <a16:creationId xmlns:a16="http://schemas.microsoft.com/office/drawing/2014/main" id="{92609B4C-9ABE-4417-B2D2-4E2131FD12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638" y="2757488"/>
            <a:ext cx="1311275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7">
            <a:hlinkClick r:id="" action="ppaction://noaction"/>
            <a:extLst>
              <a:ext uri="{FF2B5EF4-FFF2-40B4-BE49-F238E27FC236}">
                <a16:creationId xmlns:a16="http://schemas.microsoft.com/office/drawing/2014/main" id="{AD185821-24EB-4620-A979-9ED634D7BE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3082925"/>
            <a:ext cx="1274762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6E2872F-C60B-44AF-8216-049B4327FA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DE262FE3-CDB2-4342-B720-84A12148F0AE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Title 20">
            <a:extLst>
              <a:ext uri="{FF2B5EF4-FFF2-40B4-BE49-F238E27FC236}">
                <a16:creationId xmlns:a16="http://schemas.microsoft.com/office/drawing/2014/main" id="{8F9050DC-5045-42CF-AECB-800E9EA6B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frog</a:t>
            </a:r>
            <a:r>
              <a:rPr lang="en-GB" altLang="en-US" sz="3600"/>
              <a:t>?</a:t>
            </a:r>
          </a:p>
        </p:txBody>
      </p:sp>
      <p:sp>
        <p:nvSpPr>
          <p:cNvPr id="25604" name="Title 20">
            <a:hlinkClick r:id="" action="ppaction://noaction"/>
            <a:extLst>
              <a:ext uri="{FF2B5EF4-FFF2-40B4-BE49-F238E27FC236}">
                <a16:creationId xmlns:a16="http://schemas.microsoft.com/office/drawing/2014/main" id="{FA585F70-10B1-41A6-9D55-5F76D2525B2F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cat</a:t>
            </a:r>
          </a:p>
        </p:txBody>
      </p:sp>
      <p:sp>
        <p:nvSpPr>
          <p:cNvPr id="25605" name="Title 20">
            <a:hlinkClick r:id="" action="ppaction://noaction"/>
            <a:extLst>
              <a:ext uri="{FF2B5EF4-FFF2-40B4-BE49-F238E27FC236}">
                <a16:creationId xmlns:a16="http://schemas.microsoft.com/office/drawing/2014/main" id="{808DDF02-B25F-4308-97E1-29613D6BACAF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dog</a:t>
            </a:r>
          </a:p>
        </p:txBody>
      </p:sp>
      <p:sp>
        <p:nvSpPr>
          <p:cNvPr id="25606" name="Title 20">
            <a:hlinkClick r:id="" action="ppaction://noaction"/>
            <a:extLst>
              <a:ext uri="{FF2B5EF4-FFF2-40B4-BE49-F238E27FC236}">
                <a16:creationId xmlns:a16="http://schemas.microsoft.com/office/drawing/2014/main" id="{5866609F-50FF-4B7B-BEC5-4620F566ED11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man</a:t>
            </a:r>
          </a:p>
        </p:txBody>
      </p:sp>
      <p:pic>
        <p:nvPicPr>
          <p:cNvPr id="25607" name="Picture 1">
            <a:extLst>
              <a:ext uri="{FF2B5EF4-FFF2-40B4-BE49-F238E27FC236}">
                <a16:creationId xmlns:a16="http://schemas.microsoft.com/office/drawing/2014/main" id="{68007332-1A13-4558-B89A-08D796413C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833688"/>
            <a:ext cx="17938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5">
            <a:hlinkClick r:id="" action="ppaction://noaction"/>
            <a:extLst>
              <a:ext uri="{FF2B5EF4-FFF2-40B4-BE49-F238E27FC236}">
                <a16:creationId xmlns:a16="http://schemas.microsoft.com/office/drawing/2014/main" id="{0E710D4F-78EB-4727-B1A1-656E35D588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338" y="2752725"/>
            <a:ext cx="1246187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6">
            <a:hlinkClick r:id="" action="ppaction://noaction"/>
            <a:extLst>
              <a:ext uri="{FF2B5EF4-FFF2-40B4-BE49-F238E27FC236}">
                <a16:creationId xmlns:a16="http://schemas.microsoft.com/office/drawing/2014/main" id="{1584F2F5-9543-4E8D-B98B-6CBD79ADD3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13" y="2752725"/>
            <a:ext cx="1447800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7">
            <a:hlinkClick r:id="" action="ppaction://noaction"/>
            <a:extLst>
              <a:ext uri="{FF2B5EF4-FFF2-40B4-BE49-F238E27FC236}">
                <a16:creationId xmlns:a16="http://schemas.microsoft.com/office/drawing/2014/main" id="{29EFE34E-AB7D-4DB2-A572-145C54A7EB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2670175"/>
            <a:ext cx="590550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1632D8-53D4-46CA-B7E6-E2A1727802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0F373F9C-E74B-48BF-BDA5-1518A2DF9B78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675" name="Title 20">
            <a:extLst>
              <a:ext uri="{FF2B5EF4-FFF2-40B4-BE49-F238E27FC236}">
                <a16:creationId xmlns:a16="http://schemas.microsoft.com/office/drawing/2014/main" id="{529C6CF2-4C16-4FD8-9AE2-C69521CE5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cat</a:t>
            </a:r>
            <a:r>
              <a:rPr lang="en-GB" altLang="en-US" sz="3600"/>
              <a:t>?</a:t>
            </a:r>
          </a:p>
        </p:txBody>
      </p:sp>
      <p:sp>
        <p:nvSpPr>
          <p:cNvPr id="28676" name="Title 20">
            <a:hlinkClick r:id="" action="ppaction://noaction"/>
            <a:extLst>
              <a:ext uri="{FF2B5EF4-FFF2-40B4-BE49-F238E27FC236}">
                <a16:creationId xmlns:a16="http://schemas.microsoft.com/office/drawing/2014/main" id="{15B9120B-CD1E-4464-BAD5-E863320EAE8D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cap</a:t>
            </a:r>
          </a:p>
        </p:txBody>
      </p:sp>
      <p:sp>
        <p:nvSpPr>
          <p:cNvPr id="28677" name="Title 20">
            <a:hlinkClick r:id="" action="ppaction://noaction"/>
            <a:extLst>
              <a:ext uri="{FF2B5EF4-FFF2-40B4-BE49-F238E27FC236}">
                <a16:creationId xmlns:a16="http://schemas.microsoft.com/office/drawing/2014/main" id="{E59397C9-5171-4CA4-9E8F-9596DD049702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dog</a:t>
            </a:r>
          </a:p>
        </p:txBody>
      </p:sp>
      <p:sp>
        <p:nvSpPr>
          <p:cNvPr id="28678" name="Title 20">
            <a:hlinkClick r:id="" action="ppaction://noaction"/>
            <a:extLst>
              <a:ext uri="{FF2B5EF4-FFF2-40B4-BE49-F238E27FC236}">
                <a16:creationId xmlns:a16="http://schemas.microsoft.com/office/drawing/2014/main" id="{CA1929E1-F2D1-45B6-BD7B-375C4CDAA301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hat</a:t>
            </a:r>
          </a:p>
        </p:txBody>
      </p:sp>
      <p:pic>
        <p:nvPicPr>
          <p:cNvPr id="28679" name="Picture 5">
            <a:hlinkClick r:id="" action="ppaction://noaction"/>
            <a:extLst>
              <a:ext uri="{FF2B5EF4-FFF2-40B4-BE49-F238E27FC236}">
                <a16:creationId xmlns:a16="http://schemas.microsoft.com/office/drawing/2014/main" id="{EB72BD17-8BE7-4629-BF3C-CD4579914B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2670175"/>
            <a:ext cx="1722438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6">
            <a:hlinkClick r:id="" action="ppaction://noaction"/>
            <a:extLst>
              <a:ext uri="{FF2B5EF4-FFF2-40B4-BE49-F238E27FC236}">
                <a16:creationId xmlns:a16="http://schemas.microsoft.com/office/drawing/2014/main" id="{AE0DAF3D-C37F-4AFD-B0E9-2B70AC135C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13" y="2752725"/>
            <a:ext cx="1447800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7">
            <a:hlinkClick r:id="" action="ppaction://noaction"/>
            <a:extLst>
              <a:ext uri="{FF2B5EF4-FFF2-40B4-BE49-F238E27FC236}">
                <a16:creationId xmlns:a16="http://schemas.microsoft.com/office/drawing/2014/main" id="{4AEBB16E-72BA-4FF8-8A5A-C2E2EF173B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862263"/>
            <a:ext cx="13049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2">
            <a:hlinkClick r:id="" action="ppaction://noaction"/>
            <a:extLst>
              <a:ext uri="{FF2B5EF4-FFF2-40B4-BE49-F238E27FC236}">
                <a16:creationId xmlns:a16="http://schemas.microsoft.com/office/drawing/2014/main" id="{4B8152B1-A144-4B41-B67B-6D66AF08BB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97531">
            <a:off x="6834188" y="2913063"/>
            <a:ext cx="13747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8B5C8E-50BA-44E6-9432-E08C81E2F0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3D1B6A20-F77F-4E35-8C27-C8D9C08C7F40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7" name="Title 20">
            <a:extLst>
              <a:ext uri="{FF2B5EF4-FFF2-40B4-BE49-F238E27FC236}">
                <a16:creationId xmlns:a16="http://schemas.microsoft.com/office/drawing/2014/main" id="{1C2D2372-2BD7-4DFC-9CBD-031C84857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rock</a:t>
            </a:r>
            <a:r>
              <a:rPr lang="en-GB" altLang="en-US" sz="3600"/>
              <a:t>?</a:t>
            </a:r>
          </a:p>
        </p:txBody>
      </p:sp>
      <p:sp>
        <p:nvSpPr>
          <p:cNvPr id="31748" name="Title 20">
            <a:hlinkClick r:id="" action="ppaction://noaction"/>
            <a:extLst>
              <a:ext uri="{FF2B5EF4-FFF2-40B4-BE49-F238E27FC236}">
                <a16:creationId xmlns:a16="http://schemas.microsoft.com/office/drawing/2014/main" id="{C44E7E0A-D423-43B7-A7E2-336186936D7C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sock</a:t>
            </a:r>
          </a:p>
        </p:txBody>
      </p:sp>
      <p:sp>
        <p:nvSpPr>
          <p:cNvPr id="31749" name="Title 20">
            <a:hlinkClick r:id="" action="ppaction://noaction"/>
            <a:extLst>
              <a:ext uri="{FF2B5EF4-FFF2-40B4-BE49-F238E27FC236}">
                <a16:creationId xmlns:a16="http://schemas.microsoft.com/office/drawing/2014/main" id="{D2FFDC59-4726-4337-9E0D-AF1517A66454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log</a:t>
            </a:r>
          </a:p>
        </p:txBody>
      </p:sp>
      <p:sp>
        <p:nvSpPr>
          <p:cNvPr id="31750" name="Title 20">
            <a:hlinkClick r:id="" action="ppaction://noaction"/>
            <a:extLst>
              <a:ext uri="{FF2B5EF4-FFF2-40B4-BE49-F238E27FC236}">
                <a16:creationId xmlns:a16="http://schemas.microsoft.com/office/drawing/2014/main" id="{DD9AF7CD-D54B-4A94-9F5E-890397C5AFD2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cup</a:t>
            </a:r>
          </a:p>
        </p:txBody>
      </p:sp>
      <p:pic>
        <p:nvPicPr>
          <p:cNvPr id="31751" name="Picture 7">
            <a:hlinkClick r:id="" action="ppaction://noaction"/>
            <a:extLst>
              <a:ext uri="{FF2B5EF4-FFF2-40B4-BE49-F238E27FC236}">
                <a16:creationId xmlns:a16="http://schemas.microsoft.com/office/drawing/2014/main" id="{B0814A5B-0BB2-4541-837B-1AF0973AE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3189288"/>
            <a:ext cx="1273175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3">
            <a:hlinkClick r:id="" action="ppaction://noaction"/>
            <a:extLst>
              <a:ext uri="{FF2B5EF4-FFF2-40B4-BE49-F238E27FC236}">
                <a16:creationId xmlns:a16="http://schemas.microsoft.com/office/drawing/2014/main" id="{9BA204CE-33AA-497F-85C9-DF3ABA0C3A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3084513"/>
            <a:ext cx="13192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">
            <a:extLst>
              <a:ext uri="{FF2B5EF4-FFF2-40B4-BE49-F238E27FC236}">
                <a16:creationId xmlns:a16="http://schemas.microsoft.com/office/drawing/2014/main" id="{A0AD0991-D440-49E1-9C9B-A80C6B3859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" y="3017838"/>
            <a:ext cx="2008188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3">
            <a:hlinkClick r:id="" action="ppaction://noaction"/>
            <a:extLst>
              <a:ext uri="{FF2B5EF4-FFF2-40B4-BE49-F238E27FC236}">
                <a16:creationId xmlns:a16="http://schemas.microsoft.com/office/drawing/2014/main" id="{99EA853B-29E2-4F62-A442-8DA29701C8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744788"/>
            <a:ext cx="1042988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A213ADC-1632-49EA-A11C-FEBA036022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879BA816-E8AA-40B0-B7F0-E77DA54319AE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819" name="Title 20">
            <a:extLst>
              <a:ext uri="{FF2B5EF4-FFF2-40B4-BE49-F238E27FC236}">
                <a16:creationId xmlns:a16="http://schemas.microsoft.com/office/drawing/2014/main" id="{AFA8DA27-B91B-4833-9606-320F125B8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hut</a:t>
            </a:r>
            <a:r>
              <a:rPr lang="en-GB" altLang="en-US" sz="3600"/>
              <a:t>?</a:t>
            </a:r>
          </a:p>
        </p:txBody>
      </p:sp>
      <p:sp>
        <p:nvSpPr>
          <p:cNvPr id="34820" name="Title 20">
            <a:hlinkClick r:id="" action="ppaction://noaction"/>
            <a:extLst>
              <a:ext uri="{FF2B5EF4-FFF2-40B4-BE49-F238E27FC236}">
                <a16:creationId xmlns:a16="http://schemas.microsoft.com/office/drawing/2014/main" id="{F3268F25-1819-4906-932F-40F1F16B7D36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bug</a:t>
            </a:r>
          </a:p>
        </p:txBody>
      </p:sp>
      <p:sp>
        <p:nvSpPr>
          <p:cNvPr id="34821" name="Title 20">
            <a:hlinkClick r:id="" action="ppaction://noaction"/>
            <a:extLst>
              <a:ext uri="{FF2B5EF4-FFF2-40B4-BE49-F238E27FC236}">
                <a16:creationId xmlns:a16="http://schemas.microsoft.com/office/drawing/2014/main" id="{5D50AD4B-1CE3-4ECD-9868-D6E244E2B09F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sock</a:t>
            </a:r>
          </a:p>
        </p:txBody>
      </p:sp>
      <p:sp>
        <p:nvSpPr>
          <p:cNvPr id="34822" name="Title 20">
            <a:hlinkClick r:id="" action="ppaction://noaction"/>
            <a:extLst>
              <a:ext uri="{FF2B5EF4-FFF2-40B4-BE49-F238E27FC236}">
                <a16:creationId xmlns:a16="http://schemas.microsoft.com/office/drawing/2014/main" id="{0EBBC823-82B6-4EC1-9803-04C2E09F87AD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nut</a:t>
            </a:r>
          </a:p>
        </p:txBody>
      </p:sp>
      <p:pic>
        <p:nvPicPr>
          <p:cNvPr id="34823" name="Picture 3">
            <a:hlinkClick r:id="" action="ppaction://noaction"/>
            <a:extLst>
              <a:ext uri="{FF2B5EF4-FFF2-40B4-BE49-F238E27FC236}">
                <a16:creationId xmlns:a16="http://schemas.microsoft.com/office/drawing/2014/main" id="{5731FC0D-CC34-47D9-A0EC-FB1D8AF166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2744788"/>
            <a:ext cx="1041400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2">
            <a:extLst>
              <a:ext uri="{FF2B5EF4-FFF2-40B4-BE49-F238E27FC236}">
                <a16:creationId xmlns:a16="http://schemas.microsoft.com/office/drawing/2014/main" id="{8DE0AA9B-A101-4112-A878-4841B0BC9C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2859088"/>
            <a:ext cx="2068512" cy="166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">
            <a:hlinkClick r:id="" action="ppaction://noaction"/>
            <a:extLst>
              <a:ext uri="{FF2B5EF4-FFF2-40B4-BE49-F238E27FC236}">
                <a16:creationId xmlns:a16="http://schemas.microsoft.com/office/drawing/2014/main" id="{666869B2-FF75-4945-8D08-B35CFA01C4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2957513"/>
            <a:ext cx="1497012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4">
            <a:hlinkClick r:id="" action="ppaction://noaction"/>
            <a:extLst>
              <a:ext uri="{FF2B5EF4-FFF2-40B4-BE49-F238E27FC236}">
                <a16:creationId xmlns:a16="http://schemas.microsoft.com/office/drawing/2014/main" id="{4651BAFB-BD7B-4E7D-9FCA-C2DF8BB1B6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2906713"/>
            <a:ext cx="12668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BD2E727-5FFF-4072-BD54-F56A9E2610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" action="ppaction://noaction"/>
            <a:extLst>
              <a:ext uri="{FF2B5EF4-FFF2-40B4-BE49-F238E27FC236}">
                <a16:creationId xmlns:a16="http://schemas.microsoft.com/office/drawing/2014/main" id="{6E0CCBCC-219A-4D13-92D9-5A6058FD5D0D}"/>
              </a:ext>
            </a:extLst>
          </p:cNvPr>
          <p:cNvSpPr/>
          <p:nvPr/>
        </p:nvSpPr>
        <p:spPr>
          <a:xfrm>
            <a:off x="566738" y="503238"/>
            <a:ext cx="8026400" cy="57673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891" name="Title 20">
            <a:extLst>
              <a:ext uri="{FF2B5EF4-FFF2-40B4-BE49-F238E27FC236}">
                <a16:creationId xmlns:a16="http://schemas.microsoft.com/office/drawing/2014/main" id="{00A85122-B83B-4F09-B5B3-EB2AE1A1C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mug</a:t>
            </a:r>
            <a:r>
              <a:rPr lang="en-GB" altLang="en-US" sz="3600"/>
              <a:t>?</a:t>
            </a:r>
          </a:p>
        </p:txBody>
      </p:sp>
      <p:sp>
        <p:nvSpPr>
          <p:cNvPr id="37892" name="Title 20">
            <a:hlinkClick r:id="" action="ppaction://noaction"/>
            <a:extLst>
              <a:ext uri="{FF2B5EF4-FFF2-40B4-BE49-F238E27FC236}">
                <a16:creationId xmlns:a16="http://schemas.microsoft.com/office/drawing/2014/main" id="{7881C287-45DA-4AEF-9F91-D76A71CE3601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bag</a:t>
            </a:r>
          </a:p>
        </p:txBody>
      </p:sp>
      <p:sp>
        <p:nvSpPr>
          <p:cNvPr id="37893" name="Title 20">
            <a:hlinkClick r:id="" action="ppaction://noaction"/>
            <a:extLst>
              <a:ext uri="{FF2B5EF4-FFF2-40B4-BE49-F238E27FC236}">
                <a16:creationId xmlns:a16="http://schemas.microsoft.com/office/drawing/2014/main" id="{625C3F72-3A0A-44C0-A68C-97790E4F868A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rug</a:t>
            </a:r>
          </a:p>
        </p:txBody>
      </p:sp>
      <p:sp>
        <p:nvSpPr>
          <p:cNvPr id="37894" name="Title 20">
            <a:hlinkClick r:id="" action="ppaction://noaction"/>
            <a:extLst>
              <a:ext uri="{FF2B5EF4-FFF2-40B4-BE49-F238E27FC236}">
                <a16:creationId xmlns:a16="http://schemas.microsoft.com/office/drawing/2014/main" id="{38062498-FD23-46E0-8243-2E90DA05184A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nut</a:t>
            </a:r>
          </a:p>
        </p:txBody>
      </p:sp>
      <p:pic>
        <p:nvPicPr>
          <p:cNvPr id="37895" name="Picture 4">
            <a:hlinkClick r:id="" action="ppaction://noaction"/>
            <a:extLst>
              <a:ext uri="{FF2B5EF4-FFF2-40B4-BE49-F238E27FC236}">
                <a16:creationId xmlns:a16="http://schemas.microsoft.com/office/drawing/2014/main" id="{31BFB896-B490-4FAE-B188-B141C6C9E0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2906713"/>
            <a:ext cx="12668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1">
            <a:hlinkClick r:id="" action="ppaction://noaction"/>
            <a:extLst>
              <a:ext uri="{FF2B5EF4-FFF2-40B4-BE49-F238E27FC236}">
                <a16:creationId xmlns:a16="http://schemas.microsoft.com/office/drawing/2014/main" id="{BC8632E1-3DE7-4F0C-ACBE-1484174DEC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579688"/>
            <a:ext cx="893762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5">
            <a:extLst>
              <a:ext uri="{FF2B5EF4-FFF2-40B4-BE49-F238E27FC236}">
                <a16:creationId xmlns:a16="http://schemas.microsoft.com/office/drawing/2014/main" id="{E07B54B1-F6A6-4B71-8674-514EAFB749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2817813"/>
            <a:ext cx="16192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8" name="Picture 6">
            <a:hlinkClick r:id="" action="ppaction://noaction"/>
            <a:extLst>
              <a:ext uri="{FF2B5EF4-FFF2-40B4-BE49-F238E27FC236}">
                <a16:creationId xmlns:a16="http://schemas.microsoft.com/office/drawing/2014/main" id="{EED642F6-60C9-475E-A644-D77DA856F8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74395">
            <a:off x="4679950" y="3205163"/>
            <a:ext cx="1711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233B5B-56B1-42AC-97C1-90376174A1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hlinkClick r:id="rId5" action="ppaction://hlinksldjump"/>
            <a:extLst>
              <a:ext uri="{FF2B5EF4-FFF2-40B4-BE49-F238E27FC236}">
                <a16:creationId xmlns:a16="http://schemas.microsoft.com/office/drawing/2014/main" id="{38638F95-F1E0-47CB-8A37-B434AEBE0942}"/>
              </a:ext>
            </a:extLst>
          </p:cNvPr>
          <p:cNvSpPr/>
          <p:nvPr/>
        </p:nvSpPr>
        <p:spPr>
          <a:xfrm>
            <a:off x="541338" y="479425"/>
            <a:ext cx="8026400" cy="57673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107" name="Title 20">
            <a:extLst>
              <a:ext uri="{FF2B5EF4-FFF2-40B4-BE49-F238E27FC236}">
                <a16:creationId xmlns:a16="http://schemas.microsoft.com/office/drawing/2014/main" id="{AE2914BF-2E9E-4226-B63D-4FA535F26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rhymes with </a:t>
            </a:r>
            <a:r>
              <a:rPr lang="en-GB" altLang="en-US" sz="3600">
                <a:solidFill>
                  <a:srgbClr val="00B2F1"/>
                </a:solidFill>
              </a:rPr>
              <a:t>cap</a:t>
            </a:r>
            <a:r>
              <a:rPr lang="en-GB" altLang="en-US" sz="3600"/>
              <a:t>?</a:t>
            </a:r>
          </a:p>
        </p:txBody>
      </p:sp>
      <p:sp>
        <p:nvSpPr>
          <p:cNvPr id="47108" name="Title 20">
            <a:hlinkClick r:id="" action="ppaction://noaction"/>
            <a:extLst>
              <a:ext uri="{FF2B5EF4-FFF2-40B4-BE49-F238E27FC236}">
                <a16:creationId xmlns:a16="http://schemas.microsoft.com/office/drawing/2014/main" id="{D9C61555-E93C-4C2D-977E-A23CDC1C7CD6}"/>
              </a:ext>
            </a:extLst>
          </p:cNvPr>
          <p:cNvSpPr>
            <a:spLocks/>
          </p:cNvSpPr>
          <p:nvPr/>
        </p:nvSpPr>
        <p:spPr bwMode="auto">
          <a:xfrm>
            <a:off x="2701925" y="2503488"/>
            <a:ext cx="1735138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tap</a:t>
            </a:r>
          </a:p>
        </p:txBody>
      </p:sp>
      <p:sp>
        <p:nvSpPr>
          <p:cNvPr id="47109" name="Title 20">
            <a:hlinkClick r:id="" action="ppaction://noaction"/>
            <a:extLst>
              <a:ext uri="{FF2B5EF4-FFF2-40B4-BE49-F238E27FC236}">
                <a16:creationId xmlns:a16="http://schemas.microsoft.com/office/drawing/2014/main" id="{F197585E-BA46-48A3-A73A-C3ED77B315C1}"/>
              </a:ext>
            </a:extLst>
          </p:cNvPr>
          <p:cNvSpPr>
            <a:spLocks/>
          </p:cNvSpPr>
          <p:nvPr/>
        </p:nvSpPr>
        <p:spPr bwMode="auto">
          <a:xfrm>
            <a:off x="4633913" y="2503488"/>
            <a:ext cx="1736725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cup</a:t>
            </a:r>
          </a:p>
        </p:txBody>
      </p:sp>
      <p:sp>
        <p:nvSpPr>
          <p:cNvPr id="47110" name="Title 20">
            <a:hlinkClick r:id="" action="ppaction://noaction"/>
            <a:extLst>
              <a:ext uri="{FF2B5EF4-FFF2-40B4-BE49-F238E27FC236}">
                <a16:creationId xmlns:a16="http://schemas.microsoft.com/office/drawing/2014/main" id="{3058AF2F-7939-4244-8E34-68F4D7BE177E}"/>
              </a:ext>
            </a:extLst>
          </p:cNvPr>
          <p:cNvSpPr>
            <a:spLocks/>
          </p:cNvSpPr>
          <p:nvPr/>
        </p:nvSpPr>
        <p:spPr bwMode="auto">
          <a:xfrm>
            <a:off x="6567488" y="2503488"/>
            <a:ext cx="1735137" cy="2230437"/>
          </a:xfrm>
          <a:prstGeom prst="roundRect">
            <a:avLst>
              <a:gd name="adj" fmla="val 9639"/>
            </a:avLst>
          </a:prstGeom>
          <a:solidFill>
            <a:schemeClr val="bg1"/>
          </a:solidFill>
          <a:ln w="25400">
            <a:solidFill>
              <a:srgbClr val="00B2F1"/>
            </a:solidFill>
            <a:round/>
            <a:headEnd/>
            <a:tailEnd/>
          </a:ln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b="1">
              <a:latin typeface="Twinkl SemiBold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can</a:t>
            </a:r>
          </a:p>
        </p:txBody>
      </p:sp>
      <p:pic>
        <p:nvPicPr>
          <p:cNvPr id="47111" name="Picture 7">
            <a:hlinkClick r:id="" action="ppaction://noaction"/>
            <a:extLst>
              <a:ext uri="{FF2B5EF4-FFF2-40B4-BE49-F238E27FC236}">
                <a16:creationId xmlns:a16="http://schemas.microsoft.com/office/drawing/2014/main" id="{4F05778C-8C83-4C3C-93A4-243948CE3B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2771775"/>
            <a:ext cx="70961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Picture 3">
            <a:hlinkClick r:id="" action="ppaction://noaction"/>
            <a:extLst>
              <a:ext uri="{FF2B5EF4-FFF2-40B4-BE49-F238E27FC236}">
                <a16:creationId xmlns:a16="http://schemas.microsoft.com/office/drawing/2014/main" id="{217B09DB-58C1-4C1F-AE26-2233B4CE12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3057525"/>
            <a:ext cx="1319213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Picture 7">
            <a:hlinkClick r:id="" action="ppaction://noaction"/>
            <a:extLst>
              <a:ext uri="{FF2B5EF4-FFF2-40B4-BE49-F238E27FC236}">
                <a16:creationId xmlns:a16="http://schemas.microsoft.com/office/drawing/2014/main" id="{CF06634B-CEA9-4669-BDD0-8033841174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2771775"/>
            <a:ext cx="1731963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2">
            <a:hlinkClick r:id="" action="ppaction://noaction"/>
            <a:extLst>
              <a:ext uri="{FF2B5EF4-FFF2-40B4-BE49-F238E27FC236}">
                <a16:creationId xmlns:a16="http://schemas.microsoft.com/office/drawing/2014/main" id="{350EDE5F-D5EF-4113-BF7A-C50476F4A0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950" y="2771775"/>
            <a:ext cx="942975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DBDF886-CAF3-4F37-9383-86BA32BCAE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4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1363</TotalTime>
  <Words>96</Words>
  <Application>Microsoft Office PowerPoint</Application>
  <PresentationFormat>On-screen Show (4:3)</PresentationFormat>
  <Paragraphs>146</Paragraphs>
  <Slides>13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</vt:lpstr>
      <vt:lpstr>Sassoon Infant Rg</vt:lpstr>
      <vt:lpstr>Arial</vt:lpstr>
      <vt:lpstr>Calibri</vt:lpstr>
      <vt:lpstr>Twinkl SemiBold</vt:lpstr>
      <vt:lpstr>Office Theme</vt:lpstr>
      <vt:lpstr>PowerPoint Presentation</vt:lpstr>
      <vt:lpstr>What rhymes with man?</vt:lpstr>
      <vt:lpstr>What rhymes with bug?</vt:lpstr>
      <vt:lpstr>What rhymes with bin?</vt:lpstr>
      <vt:lpstr>What rhymes with pig?</vt:lpstr>
      <vt:lpstr>What rhymes with ham?</vt:lpstr>
      <vt:lpstr>What rhymes with frog?</vt:lpstr>
      <vt:lpstr>What rhymes with cat?</vt:lpstr>
      <vt:lpstr>What rhymes with rock?</vt:lpstr>
      <vt:lpstr>What rhymes with hut?</vt:lpstr>
      <vt:lpstr>What rhymes with mug?</vt:lpstr>
      <vt:lpstr>What rhymes with cap?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131</cp:revision>
  <dcterms:created xsi:type="dcterms:W3CDTF">2014-10-01T16:09:27Z</dcterms:created>
  <dcterms:modified xsi:type="dcterms:W3CDTF">2021-01-24T07:50:36Z</dcterms:modified>
</cp:coreProperties>
</file>