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3" r:id="rId3"/>
    <p:sldId id="275" r:id="rId4"/>
    <p:sldId id="264" r:id="rId5"/>
    <p:sldId id="274" r:id="rId6"/>
    <p:sldId id="273" r:id="rId7"/>
    <p:sldId id="276" r:id="rId8"/>
    <p:sldId id="277" r:id="rId9"/>
    <p:sldId id="278" r:id="rId10"/>
    <p:sldId id="279" r:id="rId11"/>
    <p:sldId id="281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Sassoon Infant Rg" panose="02000503030000020003" charset="0"/>
      <p:regular r:id="rId20"/>
      <p:bold r:id="rId21"/>
    </p:embeddedFont>
    <p:embeddedFont>
      <p:font typeface="Twinkl" panose="020B0604020202020204" charset="0"/>
      <p:regular r:id="rId22"/>
      <p:bold r:id="rId23"/>
    </p:embeddedFont>
    <p:embeddedFont>
      <p:font typeface="Twinkl ExtraBold" charset="0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9999"/>
    <a:srgbClr val="DE1E5A"/>
    <a:srgbClr val="80C1EB"/>
    <a:srgbClr val="4DB1E3"/>
    <a:srgbClr val="18A0DB"/>
    <a:srgbClr val="BC0105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996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8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8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141490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8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48732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8" r:id="rId3"/>
    <p:sldLayoutId id="2147483669" r:id="rId4"/>
    <p:sldLayoutId id="2147483662" r:id="rId5"/>
    <p:sldLayoutId id="2147483663" r:id="rId6"/>
    <p:sldLayoutId id="2147483666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6.png"/><Relationship Id="rId5" Type="http://schemas.openxmlformats.org/officeDocument/2006/relationships/hyperlink" Target="https://www.twinkl.co.uk/resources/numeracy-maths/numbers-number-system/numbers-number-system-odd-and-even-numbers" TargetMode="Externa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6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media4.m4a"/><Relationship Id="rId7" Type="http://schemas.openxmlformats.org/officeDocument/2006/relationships/image" Target="../media/image9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6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audio" Target="../media/media7.m4a"/><Relationship Id="rId7" Type="http://schemas.openxmlformats.org/officeDocument/2006/relationships/image" Target="../media/image14.pn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6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audio" Target="../media/media8.m4a"/><Relationship Id="rId7" Type="http://schemas.openxmlformats.org/officeDocument/2006/relationships/image" Target="../media/image14.pn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6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6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10.xml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7" Type="http://schemas.openxmlformats.org/officeDocument/2006/relationships/image" Target="../media/image6.png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eracy-maths/numbers-number-system/numbers-number-system-odd-and-even-numbers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5"/>
          </p:cNvPr>
          <p:cNvSpPr/>
          <p:nvPr/>
        </p:nvSpPr>
        <p:spPr>
          <a:xfrm>
            <a:off x="7806690" y="5966460"/>
            <a:ext cx="1245870" cy="7658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5"/>
          </p:cNvPr>
          <p:cNvSpPr/>
          <p:nvPr/>
        </p:nvSpPr>
        <p:spPr>
          <a:xfrm>
            <a:off x="95250" y="5966460"/>
            <a:ext cx="716280" cy="7658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4D52CB4-8905-4298-9459-C95FBC5571B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45"/>
    </mc:Choice>
    <mc:Fallback>
      <p:transition spd="slow" advTm="52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latin typeface="+mn-lt"/>
              </a:rPr>
              <a:t>W</a:t>
            </a:r>
            <a:r>
              <a:rPr lang="en-US" sz="3600" dirty="0">
                <a:latin typeface="+mn-lt"/>
              </a:rPr>
              <a:t>e are learning </a:t>
            </a:r>
          </a:p>
        </p:txBody>
      </p:sp>
      <p:sp>
        <p:nvSpPr>
          <p:cNvPr id="9" name="Content Placeholder 15"/>
          <p:cNvSpPr txBox="1">
            <a:spLocks/>
          </p:cNvSpPr>
          <p:nvPr/>
        </p:nvSpPr>
        <p:spPr>
          <a:xfrm>
            <a:off x="971551" y="1719580"/>
            <a:ext cx="3909059" cy="2556510"/>
          </a:xfrm>
          <a:prstGeom prst="roundRect">
            <a:avLst>
              <a:gd name="adj" fmla="val 2583"/>
            </a:avLst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altLang="en-US" sz="4400" dirty="0">
                <a:solidFill>
                  <a:srgbClr val="DE1E5A"/>
                </a:solidFill>
                <a:latin typeface="Twinkl" pitchFamily="2" charset="0"/>
              </a:rPr>
              <a:t>To understand what an odd number is.</a:t>
            </a:r>
          </a:p>
        </p:txBody>
      </p:sp>
      <p:sp>
        <p:nvSpPr>
          <p:cNvPr id="10" name="Content Placeholder 15"/>
          <p:cNvSpPr txBox="1">
            <a:spLocks/>
          </p:cNvSpPr>
          <p:nvPr/>
        </p:nvSpPr>
        <p:spPr>
          <a:xfrm>
            <a:off x="4509135" y="3661750"/>
            <a:ext cx="3909059" cy="2556510"/>
          </a:xfrm>
          <a:prstGeom prst="roundRect">
            <a:avLst>
              <a:gd name="adj" fmla="val 2583"/>
            </a:avLst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altLang="en-US" sz="4400" dirty="0">
                <a:solidFill>
                  <a:srgbClr val="80C1EB"/>
                </a:solidFill>
                <a:latin typeface="Twinkl" pitchFamily="2" charset="0"/>
              </a:rPr>
              <a:t>To understand what an even number is.</a:t>
            </a:r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708660" y="617220"/>
            <a:ext cx="7600950" cy="569248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0173AC8-B1B9-4D73-826C-230835486AC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112"/>
    </mc:Choice>
    <mc:Fallback>
      <p:transition spd="slow" advTm="171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altLang="en-US" sz="3600" dirty="0">
                <a:latin typeface="Twinkl" pitchFamily="2" charset="0"/>
              </a:rPr>
              <a:t>What Is An Even Number?</a:t>
            </a:r>
            <a:endParaRPr lang="en-US" sz="3600" dirty="0"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50900" y="1509236"/>
            <a:ext cx="347396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Even numbers are numbers which can be laid out in </a:t>
            </a:r>
            <a:r>
              <a:rPr lang="en-GB" altLang="en-US" b="1" dirty="0"/>
              <a:t>pairs</a:t>
            </a:r>
            <a:r>
              <a:rPr lang="en-GB" altLang="en-US" dirty="0"/>
              <a:t>.</a:t>
            </a:r>
          </a:p>
          <a:p>
            <a:pPr>
              <a:spcBef>
                <a:spcPct val="0"/>
              </a:spcBef>
            </a:pPr>
            <a:r>
              <a:rPr lang="en-GB" altLang="en-US" dirty="0"/>
              <a:t>You can count up in 2s and the numbers will always be even, because you are always adding another pair.</a:t>
            </a:r>
          </a:p>
        </p:txBody>
      </p:sp>
      <p:sp>
        <p:nvSpPr>
          <p:cNvPr id="5" name="FACT"/>
          <p:cNvSpPr/>
          <p:nvPr/>
        </p:nvSpPr>
        <p:spPr>
          <a:xfrm>
            <a:off x="755650" y="5438775"/>
            <a:ext cx="1987550" cy="65405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Click for interesting fact!</a:t>
            </a:r>
          </a:p>
        </p:txBody>
      </p:sp>
      <p:sp>
        <p:nvSpPr>
          <p:cNvPr id="6" name="Rectangle 5"/>
          <p:cNvSpPr/>
          <p:nvPr/>
        </p:nvSpPr>
        <p:spPr>
          <a:xfrm>
            <a:off x="2735263" y="5438775"/>
            <a:ext cx="5653087" cy="654050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Even numbers are in the 2 times table.</a:t>
            </a:r>
          </a:p>
        </p:txBody>
      </p:sp>
      <p:sp>
        <p:nvSpPr>
          <p:cNvPr id="8" name="TextBox 14"/>
          <p:cNvSpPr txBox="1">
            <a:spLocks noChangeArrowheads="1"/>
          </p:cNvSpPr>
          <p:nvPr/>
        </p:nvSpPr>
        <p:spPr bwMode="auto">
          <a:xfrm>
            <a:off x="6352728" y="4792663"/>
            <a:ext cx="1295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rgbClr val="5873FA"/>
                </a:solidFill>
              </a:rPr>
              <a:t>0</a:t>
            </a:r>
          </a:p>
        </p:txBody>
      </p:sp>
      <p:pic>
        <p:nvPicPr>
          <p:cNvPr id="22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9105" y="4166094"/>
            <a:ext cx="1209023" cy="645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Box 14"/>
          <p:cNvSpPr txBox="1">
            <a:spLocks noChangeArrowheads="1"/>
          </p:cNvSpPr>
          <p:nvPr/>
        </p:nvSpPr>
        <p:spPr bwMode="auto">
          <a:xfrm>
            <a:off x="6352728" y="4783138"/>
            <a:ext cx="1295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rgbClr val="5873FA"/>
                </a:solidFill>
              </a:rPr>
              <a:t>2</a:t>
            </a:r>
          </a:p>
        </p:txBody>
      </p:sp>
      <p:pic>
        <p:nvPicPr>
          <p:cNvPr id="24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9104" y="3542111"/>
            <a:ext cx="1209023" cy="645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14"/>
          <p:cNvSpPr txBox="1">
            <a:spLocks noChangeArrowheads="1"/>
          </p:cNvSpPr>
          <p:nvPr/>
        </p:nvSpPr>
        <p:spPr bwMode="auto">
          <a:xfrm>
            <a:off x="6352728" y="4773613"/>
            <a:ext cx="1295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rgbClr val="5873FA"/>
                </a:solidFill>
              </a:rPr>
              <a:t>4</a:t>
            </a:r>
          </a:p>
        </p:txBody>
      </p:sp>
      <p:pic>
        <p:nvPicPr>
          <p:cNvPr id="26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9104" y="2926468"/>
            <a:ext cx="1209023" cy="645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TextBox 14"/>
          <p:cNvSpPr txBox="1">
            <a:spLocks noChangeArrowheads="1"/>
          </p:cNvSpPr>
          <p:nvPr/>
        </p:nvSpPr>
        <p:spPr bwMode="auto">
          <a:xfrm>
            <a:off x="6352728" y="4792663"/>
            <a:ext cx="1295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rgbClr val="5873FA"/>
                </a:solidFill>
              </a:rPr>
              <a:t>6</a:t>
            </a:r>
          </a:p>
        </p:txBody>
      </p:sp>
      <p:pic>
        <p:nvPicPr>
          <p:cNvPr id="28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9104" y="2322875"/>
            <a:ext cx="1209023" cy="645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Box 14"/>
          <p:cNvSpPr txBox="1">
            <a:spLocks noChangeArrowheads="1"/>
          </p:cNvSpPr>
          <p:nvPr/>
        </p:nvSpPr>
        <p:spPr bwMode="auto">
          <a:xfrm>
            <a:off x="6352728" y="4811713"/>
            <a:ext cx="1295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rgbClr val="5873FA"/>
                </a:solidFill>
              </a:rPr>
              <a:t>8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DCACC0D-BC24-4FF3-ADD0-DF53C24E2BC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72284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504"/>
    </mc:Choice>
    <mc:Fallback>
      <p:transition spd="slow" advTm="305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 isNarration="1">
              <p:cMediaNode vol="80000" showWhenStopped="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 animBg="1"/>
      <p:bldP spid="6" grpId="0" animBg="1"/>
      <p:bldP spid="8" grpId="0"/>
      <p:bldP spid="8" grpId="1"/>
      <p:bldP spid="23" grpId="0"/>
      <p:bldP spid="23" grpId="1"/>
      <p:bldP spid="25" grpId="0"/>
      <p:bldP spid="25" grpId="1"/>
      <p:bldP spid="27" grpId="0"/>
      <p:bldP spid="27" grpId="1"/>
      <p:bldP spid="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altLang="en-US" sz="3600" dirty="0">
                <a:latin typeface="Twinkl" pitchFamily="2" charset="0"/>
              </a:rPr>
              <a:t>What Is An Even Number?</a:t>
            </a:r>
            <a:endParaRPr lang="en-US" sz="3600" dirty="0"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50900" y="1509236"/>
            <a:ext cx="35851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Even numbers can also be shared equally between two. They can be halved, with no remainders or anything left over.</a:t>
            </a:r>
          </a:p>
        </p:txBody>
      </p:sp>
      <p:sp>
        <p:nvSpPr>
          <p:cNvPr id="8" name="TextBox 12"/>
          <p:cNvSpPr txBox="1">
            <a:spLocks noChangeArrowheads="1"/>
          </p:cNvSpPr>
          <p:nvPr/>
        </p:nvSpPr>
        <p:spPr bwMode="auto">
          <a:xfrm>
            <a:off x="503238" y="4414838"/>
            <a:ext cx="1295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chemeClr val="accent2"/>
                </a:solidFill>
              </a:rPr>
              <a:t>0</a:t>
            </a:r>
          </a:p>
        </p:txBody>
      </p:sp>
      <p:sp>
        <p:nvSpPr>
          <p:cNvPr id="9" name="TextBox 14"/>
          <p:cNvSpPr txBox="1">
            <a:spLocks noChangeArrowheads="1"/>
          </p:cNvSpPr>
          <p:nvPr/>
        </p:nvSpPr>
        <p:spPr bwMode="auto">
          <a:xfrm>
            <a:off x="2017713" y="4414838"/>
            <a:ext cx="1295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rgbClr val="5873FA"/>
                </a:solidFill>
              </a:rPr>
              <a:t>2</a:t>
            </a:r>
          </a:p>
        </p:txBody>
      </p:sp>
      <p:sp>
        <p:nvSpPr>
          <p:cNvPr id="10" name="TextBox 15"/>
          <p:cNvSpPr txBox="1">
            <a:spLocks noChangeArrowheads="1"/>
          </p:cNvSpPr>
          <p:nvPr/>
        </p:nvSpPr>
        <p:spPr bwMode="auto">
          <a:xfrm>
            <a:off x="3729038" y="4414838"/>
            <a:ext cx="1295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rgbClr val="5DFF74"/>
                </a:solidFill>
              </a:rPr>
              <a:t>4</a:t>
            </a:r>
          </a:p>
        </p:txBody>
      </p:sp>
      <p:sp>
        <p:nvSpPr>
          <p:cNvPr id="11" name="TextBox 16"/>
          <p:cNvSpPr txBox="1">
            <a:spLocks noChangeArrowheads="1"/>
          </p:cNvSpPr>
          <p:nvPr/>
        </p:nvSpPr>
        <p:spPr bwMode="auto">
          <a:xfrm>
            <a:off x="5441950" y="4414838"/>
            <a:ext cx="1295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rgbClr val="20988A"/>
                </a:solidFill>
              </a:rPr>
              <a:t>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148513" y="4414838"/>
            <a:ext cx="12954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>
                <a:solidFill>
                  <a:schemeClr val="accent4">
                    <a:lumMod val="75000"/>
                  </a:schemeClr>
                </a:solidFill>
                <a:latin typeface="+mn-lt"/>
              </a:rPr>
              <a:t>8</a:t>
            </a:r>
          </a:p>
        </p:txBody>
      </p:sp>
      <p:pic>
        <p:nvPicPr>
          <p:cNvPr id="1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3981450"/>
            <a:ext cx="79375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9863" y="3565525"/>
            <a:ext cx="793750" cy="83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775" y="3101975"/>
            <a:ext cx="793750" cy="130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4100" y="2827338"/>
            <a:ext cx="788988" cy="157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"/>
          <p:cNvSpPr txBox="1">
            <a:spLocks noChangeArrowheads="1"/>
          </p:cNvSpPr>
          <p:nvPr/>
        </p:nvSpPr>
        <p:spPr bwMode="auto">
          <a:xfrm>
            <a:off x="2074608" y="5267325"/>
            <a:ext cx="1520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dirty="0"/>
              <a:t>Half of 2 is 1.</a:t>
            </a:r>
          </a:p>
        </p:txBody>
      </p:sp>
      <p:sp>
        <p:nvSpPr>
          <p:cNvPr id="18" name="TextBox 15"/>
          <p:cNvSpPr txBox="1">
            <a:spLocks noChangeArrowheads="1"/>
          </p:cNvSpPr>
          <p:nvPr/>
        </p:nvSpPr>
        <p:spPr bwMode="auto">
          <a:xfrm>
            <a:off x="3665753" y="5272431"/>
            <a:ext cx="15621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dirty="0"/>
              <a:t>Half of 4 is 2.</a:t>
            </a:r>
          </a:p>
        </p:txBody>
      </p:sp>
      <p:sp>
        <p:nvSpPr>
          <p:cNvPr id="19" name="TextBox 16"/>
          <p:cNvSpPr txBox="1">
            <a:spLocks noChangeArrowheads="1"/>
          </p:cNvSpPr>
          <p:nvPr/>
        </p:nvSpPr>
        <p:spPr bwMode="auto">
          <a:xfrm>
            <a:off x="5341467" y="5284788"/>
            <a:ext cx="15525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dirty="0"/>
              <a:t>Half of 6 is 3.</a:t>
            </a:r>
          </a:p>
        </p:txBody>
      </p:sp>
      <p:sp>
        <p:nvSpPr>
          <p:cNvPr id="20" name="TextBox 18"/>
          <p:cNvSpPr txBox="1">
            <a:spLocks noChangeArrowheads="1"/>
          </p:cNvSpPr>
          <p:nvPr/>
        </p:nvSpPr>
        <p:spPr bwMode="auto">
          <a:xfrm>
            <a:off x="7031469" y="5284788"/>
            <a:ext cx="15748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dirty="0"/>
              <a:t>Half of 8 is 4.</a:t>
            </a:r>
          </a:p>
        </p:txBody>
      </p:sp>
      <p:sp>
        <p:nvSpPr>
          <p:cNvPr id="22" name="TextBox 26"/>
          <p:cNvSpPr txBox="1">
            <a:spLocks noChangeArrowheads="1"/>
          </p:cNvSpPr>
          <p:nvPr/>
        </p:nvSpPr>
        <p:spPr bwMode="auto">
          <a:xfrm>
            <a:off x="461061" y="5284788"/>
            <a:ext cx="1600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dirty="0"/>
              <a:t>Half of 0 is 0.</a:t>
            </a:r>
          </a:p>
        </p:txBody>
      </p:sp>
      <p:cxnSp>
        <p:nvCxnSpPr>
          <p:cNvPr id="23" name="Straight Connector 22"/>
          <p:cNvCxnSpPr/>
          <p:nvPr/>
        </p:nvCxnSpPr>
        <p:spPr>
          <a:xfrm flipH="1">
            <a:off x="6086475" y="2997637"/>
            <a:ext cx="3175" cy="150653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4383087" y="3452248"/>
            <a:ext cx="2" cy="105192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7785809" y="2709565"/>
            <a:ext cx="7120" cy="179461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2655845" y="3879039"/>
            <a:ext cx="9568" cy="62629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DEE47AC-3114-49F2-A6C7-A3308074220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004"/>
    </mc:Choice>
    <mc:Fallback>
      <p:transition spd="slow" advTm="370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7" grpId="0"/>
      <p:bldP spid="18" grpId="0"/>
      <p:bldP spid="19" grpId="0"/>
      <p:bldP spid="20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28648" y="429963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altLang="en-US" sz="3600" dirty="0">
                <a:latin typeface="Twinkl" pitchFamily="2" charset="0"/>
              </a:rPr>
              <a:t>What Is An Even Number?</a:t>
            </a:r>
            <a:endParaRPr lang="en-US" sz="3600" dirty="0">
              <a:latin typeface="+mn-lt"/>
            </a:endParaRPr>
          </a:p>
        </p:txBody>
      </p:sp>
      <p:pic>
        <p:nvPicPr>
          <p:cNvPr id="4" name="Picture 3" descr="Z:\# Action Folder!\PDF &amp; Preview\PNG\100-Squar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936" y="941798"/>
            <a:ext cx="5596128" cy="5413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" name="Oval 206"/>
          <p:cNvSpPr/>
          <p:nvPr/>
        </p:nvSpPr>
        <p:spPr>
          <a:xfrm>
            <a:off x="2402728" y="1029423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8" name="Oval 207"/>
          <p:cNvSpPr/>
          <p:nvPr/>
        </p:nvSpPr>
        <p:spPr>
          <a:xfrm>
            <a:off x="3514132" y="1025976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9" name="Oval 208"/>
          <p:cNvSpPr/>
          <p:nvPr/>
        </p:nvSpPr>
        <p:spPr>
          <a:xfrm>
            <a:off x="4621677" y="1028999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0" name="Oval 209"/>
          <p:cNvSpPr/>
          <p:nvPr/>
        </p:nvSpPr>
        <p:spPr>
          <a:xfrm>
            <a:off x="5729135" y="1028999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1" name="Oval 210"/>
          <p:cNvSpPr/>
          <p:nvPr/>
        </p:nvSpPr>
        <p:spPr>
          <a:xfrm>
            <a:off x="6842391" y="1025976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2" name="Oval 211"/>
          <p:cNvSpPr/>
          <p:nvPr/>
        </p:nvSpPr>
        <p:spPr>
          <a:xfrm>
            <a:off x="2400744" y="1567093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3" name="Oval 212"/>
          <p:cNvSpPr/>
          <p:nvPr/>
        </p:nvSpPr>
        <p:spPr>
          <a:xfrm>
            <a:off x="3512148" y="1563646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4" name="Oval 213"/>
          <p:cNvSpPr/>
          <p:nvPr/>
        </p:nvSpPr>
        <p:spPr>
          <a:xfrm>
            <a:off x="4619693" y="1566669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5" name="Oval 214"/>
          <p:cNvSpPr/>
          <p:nvPr/>
        </p:nvSpPr>
        <p:spPr>
          <a:xfrm>
            <a:off x="5727151" y="1566669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6" name="Oval 215"/>
          <p:cNvSpPr/>
          <p:nvPr/>
        </p:nvSpPr>
        <p:spPr>
          <a:xfrm>
            <a:off x="6838843" y="1561772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2" name="Oval 221"/>
          <p:cNvSpPr/>
          <p:nvPr/>
        </p:nvSpPr>
        <p:spPr>
          <a:xfrm>
            <a:off x="2407154" y="2104461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3" name="Oval 222"/>
          <p:cNvSpPr/>
          <p:nvPr/>
        </p:nvSpPr>
        <p:spPr>
          <a:xfrm>
            <a:off x="3518558" y="2101014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4" name="Oval 223"/>
          <p:cNvSpPr/>
          <p:nvPr/>
        </p:nvSpPr>
        <p:spPr>
          <a:xfrm>
            <a:off x="4626103" y="2104037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5" name="Oval 224"/>
          <p:cNvSpPr/>
          <p:nvPr/>
        </p:nvSpPr>
        <p:spPr>
          <a:xfrm>
            <a:off x="5733561" y="2104037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6" name="Oval 225"/>
          <p:cNvSpPr/>
          <p:nvPr/>
        </p:nvSpPr>
        <p:spPr>
          <a:xfrm>
            <a:off x="6846817" y="2101014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7" name="Oval 226"/>
          <p:cNvSpPr/>
          <p:nvPr/>
        </p:nvSpPr>
        <p:spPr>
          <a:xfrm>
            <a:off x="2407865" y="2631773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8" name="Oval 227"/>
          <p:cNvSpPr/>
          <p:nvPr/>
        </p:nvSpPr>
        <p:spPr>
          <a:xfrm>
            <a:off x="3519269" y="2628326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Oval 228"/>
          <p:cNvSpPr/>
          <p:nvPr/>
        </p:nvSpPr>
        <p:spPr>
          <a:xfrm>
            <a:off x="4626814" y="2631349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Oval 229"/>
          <p:cNvSpPr/>
          <p:nvPr/>
        </p:nvSpPr>
        <p:spPr>
          <a:xfrm>
            <a:off x="5734272" y="2631349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Oval 230"/>
          <p:cNvSpPr/>
          <p:nvPr/>
        </p:nvSpPr>
        <p:spPr>
          <a:xfrm>
            <a:off x="6847528" y="2628326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Oval 231"/>
          <p:cNvSpPr/>
          <p:nvPr/>
        </p:nvSpPr>
        <p:spPr>
          <a:xfrm>
            <a:off x="2399180" y="3171443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Oval 232"/>
          <p:cNvSpPr/>
          <p:nvPr/>
        </p:nvSpPr>
        <p:spPr>
          <a:xfrm>
            <a:off x="3510584" y="3167996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Oval 233"/>
          <p:cNvSpPr/>
          <p:nvPr/>
        </p:nvSpPr>
        <p:spPr>
          <a:xfrm>
            <a:off x="4618129" y="3171019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Oval 234"/>
          <p:cNvSpPr/>
          <p:nvPr/>
        </p:nvSpPr>
        <p:spPr>
          <a:xfrm>
            <a:off x="5725587" y="3171019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Oval 235"/>
          <p:cNvSpPr/>
          <p:nvPr/>
        </p:nvSpPr>
        <p:spPr>
          <a:xfrm>
            <a:off x="6838843" y="3167996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Oval 236"/>
          <p:cNvSpPr/>
          <p:nvPr/>
        </p:nvSpPr>
        <p:spPr>
          <a:xfrm>
            <a:off x="2408325" y="3700625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Oval 237"/>
          <p:cNvSpPr/>
          <p:nvPr/>
        </p:nvSpPr>
        <p:spPr>
          <a:xfrm>
            <a:off x="3519729" y="3697178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Oval 238"/>
          <p:cNvSpPr/>
          <p:nvPr/>
        </p:nvSpPr>
        <p:spPr>
          <a:xfrm>
            <a:off x="4627274" y="3700201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0" name="Oval 239"/>
          <p:cNvSpPr/>
          <p:nvPr/>
        </p:nvSpPr>
        <p:spPr>
          <a:xfrm>
            <a:off x="5734732" y="3700201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1" name="Oval 240"/>
          <p:cNvSpPr/>
          <p:nvPr/>
        </p:nvSpPr>
        <p:spPr>
          <a:xfrm>
            <a:off x="6847988" y="3697178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2" name="Oval 241"/>
          <p:cNvSpPr/>
          <p:nvPr/>
        </p:nvSpPr>
        <p:spPr>
          <a:xfrm>
            <a:off x="2408325" y="4240540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3" name="Oval 242"/>
          <p:cNvSpPr/>
          <p:nvPr/>
        </p:nvSpPr>
        <p:spPr>
          <a:xfrm>
            <a:off x="3519729" y="4237093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4" name="Oval 243"/>
          <p:cNvSpPr/>
          <p:nvPr/>
        </p:nvSpPr>
        <p:spPr>
          <a:xfrm>
            <a:off x="4627274" y="4240116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5" name="Oval 244"/>
          <p:cNvSpPr/>
          <p:nvPr/>
        </p:nvSpPr>
        <p:spPr>
          <a:xfrm>
            <a:off x="5734732" y="4240116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6" name="Oval 245"/>
          <p:cNvSpPr/>
          <p:nvPr/>
        </p:nvSpPr>
        <p:spPr>
          <a:xfrm>
            <a:off x="6847988" y="4237093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7" name="Oval 246"/>
          <p:cNvSpPr/>
          <p:nvPr/>
        </p:nvSpPr>
        <p:spPr>
          <a:xfrm>
            <a:off x="2408325" y="4767666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8" name="Oval 247"/>
          <p:cNvSpPr/>
          <p:nvPr/>
        </p:nvSpPr>
        <p:spPr>
          <a:xfrm>
            <a:off x="3519729" y="4764219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9" name="Oval 248"/>
          <p:cNvSpPr/>
          <p:nvPr/>
        </p:nvSpPr>
        <p:spPr>
          <a:xfrm>
            <a:off x="4627274" y="4767242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0" name="Oval 249"/>
          <p:cNvSpPr/>
          <p:nvPr/>
        </p:nvSpPr>
        <p:spPr>
          <a:xfrm>
            <a:off x="5734732" y="4767242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1" name="Oval 250"/>
          <p:cNvSpPr/>
          <p:nvPr/>
        </p:nvSpPr>
        <p:spPr>
          <a:xfrm>
            <a:off x="6847988" y="4764219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2" name="Oval 251"/>
          <p:cNvSpPr/>
          <p:nvPr/>
        </p:nvSpPr>
        <p:spPr>
          <a:xfrm>
            <a:off x="2408325" y="5299321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3" name="Oval 252"/>
          <p:cNvSpPr/>
          <p:nvPr/>
        </p:nvSpPr>
        <p:spPr>
          <a:xfrm>
            <a:off x="3519729" y="5295874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4" name="Oval 253"/>
          <p:cNvSpPr/>
          <p:nvPr/>
        </p:nvSpPr>
        <p:spPr>
          <a:xfrm>
            <a:off x="4627274" y="5298897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5" name="Oval 254"/>
          <p:cNvSpPr/>
          <p:nvPr/>
        </p:nvSpPr>
        <p:spPr>
          <a:xfrm>
            <a:off x="5734732" y="5298897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6" name="Oval 255"/>
          <p:cNvSpPr/>
          <p:nvPr/>
        </p:nvSpPr>
        <p:spPr>
          <a:xfrm>
            <a:off x="6847988" y="5295874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7" name="Oval 256"/>
          <p:cNvSpPr/>
          <p:nvPr/>
        </p:nvSpPr>
        <p:spPr>
          <a:xfrm>
            <a:off x="2408325" y="5841117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8" name="Oval 257"/>
          <p:cNvSpPr/>
          <p:nvPr/>
        </p:nvSpPr>
        <p:spPr>
          <a:xfrm>
            <a:off x="3519729" y="5837670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9" name="Oval 258"/>
          <p:cNvSpPr/>
          <p:nvPr/>
        </p:nvSpPr>
        <p:spPr>
          <a:xfrm>
            <a:off x="4627274" y="5840693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0" name="Oval 259"/>
          <p:cNvSpPr/>
          <p:nvPr/>
        </p:nvSpPr>
        <p:spPr>
          <a:xfrm>
            <a:off x="5734732" y="5840693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1" name="Oval 260"/>
          <p:cNvSpPr/>
          <p:nvPr/>
        </p:nvSpPr>
        <p:spPr>
          <a:xfrm>
            <a:off x="6838844" y="5837670"/>
            <a:ext cx="451880" cy="45188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05" name="Group 204"/>
          <p:cNvGrpSpPr/>
          <p:nvPr/>
        </p:nvGrpSpPr>
        <p:grpSpPr>
          <a:xfrm>
            <a:off x="1827065" y="992847"/>
            <a:ext cx="5540649" cy="5265650"/>
            <a:chOff x="1681051" y="652841"/>
            <a:chExt cx="5821806" cy="5532852"/>
          </a:xfrm>
        </p:grpSpPr>
        <p:sp>
          <p:nvSpPr>
            <p:cNvPr id="6" name="Number 1"/>
            <p:cNvSpPr txBox="1">
              <a:spLocks noChangeArrowheads="1"/>
            </p:cNvSpPr>
            <p:nvPr/>
          </p:nvSpPr>
          <p:spPr bwMode="auto">
            <a:xfrm>
              <a:off x="1793798" y="707231"/>
              <a:ext cx="31130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1</a:t>
              </a:r>
            </a:p>
          </p:txBody>
        </p:sp>
        <p:sp>
          <p:nvSpPr>
            <p:cNvPr id="8" name="Number 2"/>
            <p:cNvSpPr txBox="1">
              <a:spLocks noChangeArrowheads="1"/>
            </p:cNvSpPr>
            <p:nvPr/>
          </p:nvSpPr>
          <p:spPr bwMode="auto">
            <a:xfrm>
              <a:off x="2358687" y="672057"/>
              <a:ext cx="348172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2</a:t>
              </a:r>
            </a:p>
          </p:txBody>
        </p:sp>
        <p:sp>
          <p:nvSpPr>
            <p:cNvPr id="10" name="Number 3"/>
            <p:cNvSpPr txBox="1">
              <a:spLocks noChangeArrowheads="1"/>
            </p:cNvSpPr>
            <p:nvPr/>
          </p:nvSpPr>
          <p:spPr bwMode="auto">
            <a:xfrm>
              <a:off x="2934089" y="681665"/>
              <a:ext cx="344966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3</a:t>
              </a:r>
            </a:p>
          </p:txBody>
        </p:sp>
        <p:sp>
          <p:nvSpPr>
            <p:cNvPr id="12" name="Number 4"/>
            <p:cNvSpPr txBox="1">
              <a:spLocks noChangeArrowheads="1"/>
            </p:cNvSpPr>
            <p:nvPr/>
          </p:nvSpPr>
          <p:spPr bwMode="auto">
            <a:xfrm>
              <a:off x="3498601" y="652841"/>
              <a:ext cx="363538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4</a:t>
              </a:r>
            </a:p>
          </p:txBody>
        </p:sp>
        <p:sp>
          <p:nvSpPr>
            <p:cNvPr id="14" name="Number 5"/>
            <p:cNvSpPr txBox="1">
              <a:spLocks noChangeArrowheads="1"/>
            </p:cNvSpPr>
            <p:nvPr/>
          </p:nvSpPr>
          <p:spPr bwMode="auto">
            <a:xfrm>
              <a:off x="4110038" y="700881"/>
              <a:ext cx="363537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5</a:t>
              </a:r>
            </a:p>
          </p:txBody>
        </p:sp>
        <p:sp>
          <p:nvSpPr>
            <p:cNvPr id="16" name="Number 6"/>
            <p:cNvSpPr txBox="1">
              <a:spLocks noChangeArrowheads="1"/>
            </p:cNvSpPr>
            <p:nvPr/>
          </p:nvSpPr>
          <p:spPr bwMode="auto">
            <a:xfrm>
              <a:off x="4665414" y="681665"/>
              <a:ext cx="3619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6</a:t>
              </a:r>
            </a:p>
          </p:txBody>
        </p:sp>
        <p:sp>
          <p:nvSpPr>
            <p:cNvPr id="18" name="Number 7"/>
            <p:cNvSpPr txBox="1">
              <a:spLocks noChangeArrowheads="1"/>
            </p:cNvSpPr>
            <p:nvPr/>
          </p:nvSpPr>
          <p:spPr bwMode="auto">
            <a:xfrm>
              <a:off x="5288540" y="700881"/>
              <a:ext cx="34015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7</a:t>
              </a:r>
            </a:p>
          </p:txBody>
        </p:sp>
        <p:sp>
          <p:nvSpPr>
            <p:cNvPr id="20" name="Number 8"/>
            <p:cNvSpPr txBox="1">
              <a:spLocks noChangeArrowheads="1"/>
            </p:cNvSpPr>
            <p:nvPr/>
          </p:nvSpPr>
          <p:spPr bwMode="auto">
            <a:xfrm>
              <a:off x="5839906" y="672057"/>
              <a:ext cx="365806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8</a:t>
              </a:r>
            </a:p>
          </p:txBody>
        </p:sp>
        <p:sp>
          <p:nvSpPr>
            <p:cNvPr id="22" name="Number 9"/>
            <p:cNvSpPr txBox="1">
              <a:spLocks noChangeArrowheads="1"/>
            </p:cNvSpPr>
            <p:nvPr/>
          </p:nvSpPr>
          <p:spPr bwMode="auto">
            <a:xfrm>
              <a:off x="6443663" y="700881"/>
              <a:ext cx="3619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9</a:t>
              </a:r>
            </a:p>
          </p:txBody>
        </p:sp>
        <p:sp>
          <p:nvSpPr>
            <p:cNvPr id="24" name="Number 10"/>
            <p:cNvSpPr txBox="1">
              <a:spLocks noChangeArrowheads="1"/>
            </p:cNvSpPr>
            <p:nvPr/>
          </p:nvSpPr>
          <p:spPr bwMode="auto">
            <a:xfrm>
              <a:off x="6925425" y="674827"/>
              <a:ext cx="506869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10</a:t>
              </a:r>
            </a:p>
          </p:txBody>
        </p:sp>
        <p:sp>
          <p:nvSpPr>
            <p:cNvPr id="26" name="Number 11"/>
            <p:cNvSpPr txBox="1">
              <a:spLocks noChangeArrowheads="1"/>
            </p:cNvSpPr>
            <p:nvPr/>
          </p:nvSpPr>
          <p:spPr bwMode="auto">
            <a:xfrm>
              <a:off x="1742386" y="1269206"/>
              <a:ext cx="43794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11</a:t>
              </a:r>
            </a:p>
          </p:txBody>
        </p:sp>
        <p:sp>
          <p:nvSpPr>
            <p:cNvPr id="28" name="Number 12"/>
            <p:cNvSpPr txBox="1">
              <a:spLocks noChangeArrowheads="1"/>
            </p:cNvSpPr>
            <p:nvPr/>
          </p:nvSpPr>
          <p:spPr bwMode="auto">
            <a:xfrm>
              <a:off x="2285926" y="1259681"/>
              <a:ext cx="47481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12</a:t>
              </a:r>
            </a:p>
          </p:txBody>
        </p:sp>
        <p:sp>
          <p:nvSpPr>
            <p:cNvPr id="30" name="Number 13"/>
            <p:cNvSpPr txBox="1">
              <a:spLocks noChangeArrowheads="1"/>
            </p:cNvSpPr>
            <p:nvPr/>
          </p:nvSpPr>
          <p:spPr bwMode="auto">
            <a:xfrm>
              <a:off x="2870936" y="1259681"/>
              <a:ext cx="47160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13</a:t>
              </a:r>
            </a:p>
          </p:txBody>
        </p:sp>
        <p:sp>
          <p:nvSpPr>
            <p:cNvPr id="32" name="Number 14"/>
            <p:cNvSpPr txBox="1">
              <a:spLocks noChangeArrowheads="1"/>
            </p:cNvSpPr>
            <p:nvPr/>
          </p:nvSpPr>
          <p:spPr bwMode="auto">
            <a:xfrm>
              <a:off x="3443930" y="1259681"/>
              <a:ext cx="49084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14</a:t>
              </a:r>
            </a:p>
          </p:txBody>
        </p:sp>
        <p:sp>
          <p:nvSpPr>
            <p:cNvPr id="34" name="Number 15"/>
            <p:cNvSpPr txBox="1">
              <a:spLocks noChangeArrowheads="1"/>
            </p:cNvSpPr>
            <p:nvPr/>
          </p:nvSpPr>
          <p:spPr bwMode="auto">
            <a:xfrm>
              <a:off x="4034550" y="1259681"/>
              <a:ext cx="47641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15</a:t>
              </a:r>
            </a:p>
          </p:txBody>
        </p:sp>
        <p:sp>
          <p:nvSpPr>
            <p:cNvPr id="36" name="Number 16"/>
            <p:cNvSpPr txBox="1">
              <a:spLocks noChangeArrowheads="1"/>
            </p:cNvSpPr>
            <p:nvPr/>
          </p:nvSpPr>
          <p:spPr bwMode="auto">
            <a:xfrm>
              <a:off x="4614751" y="1259681"/>
              <a:ext cx="48282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16</a:t>
              </a:r>
            </a:p>
          </p:txBody>
        </p:sp>
        <p:sp>
          <p:nvSpPr>
            <p:cNvPr id="38" name="Number 17"/>
            <p:cNvSpPr txBox="1">
              <a:spLocks noChangeArrowheads="1"/>
            </p:cNvSpPr>
            <p:nvPr/>
          </p:nvSpPr>
          <p:spPr bwMode="auto">
            <a:xfrm>
              <a:off x="5206172" y="1259681"/>
              <a:ext cx="46679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17</a:t>
              </a:r>
            </a:p>
          </p:txBody>
        </p:sp>
        <p:sp>
          <p:nvSpPr>
            <p:cNvPr id="40" name="Number 18"/>
            <p:cNvSpPr txBox="1">
              <a:spLocks noChangeArrowheads="1"/>
            </p:cNvSpPr>
            <p:nvPr/>
          </p:nvSpPr>
          <p:spPr bwMode="auto">
            <a:xfrm>
              <a:off x="5775960" y="1259681"/>
              <a:ext cx="49244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18</a:t>
              </a:r>
            </a:p>
          </p:txBody>
        </p:sp>
        <p:sp>
          <p:nvSpPr>
            <p:cNvPr id="42" name="Number 19"/>
            <p:cNvSpPr txBox="1">
              <a:spLocks noChangeArrowheads="1"/>
            </p:cNvSpPr>
            <p:nvPr/>
          </p:nvSpPr>
          <p:spPr bwMode="auto">
            <a:xfrm>
              <a:off x="6364176" y="1259681"/>
              <a:ext cx="48282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19</a:t>
              </a:r>
            </a:p>
          </p:txBody>
        </p:sp>
        <p:sp>
          <p:nvSpPr>
            <p:cNvPr id="44" name="Number 20"/>
            <p:cNvSpPr txBox="1">
              <a:spLocks noChangeArrowheads="1"/>
            </p:cNvSpPr>
            <p:nvPr/>
          </p:nvSpPr>
          <p:spPr bwMode="auto">
            <a:xfrm>
              <a:off x="6918325" y="1254918"/>
              <a:ext cx="541338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20</a:t>
              </a:r>
            </a:p>
          </p:txBody>
        </p:sp>
        <p:sp>
          <p:nvSpPr>
            <p:cNvPr id="46" name="Number 21"/>
            <p:cNvSpPr txBox="1">
              <a:spLocks noChangeArrowheads="1"/>
            </p:cNvSpPr>
            <p:nvPr/>
          </p:nvSpPr>
          <p:spPr bwMode="auto">
            <a:xfrm>
              <a:off x="1715220" y="1823243"/>
              <a:ext cx="47480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21</a:t>
              </a:r>
            </a:p>
          </p:txBody>
        </p:sp>
        <p:sp>
          <p:nvSpPr>
            <p:cNvPr id="48" name="Number 22"/>
            <p:cNvSpPr txBox="1">
              <a:spLocks noChangeArrowheads="1"/>
            </p:cNvSpPr>
            <p:nvPr/>
          </p:nvSpPr>
          <p:spPr bwMode="auto">
            <a:xfrm>
              <a:off x="2277017" y="1823243"/>
              <a:ext cx="5116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22</a:t>
              </a:r>
            </a:p>
          </p:txBody>
        </p:sp>
        <p:sp>
          <p:nvSpPr>
            <p:cNvPr id="50" name="Number 23"/>
            <p:cNvSpPr txBox="1">
              <a:spLocks noChangeArrowheads="1"/>
            </p:cNvSpPr>
            <p:nvPr/>
          </p:nvSpPr>
          <p:spPr bwMode="auto">
            <a:xfrm>
              <a:off x="2862026" y="1823243"/>
              <a:ext cx="50847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23</a:t>
              </a:r>
            </a:p>
          </p:txBody>
        </p:sp>
        <p:sp>
          <p:nvSpPr>
            <p:cNvPr id="52" name="Number 24"/>
            <p:cNvSpPr txBox="1">
              <a:spLocks noChangeArrowheads="1"/>
            </p:cNvSpPr>
            <p:nvPr/>
          </p:nvSpPr>
          <p:spPr bwMode="auto">
            <a:xfrm>
              <a:off x="3429000" y="1823243"/>
              <a:ext cx="541338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24</a:t>
              </a:r>
            </a:p>
          </p:txBody>
        </p:sp>
        <p:sp>
          <p:nvSpPr>
            <p:cNvPr id="54" name="Number 25"/>
            <p:cNvSpPr txBox="1">
              <a:spLocks noChangeArrowheads="1"/>
            </p:cNvSpPr>
            <p:nvPr/>
          </p:nvSpPr>
          <p:spPr bwMode="auto">
            <a:xfrm>
              <a:off x="4026434" y="1823243"/>
              <a:ext cx="51328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25</a:t>
              </a:r>
            </a:p>
          </p:txBody>
        </p:sp>
        <p:sp>
          <p:nvSpPr>
            <p:cNvPr id="56" name="Number 26"/>
            <p:cNvSpPr txBox="1">
              <a:spLocks noChangeArrowheads="1"/>
            </p:cNvSpPr>
            <p:nvPr/>
          </p:nvSpPr>
          <p:spPr bwMode="auto">
            <a:xfrm>
              <a:off x="4595813" y="1823243"/>
              <a:ext cx="53975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26</a:t>
              </a:r>
            </a:p>
          </p:txBody>
        </p:sp>
        <p:sp>
          <p:nvSpPr>
            <p:cNvPr id="58" name="Number 27"/>
            <p:cNvSpPr txBox="1">
              <a:spLocks noChangeArrowheads="1"/>
            </p:cNvSpPr>
            <p:nvPr/>
          </p:nvSpPr>
          <p:spPr bwMode="auto">
            <a:xfrm>
              <a:off x="5197262" y="1823243"/>
              <a:ext cx="50366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27</a:t>
              </a:r>
            </a:p>
          </p:txBody>
        </p:sp>
        <p:sp>
          <p:nvSpPr>
            <p:cNvPr id="60" name="Number 28"/>
            <p:cNvSpPr txBox="1">
              <a:spLocks noChangeArrowheads="1"/>
            </p:cNvSpPr>
            <p:nvPr/>
          </p:nvSpPr>
          <p:spPr bwMode="auto">
            <a:xfrm>
              <a:off x="5762625" y="1823243"/>
              <a:ext cx="53975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28</a:t>
              </a:r>
            </a:p>
          </p:txBody>
        </p:sp>
        <p:sp>
          <p:nvSpPr>
            <p:cNvPr id="62" name="Number 29"/>
            <p:cNvSpPr txBox="1">
              <a:spLocks noChangeArrowheads="1"/>
            </p:cNvSpPr>
            <p:nvPr/>
          </p:nvSpPr>
          <p:spPr bwMode="auto">
            <a:xfrm>
              <a:off x="6356059" y="1823243"/>
              <a:ext cx="51969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29</a:t>
              </a:r>
            </a:p>
          </p:txBody>
        </p:sp>
        <p:sp>
          <p:nvSpPr>
            <p:cNvPr id="64" name="Number 30"/>
            <p:cNvSpPr txBox="1">
              <a:spLocks noChangeArrowheads="1"/>
            </p:cNvSpPr>
            <p:nvPr/>
          </p:nvSpPr>
          <p:spPr bwMode="auto">
            <a:xfrm>
              <a:off x="6927850" y="1818481"/>
              <a:ext cx="541338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30</a:t>
              </a:r>
            </a:p>
          </p:txBody>
        </p:sp>
        <p:sp>
          <p:nvSpPr>
            <p:cNvPr id="66" name="Number 31"/>
            <p:cNvSpPr txBox="1">
              <a:spLocks noChangeArrowheads="1"/>
            </p:cNvSpPr>
            <p:nvPr/>
          </p:nvSpPr>
          <p:spPr bwMode="auto">
            <a:xfrm>
              <a:off x="1726348" y="2374106"/>
              <a:ext cx="47160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31</a:t>
              </a:r>
            </a:p>
          </p:txBody>
        </p:sp>
        <p:sp>
          <p:nvSpPr>
            <p:cNvPr id="68" name="Number 32"/>
            <p:cNvSpPr txBox="1">
              <a:spLocks noChangeArrowheads="1"/>
            </p:cNvSpPr>
            <p:nvPr/>
          </p:nvSpPr>
          <p:spPr bwMode="auto">
            <a:xfrm>
              <a:off x="2288145" y="2354890"/>
              <a:ext cx="508473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32</a:t>
              </a:r>
            </a:p>
          </p:txBody>
        </p:sp>
        <p:sp>
          <p:nvSpPr>
            <p:cNvPr id="70" name="Number 33"/>
            <p:cNvSpPr txBox="1">
              <a:spLocks noChangeArrowheads="1"/>
            </p:cNvSpPr>
            <p:nvPr/>
          </p:nvSpPr>
          <p:spPr bwMode="auto">
            <a:xfrm>
              <a:off x="2873154" y="2374106"/>
              <a:ext cx="50526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33</a:t>
              </a:r>
            </a:p>
          </p:txBody>
        </p:sp>
        <p:sp>
          <p:nvSpPr>
            <p:cNvPr id="72" name="Number 34"/>
            <p:cNvSpPr txBox="1">
              <a:spLocks noChangeArrowheads="1"/>
            </p:cNvSpPr>
            <p:nvPr/>
          </p:nvSpPr>
          <p:spPr bwMode="auto">
            <a:xfrm>
              <a:off x="3438525" y="2354890"/>
              <a:ext cx="541338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34</a:t>
              </a:r>
            </a:p>
          </p:txBody>
        </p:sp>
        <p:sp>
          <p:nvSpPr>
            <p:cNvPr id="74" name="Number 35"/>
            <p:cNvSpPr txBox="1">
              <a:spLocks noChangeArrowheads="1"/>
            </p:cNvSpPr>
            <p:nvPr/>
          </p:nvSpPr>
          <p:spPr bwMode="auto">
            <a:xfrm>
              <a:off x="4037562" y="2374106"/>
              <a:ext cx="51007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35</a:t>
              </a:r>
            </a:p>
          </p:txBody>
        </p:sp>
        <p:sp>
          <p:nvSpPr>
            <p:cNvPr id="76" name="Number 36"/>
            <p:cNvSpPr txBox="1">
              <a:spLocks noChangeArrowheads="1"/>
            </p:cNvSpPr>
            <p:nvPr/>
          </p:nvSpPr>
          <p:spPr bwMode="auto">
            <a:xfrm>
              <a:off x="4616969" y="2354890"/>
              <a:ext cx="516488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36</a:t>
              </a:r>
            </a:p>
          </p:txBody>
        </p:sp>
        <p:sp>
          <p:nvSpPr>
            <p:cNvPr id="78" name="Number 37"/>
            <p:cNvSpPr txBox="1">
              <a:spLocks noChangeArrowheads="1"/>
            </p:cNvSpPr>
            <p:nvPr/>
          </p:nvSpPr>
          <p:spPr bwMode="auto">
            <a:xfrm>
              <a:off x="5208390" y="2374106"/>
              <a:ext cx="50045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37</a:t>
              </a:r>
            </a:p>
          </p:txBody>
        </p:sp>
        <p:sp>
          <p:nvSpPr>
            <p:cNvPr id="80" name="Number 38"/>
            <p:cNvSpPr txBox="1">
              <a:spLocks noChangeArrowheads="1"/>
            </p:cNvSpPr>
            <p:nvPr/>
          </p:nvSpPr>
          <p:spPr bwMode="auto">
            <a:xfrm>
              <a:off x="5772150" y="2354890"/>
              <a:ext cx="5397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38</a:t>
              </a:r>
            </a:p>
          </p:txBody>
        </p:sp>
        <p:sp>
          <p:nvSpPr>
            <p:cNvPr id="82" name="Number 39"/>
            <p:cNvSpPr txBox="1">
              <a:spLocks noChangeArrowheads="1"/>
            </p:cNvSpPr>
            <p:nvPr/>
          </p:nvSpPr>
          <p:spPr bwMode="auto">
            <a:xfrm>
              <a:off x="6367188" y="2374106"/>
              <a:ext cx="5164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39</a:t>
              </a:r>
            </a:p>
          </p:txBody>
        </p:sp>
        <p:sp>
          <p:nvSpPr>
            <p:cNvPr id="84" name="Number 40"/>
            <p:cNvSpPr txBox="1">
              <a:spLocks noChangeArrowheads="1"/>
            </p:cNvSpPr>
            <p:nvPr/>
          </p:nvSpPr>
          <p:spPr bwMode="auto">
            <a:xfrm>
              <a:off x="6928160" y="2369343"/>
              <a:ext cx="55976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40</a:t>
              </a:r>
            </a:p>
          </p:txBody>
        </p:sp>
        <p:sp>
          <p:nvSpPr>
            <p:cNvPr id="86" name="Number 41"/>
            <p:cNvSpPr txBox="1">
              <a:spLocks noChangeArrowheads="1"/>
            </p:cNvSpPr>
            <p:nvPr/>
          </p:nvSpPr>
          <p:spPr bwMode="auto">
            <a:xfrm>
              <a:off x="1707205" y="2958306"/>
              <a:ext cx="49084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41</a:t>
              </a:r>
            </a:p>
          </p:txBody>
        </p:sp>
        <p:sp>
          <p:nvSpPr>
            <p:cNvPr id="88" name="Number 42"/>
            <p:cNvSpPr txBox="1">
              <a:spLocks noChangeArrowheads="1"/>
            </p:cNvSpPr>
            <p:nvPr/>
          </p:nvSpPr>
          <p:spPr bwMode="auto">
            <a:xfrm>
              <a:off x="2262188" y="2919874"/>
              <a:ext cx="541337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42</a:t>
              </a:r>
            </a:p>
          </p:txBody>
        </p:sp>
        <p:sp>
          <p:nvSpPr>
            <p:cNvPr id="90" name="Number 43"/>
            <p:cNvSpPr txBox="1">
              <a:spLocks noChangeArrowheads="1"/>
            </p:cNvSpPr>
            <p:nvPr/>
          </p:nvSpPr>
          <p:spPr bwMode="auto">
            <a:xfrm>
              <a:off x="2846388" y="2958306"/>
              <a:ext cx="5397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43</a:t>
              </a:r>
            </a:p>
          </p:txBody>
        </p:sp>
        <p:sp>
          <p:nvSpPr>
            <p:cNvPr id="92" name="Number 44"/>
            <p:cNvSpPr txBox="1">
              <a:spLocks noChangeArrowheads="1"/>
            </p:cNvSpPr>
            <p:nvPr/>
          </p:nvSpPr>
          <p:spPr bwMode="auto">
            <a:xfrm>
              <a:off x="3429000" y="2919874"/>
              <a:ext cx="541338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44</a:t>
              </a:r>
            </a:p>
          </p:txBody>
        </p:sp>
        <p:sp>
          <p:nvSpPr>
            <p:cNvPr id="94" name="Number 45"/>
            <p:cNvSpPr txBox="1">
              <a:spLocks noChangeArrowheads="1"/>
            </p:cNvSpPr>
            <p:nvPr/>
          </p:nvSpPr>
          <p:spPr bwMode="auto">
            <a:xfrm>
              <a:off x="4013200" y="2958306"/>
              <a:ext cx="5397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45</a:t>
              </a:r>
            </a:p>
          </p:txBody>
        </p:sp>
        <p:sp>
          <p:nvSpPr>
            <p:cNvPr id="96" name="Number 46"/>
            <p:cNvSpPr txBox="1">
              <a:spLocks noChangeArrowheads="1"/>
            </p:cNvSpPr>
            <p:nvPr/>
          </p:nvSpPr>
          <p:spPr bwMode="auto">
            <a:xfrm>
              <a:off x="4595813" y="2919874"/>
              <a:ext cx="5397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46</a:t>
              </a:r>
            </a:p>
          </p:txBody>
        </p:sp>
        <p:sp>
          <p:nvSpPr>
            <p:cNvPr id="98" name="Number 47"/>
            <p:cNvSpPr txBox="1">
              <a:spLocks noChangeArrowheads="1"/>
            </p:cNvSpPr>
            <p:nvPr/>
          </p:nvSpPr>
          <p:spPr bwMode="auto">
            <a:xfrm>
              <a:off x="5189247" y="2958306"/>
              <a:ext cx="51969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47</a:t>
              </a:r>
            </a:p>
          </p:txBody>
        </p:sp>
        <p:sp>
          <p:nvSpPr>
            <p:cNvPr id="100" name="Number 48"/>
            <p:cNvSpPr txBox="1">
              <a:spLocks noChangeArrowheads="1"/>
            </p:cNvSpPr>
            <p:nvPr/>
          </p:nvSpPr>
          <p:spPr bwMode="auto">
            <a:xfrm>
              <a:off x="5759829" y="2919874"/>
              <a:ext cx="545342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48</a:t>
              </a:r>
            </a:p>
          </p:txBody>
        </p:sp>
        <p:sp>
          <p:nvSpPr>
            <p:cNvPr id="102" name="Number 49"/>
            <p:cNvSpPr txBox="1">
              <a:spLocks noChangeArrowheads="1"/>
            </p:cNvSpPr>
            <p:nvPr/>
          </p:nvSpPr>
          <p:spPr bwMode="auto">
            <a:xfrm>
              <a:off x="6345238" y="2958306"/>
              <a:ext cx="541337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49</a:t>
              </a:r>
            </a:p>
          </p:txBody>
        </p:sp>
        <p:sp>
          <p:nvSpPr>
            <p:cNvPr id="104" name="Number 50"/>
            <p:cNvSpPr txBox="1">
              <a:spLocks noChangeArrowheads="1"/>
            </p:cNvSpPr>
            <p:nvPr/>
          </p:nvSpPr>
          <p:spPr bwMode="auto">
            <a:xfrm>
              <a:off x="6927850" y="2916699"/>
              <a:ext cx="541338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50</a:t>
              </a:r>
            </a:p>
          </p:txBody>
        </p:sp>
        <p:sp>
          <p:nvSpPr>
            <p:cNvPr id="106" name="Number 51"/>
            <p:cNvSpPr txBox="1">
              <a:spLocks noChangeArrowheads="1"/>
            </p:cNvSpPr>
            <p:nvPr/>
          </p:nvSpPr>
          <p:spPr bwMode="auto">
            <a:xfrm>
              <a:off x="1704100" y="3521868"/>
              <a:ext cx="47641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51</a:t>
              </a:r>
            </a:p>
          </p:txBody>
        </p:sp>
        <p:sp>
          <p:nvSpPr>
            <p:cNvPr id="108" name="Number 52"/>
            <p:cNvSpPr txBox="1">
              <a:spLocks noChangeArrowheads="1"/>
            </p:cNvSpPr>
            <p:nvPr/>
          </p:nvSpPr>
          <p:spPr bwMode="auto">
            <a:xfrm>
              <a:off x="2266690" y="3483436"/>
              <a:ext cx="513282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52</a:t>
              </a:r>
            </a:p>
          </p:txBody>
        </p:sp>
        <p:sp>
          <p:nvSpPr>
            <p:cNvPr id="110" name="Number 53"/>
            <p:cNvSpPr txBox="1">
              <a:spLocks noChangeArrowheads="1"/>
            </p:cNvSpPr>
            <p:nvPr/>
          </p:nvSpPr>
          <p:spPr bwMode="auto">
            <a:xfrm>
              <a:off x="2851700" y="3521868"/>
              <a:ext cx="51007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53</a:t>
              </a:r>
            </a:p>
          </p:txBody>
        </p:sp>
        <p:sp>
          <p:nvSpPr>
            <p:cNvPr id="112" name="Number 54"/>
            <p:cNvSpPr txBox="1">
              <a:spLocks noChangeArrowheads="1"/>
            </p:cNvSpPr>
            <p:nvPr/>
          </p:nvSpPr>
          <p:spPr bwMode="auto">
            <a:xfrm>
              <a:off x="3419475" y="3483436"/>
              <a:ext cx="53975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54</a:t>
              </a:r>
            </a:p>
          </p:txBody>
        </p:sp>
        <p:sp>
          <p:nvSpPr>
            <p:cNvPr id="114" name="Number 55"/>
            <p:cNvSpPr txBox="1">
              <a:spLocks noChangeArrowheads="1"/>
            </p:cNvSpPr>
            <p:nvPr/>
          </p:nvSpPr>
          <p:spPr bwMode="auto">
            <a:xfrm>
              <a:off x="4015314" y="3521868"/>
              <a:ext cx="51488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55</a:t>
              </a:r>
            </a:p>
          </p:txBody>
        </p:sp>
        <p:sp>
          <p:nvSpPr>
            <p:cNvPr id="116" name="Number 56"/>
            <p:cNvSpPr txBox="1">
              <a:spLocks noChangeArrowheads="1"/>
            </p:cNvSpPr>
            <p:nvPr/>
          </p:nvSpPr>
          <p:spPr bwMode="auto">
            <a:xfrm>
              <a:off x="4586288" y="3521868"/>
              <a:ext cx="53975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56</a:t>
              </a:r>
            </a:p>
          </p:txBody>
        </p:sp>
        <p:sp>
          <p:nvSpPr>
            <p:cNvPr id="118" name="Number 57"/>
            <p:cNvSpPr txBox="1">
              <a:spLocks noChangeArrowheads="1"/>
            </p:cNvSpPr>
            <p:nvPr/>
          </p:nvSpPr>
          <p:spPr bwMode="auto">
            <a:xfrm>
              <a:off x="5186935" y="3521868"/>
              <a:ext cx="50526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57</a:t>
              </a:r>
            </a:p>
          </p:txBody>
        </p:sp>
        <p:sp>
          <p:nvSpPr>
            <p:cNvPr id="120" name="Number 58"/>
            <p:cNvSpPr txBox="1">
              <a:spLocks noChangeArrowheads="1"/>
            </p:cNvSpPr>
            <p:nvPr/>
          </p:nvSpPr>
          <p:spPr bwMode="auto">
            <a:xfrm>
              <a:off x="5751513" y="3483436"/>
              <a:ext cx="541337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58</a:t>
              </a:r>
            </a:p>
          </p:txBody>
        </p:sp>
        <p:sp>
          <p:nvSpPr>
            <p:cNvPr id="122" name="Number 59"/>
            <p:cNvSpPr txBox="1">
              <a:spLocks noChangeArrowheads="1"/>
            </p:cNvSpPr>
            <p:nvPr/>
          </p:nvSpPr>
          <p:spPr bwMode="auto">
            <a:xfrm>
              <a:off x="6335713" y="3521868"/>
              <a:ext cx="53975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59</a:t>
              </a:r>
            </a:p>
          </p:txBody>
        </p:sp>
        <p:sp>
          <p:nvSpPr>
            <p:cNvPr id="124" name="Number 60"/>
            <p:cNvSpPr txBox="1">
              <a:spLocks noChangeArrowheads="1"/>
            </p:cNvSpPr>
            <p:nvPr/>
          </p:nvSpPr>
          <p:spPr bwMode="auto">
            <a:xfrm>
              <a:off x="6913117" y="3480261"/>
              <a:ext cx="551754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60</a:t>
              </a:r>
            </a:p>
          </p:txBody>
        </p:sp>
        <p:sp>
          <p:nvSpPr>
            <p:cNvPr id="126" name="Number 61"/>
            <p:cNvSpPr txBox="1">
              <a:spLocks noChangeArrowheads="1"/>
            </p:cNvSpPr>
            <p:nvPr/>
          </p:nvSpPr>
          <p:spPr bwMode="auto">
            <a:xfrm>
              <a:off x="1691369" y="4066381"/>
              <a:ext cx="48282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61</a:t>
              </a:r>
            </a:p>
          </p:txBody>
        </p:sp>
        <p:sp>
          <p:nvSpPr>
            <p:cNvPr id="128" name="Number 62"/>
            <p:cNvSpPr txBox="1">
              <a:spLocks noChangeArrowheads="1"/>
            </p:cNvSpPr>
            <p:nvPr/>
          </p:nvSpPr>
          <p:spPr bwMode="auto">
            <a:xfrm>
              <a:off x="2243138" y="4066381"/>
              <a:ext cx="5397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62</a:t>
              </a:r>
            </a:p>
          </p:txBody>
        </p:sp>
        <p:sp>
          <p:nvSpPr>
            <p:cNvPr id="130" name="Number 63"/>
            <p:cNvSpPr txBox="1">
              <a:spLocks noChangeArrowheads="1"/>
            </p:cNvSpPr>
            <p:nvPr/>
          </p:nvSpPr>
          <p:spPr bwMode="auto">
            <a:xfrm>
              <a:off x="2838175" y="4066381"/>
              <a:ext cx="5164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63</a:t>
              </a:r>
            </a:p>
          </p:txBody>
        </p:sp>
        <p:sp>
          <p:nvSpPr>
            <p:cNvPr id="132" name="Number 64"/>
            <p:cNvSpPr txBox="1">
              <a:spLocks noChangeArrowheads="1"/>
            </p:cNvSpPr>
            <p:nvPr/>
          </p:nvSpPr>
          <p:spPr bwMode="auto">
            <a:xfrm>
              <a:off x="3409950" y="4066381"/>
              <a:ext cx="5397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64</a:t>
              </a:r>
            </a:p>
          </p:txBody>
        </p:sp>
        <p:sp>
          <p:nvSpPr>
            <p:cNvPr id="134" name="Number 65"/>
            <p:cNvSpPr txBox="1">
              <a:spLocks noChangeArrowheads="1"/>
            </p:cNvSpPr>
            <p:nvPr/>
          </p:nvSpPr>
          <p:spPr bwMode="auto">
            <a:xfrm>
              <a:off x="3992563" y="4066381"/>
              <a:ext cx="541337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65</a:t>
              </a:r>
            </a:p>
          </p:txBody>
        </p:sp>
        <p:sp>
          <p:nvSpPr>
            <p:cNvPr id="136" name="Number 66"/>
            <p:cNvSpPr txBox="1">
              <a:spLocks noChangeArrowheads="1"/>
            </p:cNvSpPr>
            <p:nvPr/>
          </p:nvSpPr>
          <p:spPr bwMode="auto">
            <a:xfrm>
              <a:off x="4575175" y="4066381"/>
              <a:ext cx="541338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66</a:t>
              </a:r>
            </a:p>
          </p:txBody>
        </p:sp>
        <p:sp>
          <p:nvSpPr>
            <p:cNvPr id="138" name="Number 67"/>
            <p:cNvSpPr txBox="1">
              <a:spLocks noChangeArrowheads="1"/>
            </p:cNvSpPr>
            <p:nvPr/>
          </p:nvSpPr>
          <p:spPr bwMode="auto">
            <a:xfrm>
              <a:off x="5173410" y="4066381"/>
              <a:ext cx="5116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67</a:t>
              </a:r>
            </a:p>
          </p:txBody>
        </p:sp>
        <p:sp>
          <p:nvSpPr>
            <p:cNvPr id="140" name="Number 68"/>
            <p:cNvSpPr txBox="1">
              <a:spLocks noChangeArrowheads="1"/>
            </p:cNvSpPr>
            <p:nvPr/>
          </p:nvSpPr>
          <p:spPr bwMode="auto">
            <a:xfrm>
              <a:off x="5741988" y="4037556"/>
              <a:ext cx="541337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68</a:t>
              </a:r>
            </a:p>
          </p:txBody>
        </p:sp>
        <p:sp>
          <p:nvSpPr>
            <p:cNvPr id="142" name="Number 69"/>
            <p:cNvSpPr txBox="1">
              <a:spLocks noChangeArrowheads="1"/>
            </p:cNvSpPr>
            <p:nvPr/>
          </p:nvSpPr>
          <p:spPr bwMode="auto">
            <a:xfrm>
              <a:off x="6326188" y="4066381"/>
              <a:ext cx="5397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69</a:t>
              </a:r>
            </a:p>
          </p:txBody>
        </p:sp>
        <p:sp>
          <p:nvSpPr>
            <p:cNvPr id="144" name="Number 70"/>
            <p:cNvSpPr txBox="1">
              <a:spLocks noChangeArrowheads="1"/>
            </p:cNvSpPr>
            <p:nvPr/>
          </p:nvSpPr>
          <p:spPr bwMode="auto">
            <a:xfrm>
              <a:off x="6908800" y="4032793"/>
              <a:ext cx="53975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70</a:t>
              </a:r>
            </a:p>
          </p:txBody>
        </p:sp>
        <p:sp>
          <p:nvSpPr>
            <p:cNvPr id="146" name="Number 71"/>
            <p:cNvSpPr txBox="1">
              <a:spLocks noChangeArrowheads="1"/>
            </p:cNvSpPr>
            <p:nvPr/>
          </p:nvSpPr>
          <p:spPr bwMode="auto">
            <a:xfrm>
              <a:off x="1699384" y="4648993"/>
              <a:ext cx="46679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71</a:t>
              </a:r>
            </a:p>
          </p:txBody>
        </p:sp>
        <p:sp>
          <p:nvSpPr>
            <p:cNvPr id="148" name="Number 72"/>
            <p:cNvSpPr txBox="1">
              <a:spLocks noChangeArrowheads="1"/>
            </p:cNvSpPr>
            <p:nvPr/>
          </p:nvSpPr>
          <p:spPr bwMode="auto">
            <a:xfrm>
              <a:off x="2261181" y="4620169"/>
              <a:ext cx="503664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72</a:t>
              </a:r>
            </a:p>
          </p:txBody>
        </p:sp>
        <p:sp>
          <p:nvSpPr>
            <p:cNvPr id="150" name="Number 73"/>
            <p:cNvSpPr txBox="1">
              <a:spLocks noChangeArrowheads="1"/>
            </p:cNvSpPr>
            <p:nvPr/>
          </p:nvSpPr>
          <p:spPr bwMode="auto">
            <a:xfrm>
              <a:off x="2846190" y="4648993"/>
              <a:ext cx="50045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73</a:t>
              </a:r>
            </a:p>
          </p:txBody>
        </p:sp>
        <p:sp>
          <p:nvSpPr>
            <p:cNvPr id="152" name="Number 74"/>
            <p:cNvSpPr txBox="1">
              <a:spLocks noChangeArrowheads="1"/>
            </p:cNvSpPr>
            <p:nvPr/>
          </p:nvSpPr>
          <p:spPr bwMode="auto">
            <a:xfrm>
              <a:off x="3409950" y="4620169"/>
              <a:ext cx="53975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74</a:t>
              </a:r>
            </a:p>
          </p:txBody>
        </p:sp>
        <p:sp>
          <p:nvSpPr>
            <p:cNvPr id="154" name="Number 75"/>
            <p:cNvSpPr txBox="1">
              <a:spLocks noChangeArrowheads="1"/>
            </p:cNvSpPr>
            <p:nvPr/>
          </p:nvSpPr>
          <p:spPr bwMode="auto">
            <a:xfrm>
              <a:off x="4010598" y="4648993"/>
              <a:ext cx="50526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75</a:t>
              </a:r>
            </a:p>
          </p:txBody>
        </p:sp>
        <p:sp>
          <p:nvSpPr>
            <p:cNvPr id="156" name="Number 76"/>
            <p:cNvSpPr txBox="1">
              <a:spLocks noChangeArrowheads="1"/>
            </p:cNvSpPr>
            <p:nvPr/>
          </p:nvSpPr>
          <p:spPr bwMode="auto">
            <a:xfrm>
              <a:off x="4590004" y="4620169"/>
              <a:ext cx="511679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76</a:t>
              </a:r>
            </a:p>
          </p:txBody>
        </p:sp>
        <p:sp>
          <p:nvSpPr>
            <p:cNvPr id="158" name="Number 77"/>
            <p:cNvSpPr txBox="1">
              <a:spLocks noChangeArrowheads="1"/>
            </p:cNvSpPr>
            <p:nvPr/>
          </p:nvSpPr>
          <p:spPr bwMode="auto">
            <a:xfrm>
              <a:off x="5181425" y="4648993"/>
              <a:ext cx="49564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77</a:t>
              </a:r>
            </a:p>
          </p:txBody>
        </p:sp>
        <p:sp>
          <p:nvSpPr>
            <p:cNvPr id="160" name="Number 78"/>
            <p:cNvSpPr txBox="1">
              <a:spLocks noChangeArrowheads="1"/>
            </p:cNvSpPr>
            <p:nvPr/>
          </p:nvSpPr>
          <p:spPr bwMode="auto">
            <a:xfrm>
              <a:off x="5741988" y="4620169"/>
              <a:ext cx="541337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78</a:t>
              </a:r>
            </a:p>
          </p:txBody>
        </p:sp>
        <p:sp>
          <p:nvSpPr>
            <p:cNvPr id="162" name="Number 79"/>
            <p:cNvSpPr txBox="1">
              <a:spLocks noChangeArrowheads="1"/>
            </p:cNvSpPr>
            <p:nvPr/>
          </p:nvSpPr>
          <p:spPr bwMode="auto">
            <a:xfrm>
              <a:off x="6340223" y="4648993"/>
              <a:ext cx="5116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79</a:t>
              </a:r>
            </a:p>
          </p:txBody>
        </p:sp>
        <p:sp>
          <p:nvSpPr>
            <p:cNvPr id="164" name="Number 80"/>
            <p:cNvSpPr txBox="1">
              <a:spLocks noChangeArrowheads="1"/>
            </p:cNvSpPr>
            <p:nvPr/>
          </p:nvSpPr>
          <p:spPr bwMode="auto">
            <a:xfrm>
              <a:off x="6897989" y="4615407"/>
              <a:ext cx="561372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80</a:t>
              </a:r>
            </a:p>
          </p:txBody>
        </p:sp>
        <p:sp>
          <p:nvSpPr>
            <p:cNvPr id="166" name="Number 81"/>
            <p:cNvSpPr txBox="1">
              <a:spLocks noChangeArrowheads="1"/>
            </p:cNvSpPr>
            <p:nvPr/>
          </p:nvSpPr>
          <p:spPr bwMode="auto">
            <a:xfrm>
              <a:off x="1705610" y="5195093"/>
              <a:ext cx="49244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81</a:t>
              </a:r>
            </a:p>
          </p:txBody>
        </p:sp>
        <p:sp>
          <p:nvSpPr>
            <p:cNvPr id="168" name="Number 82"/>
            <p:cNvSpPr txBox="1">
              <a:spLocks noChangeArrowheads="1"/>
            </p:cNvSpPr>
            <p:nvPr/>
          </p:nvSpPr>
          <p:spPr bwMode="auto">
            <a:xfrm>
              <a:off x="2243138" y="5171032"/>
              <a:ext cx="5397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82</a:t>
              </a:r>
            </a:p>
          </p:txBody>
        </p:sp>
        <p:sp>
          <p:nvSpPr>
            <p:cNvPr id="170" name="Number 83"/>
            <p:cNvSpPr txBox="1">
              <a:spLocks noChangeArrowheads="1"/>
            </p:cNvSpPr>
            <p:nvPr/>
          </p:nvSpPr>
          <p:spPr bwMode="auto">
            <a:xfrm>
              <a:off x="2854325" y="5209381"/>
              <a:ext cx="541338" cy="460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83</a:t>
              </a:r>
            </a:p>
          </p:txBody>
        </p:sp>
        <p:sp>
          <p:nvSpPr>
            <p:cNvPr id="172" name="Number 84"/>
            <p:cNvSpPr txBox="1">
              <a:spLocks noChangeArrowheads="1"/>
            </p:cNvSpPr>
            <p:nvPr/>
          </p:nvSpPr>
          <p:spPr bwMode="auto">
            <a:xfrm>
              <a:off x="3425825" y="5169444"/>
              <a:ext cx="541338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84</a:t>
              </a:r>
            </a:p>
          </p:txBody>
        </p:sp>
        <p:sp>
          <p:nvSpPr>
            <p:cNvPr id="174" name="Number 85"/>
            <p:cNvSpPr txBox="1">
              <a:spLocks noChangeArrowheads="1"/>
            </p:cNvSpPr>
            <p:nvPr/>
          </p:nvSpPr>
          <p:spPr bwMode="auto">
            <a:xfrm>
              <a:off x="3992563" y="5199856"/>
              <a:ext cx="541337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85</a:t>
              </a:r>
            </a:p>
          </p:txBody>
        </p:sp>
        <p:sp>
          <p:nvSpPr>
            <p:cNvPr id="176" name="Number 86"/>
            <p:cNvSpPr txBox="1">
              <a:spLocks noChangeArrowheads="1"/>
            </p:cNvSpPr>
            <p:nvPr/>
          </p:nvSpPr>
          <p:spPr bwMode="auto">
            <a:xfrm>
              <a:off x="4575175" y="5171032"/>
              <a:ext cx="541338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86</a:t>
              </a:r>
            </a:p>
          </p:txBody>
        </p:sp>
        <p:sp>
          <p:nvSpPr>
            <p:cNvPr id="178" name="Number 87"/>
            <p:cNvSpPr txBox="1">
              <a:spLocks noChangeArrowheads="1"/>
            </p:cNvSpPr>
            <p:nvPr/>
          </p:nvSpPr>
          <p:spPr bwMode="auto">
            <a:xfrm>
              <a:off x="5159375" y="5199856"/>
              <a:ext cx="5397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87</a:t>
              </a:r>
            </a:p>
          </p:txBody>
        </p:sp>
        <p:sp>
          <p:nvSpPr>
            <p:cNvPr id="180" name="Number 88"/>
            <p:cNvSpPr txBox="1">
              <a:spLocks noChangeArrowheads="1"/>
            </p:cNvSpPr>
            <p:nvPr/>
          </p:nvSpPr>
          <p:spPr bwMode="auto">
            <a:xfrm>
              <a:off x="5739183" y="5171032"/>
              <a:ext cx="546945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88</a:t>
              </a:r>
            </a:p>
          </p:txBody>
        </p:sp>
        <p:sp>
          <p:nvSpPr>
            <p:cNvPr id="182" name="Number 89"/>
            <p:cNvSpPr txBox="1">
              <a:spLocks noChangeArrowheads="1"/>
            </p:cNvSpPr>
            <p:nvPr/>
          </p:nvSpPr>
          <p:spPr bwMode="auto">
            <a:xfrm>
              <a:off x="6326188" y="5199856"/>
              <a:ext cx="5397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89</a:t>
              </a:r>
            </a:p>
          </p:txBody>
        </p:sp>
        <p:sp>
          <p:nvSpPr>
            <p:cNvPr id="184" name="Number 90"/>
            <p:cNvSpPr txBox="1">
              <a:spLocks noChangeArrowheads="1"/>
            </p:cNvSpPr>
            <p:nvPr/>
          </p:nvSpPr>
          <p:spPr bwMode="auto">
            <a:xfrm>
              <a:off x="6902798" y="5166269"/>
              <a:ext cx="551754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90</a:t>
              </a:r>
            </a:p>
          </p:txBody>
        </p:sp>
        <p:sp>
          <p:nvSpPr>
            <p:cNvPr id="186" name="Number 91"/>
            <p:cNvSpPr txBox="1">
              <a:spLocks noChangeArrowheads="1"/>
            </p:cNvSpPr>
            <p:nvPr/>
          </p:nvSpPr>
          <p:spPr bwMode="auto">
            <a:xfrm>
              <a:off x="1681051" y="5723731"/>
              <a:ext cx="48282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91</a:t>
              </a:r>
            </a:p>
          </p:txBody>
        </p:sp>
        <p:sp>
          <p:nvSpPr>
            <p:cNvPr id="188" name="Number 92"/>
            <p:cNvSpPr txBox="1">
              <a:spLocks noChangeArrowheads="1"/>
            </p:cNvSpPr>
            <p:nvPr/>
          </p:nvSpPr>
          <p:spPr bwMode="auto">
            <a:xfrm>
              <a:off x="2233613" y="5723731"/>
              <a:ext cx="5397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92</a:t>
              </a:r>
            </a:p>
          </p:txBody>
        </p:sp>
        <p:sp>
          <p:nvSpPr>
            <p:cNvPr id="190" name="Number 93"/>
            <p:cNvSpPr txBox="1">
              <a:spLocks noChangeArrowheads="1"/>
            </p:cNvSpPr>
            <p:nvPr/>
          </p:nvSpPr>
          <p:spPr bwMode="auto">
            <a:xfrm>
              <a:off x="2827856" y="5723731"/>
              <a:ext cx="5164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93</a:t>
              </a:r>
            </a:p>
          </p:txBody>
        </p:sp>
        <p:sp>
          <p:nvSpPr>
            <p:cNvPr id="192" name="Number 94"/>
            <p:cNvSpPr txBox="1">
              <a:spLocks noChangeArrowheads="1"/>
            </p:cNvSpPr>
            <p:nvPr/>
          </p:nvSpPr>
          <p:spPr bwMode="auto">
            <a:xfrm>
              <a:off x="3398838" y="5723731"/>
              <a:ext cx="541337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94</a:t>
              </a:r>
            </a:p>
          </p:txBody>
        </p:sp>
        <p:sp>
          <p:nvSpPr>
            <p:cNvPr id="194" name="Number 95"/>
            <p:cNvSpPr txBox="1">
              <a:spLocks noChangeArrowheads="1"/>
            </p:cNvSpPr>
            <p:nvPr/>
          </p:nvSpPr>
          <p:spPr bwMode="auto">
            <a:xfrm>
              <a:off x="3983038" y="5723731"/>
              <a:ext cx="5397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95</a:t>
              </a:r>
            </a:p>
          </p:txBody>
        </p:sp>
        <p:sp>
          <p:nvSpPr>
            <p:cNvPr id="196" name="Number 96"/>
            <p:cNvSpPr txBox="1">
              <a:spLocks noChangeArrowheads="1"/>
            </p:cNvSpPr>
            <p:nvPr/>
          </p:nvSpPr>
          <p:spPr bwMode="auto">
            <a:xfrm>
              <a:off x="4565650" y="5723731"/>
              <a:ext cx="541338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96</a:t>
              </a:r>
            </a:p>
          </p:txBody>
        </p:sp>
        <p:sp>
          <p:nvSpPr>
            <p:cNvPr id="198" name="Number 97"/>
            <p:cNvSpPr txBox="1">
              <a:spLocks noChangeArrowheads="1"/>
            </p:cNvSpPr>
            <p:nvPr/>
          </p:nvSpPr>
          <p:spPr bwMode="auto">
            <a:xfrm>
              <a:off x="5163885" y="5723731"/>
              <a:ext cx="5116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97</a:t>
              </a:r>
            </a:p>
          </p:txBody>
        </p:sp>
        <p:sp>
          <p:nvSpPr>
            <p:cNvPr id="200" name="Number 98"/>
            <p:cNvSpPr txBox="1">
              <a:spLocks noChangeArrowheads="1"/>
            </p:cNvSpPr>
            <p:nvPr/>
          </p:nvSpPr>
          <p:spPr bwMode="auto">
            <a:xfrm>
              <a:off x="5732463" y="5723731"/>
              <a:ext cx="5397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98</a:t>
              </a:r>
            </a:p>
          </p:txBody>
        </p:sp>
        <p:sp>
          <p:nvSpPr>
            <p:cNvPr id="202" name="Number 99"/>
            <p:cNvSpPr txBox="1">
              <a:spLocks noChangeArrowheads="1"/>
            </p:cNvSpPr>
            <p:nvPr/>
          </p:nvSpPr>
          <p:spPr bwMode="auto">
            <a:xfrm>
              <a:off x="6315075" y="5723731"/>
              <a:ext cx="541338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99</a:t>
              </a:r>
            </a:p>
          </p:txBody>
        </p:sp>
        <p:sp>
          <p:nvSpPr>
            <p:cNvPr id="204" name="Number 100"/>
            <p:cNvSpPr txBox="1">
              <a:spLocks noChangeArrowheads="1"/>
            </p:cNvSpPr>
            <p:nvPr/>
          </p:nvSpPr>
          <p:spPr bwMode="auto">
            <a:xfrm>
              <a:off x="6875795" y="5777706"/>
              <a:ext cx="627062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000" b="1" dirty="0">
                  <a:latin typeface="+mn-lt"/>
                </a:rPr>
                <a:t>100</a:t>
              </a:r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DC6B3C2-097E-45DB-8C91-B10AF93FFC2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69190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996"/>
    </mc:Choice>
    <mc:Fallback>
      <p:transition spd="slow" advTm="279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0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0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8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90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95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4000"/>
                            </p:stCondLst>
                            <p:childTnLst>
                              <p:par>
                                <p:cTn id="1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14500"/>
                            </p:stCondLst>
                            <p:childTnLst>
                              <p:par>
                                <p:cTn id="1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5500"/>
                            </p:stCondLst>
                            <p:childTnLst>
                              <p:par>
                                <p:cTn id="1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16000"/>
                            </p:stCondLst>
                            <p:childTnLst>
                              <p:par>
                                <p:cTn id="1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6500"/>
                            </p:stCondLst>
                            <p:childTnLst>
                              <p:par>
                                <p:cTn id="1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17000"/>
                            </p:stCondLst>
                            <p:childTnLst>
                              <p:par>
                                <p:cTn id="1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7500"/>
                            </p:stCondLst>
                            <p:childTnLst>
                              <p:par>
                                <p:cTn id="1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18000"/>
                            </p:stCondLst>
                            <p:childTnLst>
                              <p:par>
                                <p:cTn id="1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18500"/>
                            </p:stCondLst>
                            <p:childTnLst>
                              <p:par>
                                <p:cTn id="2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19000"/>
                            </p:stCondLst>
                            <p:childTnLst>
                              <p:par>
                                <p:cTn id="2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19500"/>
                            </p:stCondLst>
                            <p:childTnLst>
                              <p:par>
                                <p:cTn id="2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7" grpId="0" animBg="1"/>
      <p:bldP spid="208" grpId="0" animBg="1"/>
      <p:bldP spid="209" grpId="0" animBg="1"/>
      <p:bldP spid="210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22" grpId="0" animBg="1"/>
      <p:bldP spid="223" grpId="0" animBg="1"/>
      <p:bldP spid="224" grpId="0" animBg="1"/>
      <p:bldP spid="225" grpId="0" animBg="1"/>
      <p:bldP spid="226" grpId="0" animBg="1"/>
      <p:bldP spid="227" grpId="0" animBg="1"/>
      <p:bldP spid="228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5" grpId="0" animBg="1"/>
      <p:bldP spid="236" grpId="0" animBg="1"/>
      <p:bldP spid="237" grpId="0" animBg="1"/>
      <p:bldP spid="238" grpId="0" animBg="1"/>
      <p:bldP spid="239" grpId="0" animBg="1"/>
      <p:bldP spid="240" grpId="0" animBg="1"/>
      <p:bldP spid="241" grpId="0" animBg="1"/>
      <p:bldP spid="242" grpId="0" animBg="1"/>
      <p:bldP spid="243" grpId="0" animBg="1"/>
      <p:bldP spid="244" grpId="0" animBg="1"/>
      <p:bldP spid="245" grpId="0" animBg="1"/>
      <p:bldP spid="246" grpId="0" animBg="1"/>
      <p:bldP spid="247" grpId="0" animBg="1"/>
      <p:bldP spid="248" grpId="0" animBg="1"/>
      <p:bldP spid="249" grpId="0" animBg="1"/>
      <p:bldP spid="250" grpId="0" animBg="1"/>
      <p:bldP spid="251" grpId="0" animBg="1"/>
      <p:bldP spid="252" grpId="0" animBg="1"/>
      <p:bldP spid="253" grpId="0" animBg="1"/>
      <p:bldP spid="254" grpId="0" animBg="1"/>
      <p:bldP spid="255" grpId="0" animBg="1"/>
      <p:bldP spid="256" grpId="0" animBg="1"/>
      <p:bldP spid="257" grpId="0" animBg="1"/>
      <p:bldP spid="258" grpId="0" animBg="1"/>
      <p:bldP spid="259" grpId="0" animBg="1"/>
      <p:bldP spid="260" grpId="0" animBg="1"/>
      <p:bldP spid="26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altLang="en-US" sz="3600" dirty="0">
                <a:latin typeface="Twinkl" pitchFamily="2" charset="0"/>
              </a:rPr>
              <a:t>What Is An Even Number?</a:t>
            </a:r>
            <a:endParaRPr lang="en-US" sz="3600" dirty="0"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50899" y="1509236"/>
            <a:ext cx="74847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Even numbers can be small or they can be very big.</a:t>
            </a:r>
          </a:p>
          <a:p>
            <a:pPr>
              <a:spcBef>
                <a:spcPct val="0"/>
              </a:spcBef>
            </a:pPr>
            <a:r>
              <a:rPr lang="en-GB" altLang="en-US" dirty="0"/>
              <a:t>If a number ends in a </a:t>
            </a:r>
            <a:r>
              <a:rPr lang="en-GB" altLang="en-US" b="1" dirty="0"/>
              <a:t>0</a:t>
            </a:r>
            <a:r>
              <a:rPr lang="en-GB" altLang="en-US" dirty="0"/>
              <a:t>, </a:t>
            </a:r>
            <a:r>
              <a:rPr lang="en-GB" altLang="en-US" b="1" dirty="0"/>
              <a:t>2</a:t>
            </a:r>
            <a:r>
              <a:rPr lang="en-GB" altLang="en-US" dirty="0"/>
              <a:t>, </a:t>
            </a:r>
            <a:r>
              <a:rPr lang="en-GB" altLang="en-US" b="1" dirty="0"/>
              <a:t>4</a:t>
            </a:r>
            <a:r>
              <a:rPr lang="en-GB" altLang="en-US" dirty="0"/>
              <a:t>, </a:t>
            </a:r>
            <a:r>
              <a:rPr lang="en-GB" altLang="en-US" b="1" dirty="0"/>
              <a:t>6</a:t>
            </a:r>
            <a:r>
              <a:rPr lang="en-GB" altLang="en-US" dirty="0"/>
              <a:t> or </a:t>
            </a:r>
            <a:r>
              <a:rPr lang="en-GB" altLang="en-US" b="1" dirty="0"/>
              <a:t>8</a:t>
            </a:r>
            <a:r>
              <a:rPr lang="en-GB" altLang="en-US" dirty="0"/>
              <a:t>, it is an even number.</a:t>
            </a:r>
          </a:p>
        </p:txBody>
      </p:sp>
      <p:grpSp>
        <p:nvGrpSpPr>
          <p:cNvPr id="42" name="Group 41"/>
          <p:cNvGrpSpPr/>
          <p:nvPr/>
        </p:nvGrpSpPr>
        <p:grpSpPr>
          <a:xfrm>
            <a:off x="1219200" y="2888974"/>
            <a:ext cx="1391479" cy="1391479"/>
            <a:chOff x="1219200" y="2888974"/>
            <a:chExt cx="1391479" cy="1391479"/>
          </a:xfrm>
        </p:grpSpPr>
        <p:sp>
          <p:nvSpPr>
            <p:cNvPr id="3" name="Oval 2"/>
            <p:cNvSpPr/>
            <p:nvPr/>
          </p:nvSpPr>
          <p:spPr>
            <a:xfrm>
              <a:off x="1219200" y="2888974"/>
              <a:ext cx="1391479" cy="1391479"/>
            </a:xfrm>
            <a:prstGeom prst="ellipse">
              <a:avLst/>
            </a:prstGeom>
            <a:solidFill>
              <a:srgbClr val="4DB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484244" y="3121163"/>
              <a:ext cx="111318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/>
                <a:t>14</a:t>
              </a: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3016248" y="2888974"/>
            <a:ext cx="1391479" cy="1391479"/>
            <a:chOff x="3016248" y="2888974"/>
            <a:chExt cx="1391479" cy="1391479"/>
          </a:xfrm>
        </p:grpSpPr>
        <p:sp>
          <p:nvSpPr>
            <p:cNvPr id="30" name="Oval 29"/>
            <p:cNvSpPr/>
            <p:nvPr/>
          </p:nvSpPr>
          <p:spPr>
            <a:xfrm>
              <a:off x="3016248" y="2888974"/>
              <a:ext cx="1391479" cy="1391479"/>
            </a:xfrm>
            <a:prstGeom prst="ellipse">
              <a:avLst/>
            </a:prstGeom>
            <a:solidFill>
              <a:srgbClr val="4DB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241537" y="3121163"/>
              <a:ext cx="111318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/>
                <a:t>20</a:t>
              </a: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4813296" y="2888974"/>
            <a:ext cx="1391479" cy="1391479"/>
            <a:chOff x="4813296" y="2888974"/>
            <a:chExt cx="1391479" cy="1391479"/>
          </a:xfrm>
        </p:grpSpPr>
        <p:sp>
          <p:nvSpPr>
            <p:cNvPr id="31" name="Oval 30"/>
            <p:cNvSpPr/>
            <p:nvPr/>
          </p:nvSpPr>
          <p:spPr>
            <a:xfrm>
              <a:off x="4813296" y="2888974"/>
              <a:ext cx="1391479" cy="1391479"/>
            </a:xfrm>
            <a:prstGeom prst="ellipse">
              <a:avLst/>
            </a:prstGeom>
            <a:solidFill>
              <a:srgbClr val="4DB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5069092" y="3121163"/>
              <a:ext cx="111318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/>
                <a:t>36</a:t>
              </a: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6610344" y="2798786"/>
            <a:ext cx="1420476" cy="1391479"/>
            <a:chOff x="6610344" y="2798786"/>
            <a:chExt cx="1420476" cy="1391479"/>
          </a:xfrm>
        </p:grpSpPr>
        <p:sp>
          <p:nvSpPr>
            <p:cNvPr id="35" name="Oval 34"/>
            <p:cNvSpPr/>
            <p:nvPr/>
          </p:nvSpPr>
          <p:spPr>
            <a:xfrm>
              <a:off x="6610344" y="2798786"/>
              <a:ext cx="1391479" cy="1391479"/>
            </a:xfrm>
            <a:prstGeom prst="ellipse">
              <a:avLst/>
            </a:prstGeom>
            <a:solidFill>
              <a:srgbClr val="4DB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6642854" y="3032860"/>
              <a:ext cx="138796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/>
                <a:t>100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2117724" y="4280453"/>
            <a:ext cx="1444487" cy="1391479"/>
            <a:chOff x="2117724" y="4280453"/>
            <a:chExt cx="1444487" cy="1391479"/>
          </a:xfrm>
        </p:grpSpPr>
        <p:sp>
          <p:nvSpPr>
            <p:cNvPr id="32" name="Oval 31"/>
            <p:cNvSpPr/>
            <p:nvPr/>
          </p:nvSpPr>
          <p:spPr>
            <a:xfrm>
              <a:off x="2117724" y="4280453"/>
              <a:ext cx="1391479" cy="1391479"/>
            </a:xfrm>
            <a:prstGeom prst="ellipse">
              <a:avLst/>
            </a:prstGeom>
            <a:solidFill>
              <a:srgbClr val="4DB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2174245" y="4495416"/>
              <a:ext cx="138796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/>
                <a:t>252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3914772" y="4280453"/>
            <a:ext cx="1517996" cy="1391479"/>
            <a:chOff x="3914772" y="4280453"/>
            <a:chExt cx="1517996" cy="1391479"/>
          </a:xfrm>
        </p:grpSpPr>
        <p:sp>
          <p:nvSpPr>
            <p:cNvPr id="33" name="Oval 32"/>
            <p:cNvSpPr/>
            <p:nvPr/>
          </p:nvSpPr>
          <p:spPr>
            <a:xfrm>
              <a:off x="3914772" y="4280453"/>
              <a:ext cx="1391479" cy="1391479"/>
            </a:xfrm>
            <a:prstGeom prst="ellipse">
              <a:avLst/>
            </a:prstGeom>
            <a:solidFill>
              <a:srgbClr val="4DB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044802" y="4514527"/>
              <a:ext cx="138796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/>
                <a:t>112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5711820" y="4280453"/>
            <a:ext cx="1391479" cy="1391479"/>
            <a:chOff x="5711820" y="4280453"/>
            <a:chExt cx="1391479" cy="1391479"/>
          </a:xfrm>
        </p:grpSpPr>
        <p:sp>
          <p:nvSpPr>
            <p:cNvPr id="34" name="Oval 33"/>
            <p:cNvSpPr/>
            <p:nvPr/>
          </p:nvSpPr>
          <p:spPr>
            <a:xfrm>
              <a:off x="5711820" y="4280453"/>
              <a:ext cx="1391479" cy="1391479"/>
            </a:xfrm>
            <a:prstGeom prst="ellipse">
              <a:avLst/>
            </a:prstGeom>
            <a:solidFill>
              <a:srgbClr val="4DB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711820" y="4495416"/>
              <a:ext cx="138796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/>
                <a:t>18</a:t>
              </a:r>
            </a:p>
          </p:txBody>
        </p:sp>
      </p:grp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85BAE9F-C9FB-45A8-A14E-BC55B8F0BC7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10909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771"/>
    </mc:Choice>
    <mc:Fallback>
      <p:transition spd="slow" advTm="517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altLang="en-US" sz="3600" dirty="0">
                <a:latin typeface="Twinkl" pitchFamily="2" charset="0"/>
              </a:rPr>
              <a:t>What Is An Odd Number?</a:t>
            </a:r>
            <a:endParaRPr lang="en-US" sz="3600" dirty="0">
              <a:latin typeface="+mn-lt"/>
            </a:endParaRP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3571875"/>
            <a:ext cx="793750" cy="84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9863" y="3122613"/>
            <a:ext cx="79375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775" y="2862263"/>
            <a:ext cx="79375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4100" y="2443163"/>
            <a:ext cx="784225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3990975"/>
            <a:ext cx="396875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12"/>
          <p:cNvSpPr txBox="1">
            <a:spLocks noChangeArrowheads="1"/>
          </p:cNvSpPr>
          <p:nvPr/>
        </p:nvSpPr>
        <p:spPr bwMode="auto">
          <a:xfrm>
            <a:off x="503238" y="4414838"/>
            <a:ext cx="1295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chemeClr val="accent2"/>
                </a:solidFill>
              </a:rPr>
              <a:t>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017713" y="4414838"/>
            <a:ext cx="12954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>
                <a:solidFill>
                  <a:schemeClr val="accent3"/>
                </a:solidFill>
                <a:latin typeface="+mn-lt"/>
              </a:rPr>
              <a:t>3</a:t>
            </a:r>
          </a:p>
        </p:txBody>
      </p:sp>
      <p:sp>
        <p:nvSpPr>
          <p:cNvPr id="10" name="TextBox 15"/>
          <p:cNvSpPr txBox="1">
            <a:spLocks noChangeArrowheads="1"/>
          </p:cNvSpPr>
          <p:nvPr/>
        </p:nvSpPr>
        <p:spPr bwMode="auto">
          <a:xfrm>
            <a:off x="3729038" y="4414838"/>
            <a:ext cx="1295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1" name="TextBox 16"/>
          <p:cNvSpPr txBox="1">
            <a:spLocks noChangeArrowheads="1"/>
          </p:cNvSpPr>
          <p:nvPr/>
        </p:nvSpPr>
        <p:spPr bwMode="auto">
          <a:xfrm>
            <a:off x="5441950" y="4414838"/>
            <a:ext cx="1295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accent1"/>
                </a:solidFill>
              </a:rPr>
              <a:t>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148513" y="4414838"/>
            <a:ext cx="12954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9</a:t>
            </a:r>
          </a:p>
        </p:txBody>
      </p:sp>
      <p:sp>
        <p:nvSpPr>
          <p:cNvPr id="14" name="Rectangle 13"/>
          <p:cNvSpPr/>
          <p:nvPr/>
        </p:nvSpPr>
        <p:spPr>
          <a:xfrm>
            <a:off x="850900" y="1509236"/>
            <a:ext cx="508607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Odd numbers are different.</a:t>
            </a:r>
          </a:p>
          <a:p>
            <a:pPr>
              <a:spcBef>
                <a:spcPct val="0"/>
              </a:spcBef>
            </a:pPr>
            <a:r>
              <a:rPr lang="en-GB" altLang="en-US" dirty="0"/>
              <a:t>They are never in the 2 times table.</a:t>
            </a:r>
          </a:p>
          <a:p>
            <a:pPr>
              <a:spcBef>
                <a:spcPct val="0"/>
              </a:spcBef>
            </a:pPr>
            <a:r>
              <a:rPr lang="en-GB" altLang="en-US" dirty="0"/>
              <a:t>(They might be in other times tables, however!)</a:t>
            </a:r>
          </a:p>
        </p:txBody>
      </p:sp>
      <p:sp>
        <p:nvSpPr>
          <p:cNvPr id="15" name="FACT"/>
          <p:cNvSpPr/>
          <p:nvPr/>
        </p:nvSpPr>
        <p:spPr>
          <a:xfrm>
            <a:off x="755650" y="5438775"/>
            <a:ext cx="1987550" cy="654050"/>
          </a:xfrm>
          <a:prstGeom prst="rect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Click for interesting fact!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735263" y="5438775"/>
            <a:ext cx="5653087" cy="654050"/>
          </a:xfrm>
          <a:prstGeom prst="rect">
            <a:avLst/>
          </a:prstGeom>
          <a:solidFill>
            <a:srgbClr val="F1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There is always an odd one out.</a:t>
            </a:r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7106C1A1-8A0A-4E84-8140-127F62E5CAF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71528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123"/>
    </mc:Choice>
    <mc:Fallback>
      <p:transition spd="slow" advTm="311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 isNarration="1">
              <p:cMediaNode vol="80000" showWhenStopped="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altLang="en-US" sz="3600" dirty="0">
                <a:latin typeface="Twinkl" pitchFamily="2" charset="0"/>
              </a:rPr>
              <a:t>What Is An Odd Number?</a:t>
            </a:r>
            <a:endParaRPr lang="en-US" sz="3600" dirty="0">
              <a:latin typeface="+mn-lt"/>
            </a:endParaRP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3571875"/>
            <a:ext cx="793750" cy="84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9863" y="3122613"/>
            <a:ext cx="79375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775" y="2862263"/>
            <a:ext cx="79375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4100" y="2443163"/>
            <a:ext cx="784225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3990975"/>
            <a:ext cx="396875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12"/>
          <p:cNvSpPr txBox="1">
            <a:spLocks noChangeArrowheads="1"/>
          </p:cNvSpPr>
          <p:nvPr/>
        </p:nvSpPr>
        <p:spPr bwMode="auto">
          <a:xfrm>
            <a:off x="503238" y="4414838"/>
            <a:ext cx="1295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chemeClr val="accent2"/>
                </a:solidFill>
              </a:rPr>
              <a:t>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017713" y="4414838"/>
            <a:ext cx="12954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>
                <a:solidFill>
                  <a:schemeClr val="accent3"/>
                </a:solidFill>
                <a:latin typeface="+mn-lt"/>
              </a:rPr>
              <a:t>3</a:t>
            </a:r>
          </a:p>
        </p:txBody>
      </p:sp>
      <p:sp>
        <p:nvSpPr>
          <p:cNvPr id="10" name="TextBox 15"/>
          <p:cNvSpPr txBox="1">
            <a:spLocks noChangeArrowheads="1"/>
          </p:cNvSpPr>
          <p:nvPr/>
        </p:nvSpPr>
        <p:spPr bwMode="auto">
          <a:xfrm>
            <a:off x="3729038" y="4414838"/>
            <a:ext cx="1295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1" name="TextBox 16"/>
          <p:cNvSpPr txBox="1">
            <a:spLocks noChangeArrowheads="1"/>
          </p:cNvSpPr>
          <p:nvPr/>
        </p:nvSpPr>
        <p:spPr bwMode="auto">
          <a:xfrm>
            <a:off x="5441950" y="4414838"/>
            <a:ext cx="1295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accent1"/>
                </a:solidFill>
              </a:rPr>
              <a:t>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148513" y="4414838"/>
            <a:ext cx="12954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9</a:t>
            </a:r>
          </a:p>
        </p:txBody>
      </p:sp>
      <p:sp>
        <p:nvSpPr>
          <p:cNvPr id="14" name="Rectangle 13"/>
          <p:cNvSpPr/>
          <p:nvPr/>
        </p:nvSpPr>
        <p:spPr>
          <a:xfrm>
            <a:off x="850900" y="1509236"/>
            <a:ext cx="50860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They can’t be halved.</a:t>
            </a:r>
          </a:p>
          <a:p>
            <a:pPr>
              <a:spcBef>
                <a:spcPct val="0"/>
              </a:spcBef>
            </a:pPr>
            <a:r>
              <a:rPr lang="en-GB" altLang="en-US" dirty="0"/>
              <a:t>They can’t be shared equally between two.</a:t>
            </a:r>
          </a:p>
          <a:p>
            <a:pPr>
              <a:spcBef>
                <a:spcPct val="0"/>
              </a:spcBef>
            </a:pPr>
            <a:r>
              <a:rPr lang="en-GB" altLang="en-US" dirty="0"/>
              <a:t>There is always an odd one left over.</a:t>
            </a:r>
          </a:p>
          <a:p>
            <a:pPr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17" name="FACT"/>
          <p:cNvSpPr/>
          <p:nvPr/>
        </p:nvSpPr>
        <p:spPr>
          <a:xfrm>
            <a:off x="755650" y="5438775"/>
            <a:ext cx="1987550" cy="654050"/>
          </a:xfrm>
          <a:prstGeom prst="rect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Click for interesting fact!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735263" y="5438775"/>
            <a:ext cx="5653087" cy="654050"/>
          </a:xfrm>
          <a:prstGeom prst="rect">
            <a:avLst/>
          </a:prstGeom>
          <a:solidFill>
            <a:srgbClr val="F1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You can’t share an odd number equally between two!</a:t>
            </a:r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95036877-7E11-48FD-A490-49AF5EE98B7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75779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854"/>
    </mc:Choice>
    <mc:Fallback>
      <p:transition spd="slow" advTm="128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28648" y="429963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altLang="en-US" sz="3600" dirty="0">
                <a:latin typeface="Twinkl" pitchFamily="2" charset="0"/>
              </a:rPr>
              <a:t>What Is An Odd Number?</a:t>
            </a:r>
            <a:endParaRPr lang="en-US" sz="3600" dirty="0">
              <a:latin typeface="+mn-lt"/>
            </a:endParaRPr>
          </a:p>
        </p:txBody>
      </p:sp>
      <p:pic>
        <p:nvPicPr>
          <p:cNvPr id="4" name="Picture 3" descr="Z:\# Action Folder!\PDF &amp; Preview\PNG\100-Squar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936" y="941798"/>
            <a:ext cx="5596128" cy="5413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" name="Oval 206"/>
          <p:cNvSpPr/>
          <p:nvPr/>
        </p:nvSpPr>
        <p:spPr>
          <a:xfrm>
            <a:off x="1844474" y="1029423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8" name="Oval 207"/>
          <p:cNvSpPr/>
          <p:nvPr/>
        </p:nvSpPr>
        <p:spPr>
          <a:xfrm>
            <a:off x="2955878" y="1025976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9" name="Oval 208"/>
          <p:cNvSpPr/>
          <p:nvPr/>
        </p:nvSpPr>
        <p:spPr>
          <a:xfrm>
            <a:off x="4063423" y="1028999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0" name="Oval 209"/>
          <p:cNvSpPr/>
          <p:nvPr/>
        </p:nvSpPr>
        <p:spPr>
          <a:xfrm>
            <a:off x="5170881" y="1028999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1" name="Oval 210"/>
          <p:cNvSpPr/>
          <p:nvPr/>
        </p:nvSpPr>
        <p:spPr>
          <a:xfrm>
            <a:off x="6284137" y="1025976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2" name="Oval 211"/>
          <p:cNvSpPr/>
          <p:nvPr/>
        </p:nvSpPr>
        <p:spPr>
          <a:xfrm>
            <a:off x="1842490" y="1567093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3" name="Oval 212"/>
          <p:cNvSpPr/>
          <p:nvPr/>
        </p:nvSpPr>
        <p:spPr>
          <a:xfrm>
            <a:off x="2953894" y="1563646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4" name="Oval 213"/>
          <p:cNvSpPr/>
          <p:nvPr/>
        </p:nvSpPr>
        <p:spPr>
          <a:xfrm>
            <a:off x="4061439" y="1566669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5" name="Oval 214"/>
          <p:cNvSpPr/>
          <p:nvPr/>
        </p:nvSpPr>
        <p:spPr>
          <a:xfrm>
            <a:off x="5168897" y="1566669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6" name="Oval 215"/>
          <p:cNvSpPr/>
          <p:nvPr/>
        </p:nvSpPr>
        <p:spPr>
          <a:xfrm>
            <a:off x="6280589" y="1561772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2" name="Oval 221"/>
          <p:cNvSpPr/>
          <p:nvPr/>
        </p:nvSpPr>
        <p:spPr>
          <a:xfrm>
            <a:off x="1848900" y="2094836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3" name="Oval 222"/>
          <p:cNvSpPr/>
          <p:nvPr/>
        </p:nvSpPr>
        <p:spPr>
          <a:xfrm>
            <a:off x="2960304" y="2101014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4" name="Oval 223"/>
          <p:cNvSpPr/>
          <p:nvPr/>
        </p:nvSpPr>
        <p:spPr>
          <a:xfrm>
            <a:off x="4067849" y="2094412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5" name="Oval 224"/>
          <p:cNvSpPr/>
          <p:nvPr/>
        </p:nvSpPr>
        <p:spPr>
          <a:xfrm>
            <a:off x="5175307" y="2094412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6" name="Oval 225"/>
          <p:cNvSpPr/>
          <p:nvPr/>
        </p:nvSpPr>
        <p:spPr>
          <a:xfrm>
            <a:off x="6288563" y="2101014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7" name="Oval 226"/>
          <p:cNvSpPr/>
          <p:nvPr/>
        </p:nvSpPr>
        <p:spPr>
          <a:xfrm>
            <a:off x="1849611" y="2631773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8" name="Oval 227"/>
          <p:cNvSpPr/>
          <p:nvPr/>
        </p:nvSpPr>
        <p:spPr>
          <a:xfrm>
            <a:off x="2961015" y="2628326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Oval 228"/>
          <p:cNvSpPr/>
          <p:nvPr/>
        </p:nvSpPr>
        <p:spPr>
          <a:xfrm>
            <a:off x="4068560" y="2631349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Oval 229"/>
          <p:cNvSpPr/>
          <p:nvPr/>
        </p:nvSpPr>
        <p:spPr>
          <a:xfrm>
            <a:off x="5176018" y="2631349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Oval 230"/>
          <p:cNvSpPr/>
          <p:nvPr/>
        </p:nvSpPr>
        <p:spPr>
          <a:xfrm>
            <a:off x="6289274" y="2628326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Oval 231"/>
          <p:cNvSpPr/>
          <p:nvPr/>
        </p:nvSpPr>
        <p:spPr>
          <a:xfrm>
            <a:off x="1840926" y="3171443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Oval 232"/>
          <p:cNvSpPr/>
          <p:nvPr/>
        </p:nvSpPr>
        <p:spPr>
          <a:xfrm>
            <a:off x="2952330" y="3167996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Oval 233"/>
          <p:cNvSpPr/>
          <p:nvPr/>
        </p:nvSpPr>
        <p:spPr>
          <a:xfrm>
            <a:off x="4059875" y="3171019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Oval 234"/>
          <p:cNvSpPr/>
          <p:nvPr/>
        </p:nvSpPr>
        <p:spPr>
          <a:xfrm>
            <a:off x="5167333" y="3171019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Oval 235"/>
          <p:cNvSpPr/>
          <p:nvPr/>
        </p:nvSpPr>
        <p:spPr>
          <a:xfrm>
            <a:off x="6280589" y="3167996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Oval 236"/>
          <p:cNvSpPr/>
          <p:nvPr/>
        </p:nvSpPr>
        <p:spPr>
          <a:xfrm>
            <a:off x="1850071" y="3700625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Oval 237"/>
          <p:cNvSpPr/>
          <p:nvPr/>
        </p:nvSpPr>
        <p:spPr>
          <a:xfrm>
            <a:off x="2961462" y="3697178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Oval 238"/>
          <p:cNvSpPr/>
          <p:nvPr/>
        </p:nvSpPr>
        <p:spPr>
          <a:xfrm>
            <a:off x="4069020" y="3700201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0" name="Oval 239"/>
          <p:cNvSpPr/>
          <p:nvPr/>
        </p:nvSpPr>
        <p:spPr>
          <a:xfrm>
            <a:off x="5176478" y="3700201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1" name="Oval 240"/>
          <p:cNvSpPr/>
          <p:nvPr/>
        </p:nvSpPr>
        <p:spPr>
          <a:xfrm>
            <a:off x="6289734" y="3697178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2" name="Oval 241"/>
          <p:cNvSpPr/>
          <p:nvPr/>
        </p:nvSpPr>
        <p:spPr>
          <a:xfrm>
            <a:off x="1850071" y="4240540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3" name="Oval 242"/>
          <p:cNvSpPr/>
          <p:nvPr/>
        </p:nvSpPr>
        <p:spPr>
          <a:xfrm>
            <a:off x="2961475" y="4237093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4" name="Oval 243"/>
          <p:cNvSpPr/>
          <p:nvPr/>
        </p:nvSpPr>
        <p:spPr>
          <a:xfrm>
            <a:off x="4069020" y="4240116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5" name="Oval 244"/>
          <p:cNvSpPr/>
          <p:nvPr/>
        </p:nvSpPr>
        <p:spPr>
          <a:xfrm>
            <a:off x="5176478" y="4240116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6" name="Oval 245"/>
          <p:cNvSpPr/>
          <p:nvPr/>
        </p:nvSpPr>
        <p:spPr>
          <a:xfrm>
            <a:off x="6289734" y="4237093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7" name="Oval 246"/>
          <p:cNvSpPr/>
          <p:nvPr/>
        </p:nvSpPr>
        <p:spPr>
          <a:xfrm>
            <a:off x="1850071" y="4767666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8" name="Oval 247"/>
          <p:cNvSpPr/>
          <p:nvPr/>
        </p:nvSpPr>
        <p:spPr>
          <a:xfrm>
            <a:off x="2961475" y="4764219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9" name="Oval 248"/>
          <p:cNvSpPr/>
          <p:nvPr/>
        </p:nvSpPr>
        <p:spPr>
          <a:xfrm>
            <a:off x="4069020" y="4767242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0" name="Oval 249"/>
          <p:cNvSpPr/>
          <p:nvPr/>
        </p:nvSpPr>
        <p:spPr>
          <a:xfrm>
            <a:off x="5176478" y="4767242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1" name="Oval 250"/>
          <p:cNvSpPr/>
          <p:nvPr/>
        </p:nvSpPr>
        <p:spPr>
          <a:xfrm>
            <a:off x="6289734" y="4764219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2" name="Oval 251"/>
          <p:cNvSpPr/>
          <p:nvPr/>
        </p:nvSpPr>
        <p:spPr>
          <a:xfrm>
            <a:off x="1850071" y="5299321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3" name="Oval 252"/>
          <p:cNvSpPr/>
          <p:nvPr/>
        </p:nvSpPr>
        <p:spPr>
          <a:xfrm>
            <a:off x="2961475" y="5295874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4" name="Oval 253"/>
          <p:cNvSpPr/>
          <p:nvPr/>
        </p:nvSpPr>
        <p:spPr>
          <a:xfrm>
            <a:off x="4069020" y="5298897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5" name="Oval 254"/>
          <p:cNvSpPr/>
          <p:nvPr/>
        </p:nvSpPr>
        <p:spPr>
          <a:xfrm>
            <a:off x="5176478" y="5298897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6" name="Oval 255"/>
          <p:cNvSpPr/>
          <p:nvPr/>
        </p:nvSpPr>
        <p:spPr>
          <a:xfrm>
            <a:off x="6289734" y="5295874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7" name="Oval 256"/>
          <p:cNvSpPr/>
          <p:nvPr/>
        </p:nvSpPr>
        <p:spPr>
          <a:xfrm>
            <a:off x="1850071" y="5841117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8" name="Oval 257"/>
          <p:cNvSpPr/>
          <p:nvPr/>
        </p:nvSpPr>
        <p:spPr>
          <a:xfrm>
            <a:off x="2961475" y="5837670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9" name="Oval 258"/>
          <p:cNvSpPr/>
          <p:nvPr/>
        </p:nvSpPr>
        <p:spPr>
          <a:xfrm>
            <a:off x="4069020" y="5840693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0" name="Oval 259"/>
          <p:cNvSpPr/>
          <p:nvPr/>
        </p:nvSpPr>
        <p:spPr>
          <a:xfrm>
            <a:off x="5176478" y="5840693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1" name="Oval 260"/>
          <p:cNvSpPr/>
          <p:nvPr/>
        </p:nvSpPr>
        <p:spPr>
          <a:xfrm>
            <a:off x="6280590" y="5837670"/>
            <a:ext cx="451880" cy="451880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05" name="Group 204"/>
          <p:cNvGrpSpPr/>
          <p:nvPr/>
        </p:nvGrpSpPr>
        <p:grpSpPr>
          <a:xfrm>
            <a:off x="1824795" y="992847"/>
            <a:ext cx="5540649" cy="5265650"/>
            <a:chOff x="1681051" y="652841"/>
            <a:chExt cx="5821806" cy="5532852"/>
          </a:xfrm>
        </p:grpSpPr>
        <p:sp>
          <p:nvSpPr>
            <p:cNvPr id="6" name="Number 1"/>
            <p:cNvSpPr txBox="1">
              <a:spLocks noChangeArrowheads="1"/>
            </p:cNvSpPr>
            <p:nvPr/>
          </p:nvSpPr>
          <p:spPr bwMode="auto">
            <a:xfrm>
              <a:off x="1793798" y="707231"/>
              <a:ext cx="31130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1</a:t>
              </a:r>
            </a:p>
          </p:txBody>
        </p:sp>
        <p:sp>
          <p:nvSpPr>
            <p:cNvPr id="8" name="Number 2"/>
            <p:cNvSpPr txBox="1">
              <a:spLocks noChangeArrowheads="1"/>
            </p:cNvSpPr>
            <p:nvPr/>
          </p:nvSpPr>
          <p:spPr bwMode="auto">
            <a:xfrm>
              <a:off x="2358687" y="672057"/>
              <a:ext cx="348172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2</a:t>
              </a:r>
            </a:p>
          </p:txBody>
        </p:sp>
        <p:sp>
          <p:nvSpPr>
            <p:cNvPr id="10" name="Number 3"/>
            <p:cNvSpPr txBox="1">
              <a:spLocks noChangeArrowheads="1"/>
            </p:cNvSpPr>
            <p:nvPr/>
          </p:nvSpPr>
          <p:spPr bwMode="auto">
            <a:xfrm>
              <a:off x="2934089" y="681665"/>
              <a:ext cx="344966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3</a:t>
              </a:r>
            </a:p>
          </p:txBody>
        </p:sp>
        <p:sp>
          <p:nvSpPr>
            <p:cNvPr id="12" name="Number 4"/>
            <p:cNvSpPr txBox="1">
              <a:spLocks noChangeArrowheads="1"/>
            </p:cNvSpPr>
            <p:nvPr/>
          </p:nvSpPr>
          <p:spPr bwMode="auto">
            <a:xfrm>
              <a:off x="3498601" y="652841"/>
              <a:ext cx="363538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4</a:t>
              </a:r>
            </a:p>
          </p:txBody>
        </p:sp>
        <p:sp>
          <p:nvSpPr>
            <p:cNvPr id="14" name="Number 5"/>
            <p:cNvSpPr txBox="1">
              <a:spLocks noChangeArrowheads="1"/>
            </p:cNvSpPr>
            <p:nvPr/>
          </p:nvSpPr>
          <p:spPr bwMode="auto">
            <a:xfrm>
              <a:off x="4110038" y="700881"/>
              <a:ext cx="363537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5</a:t>
              </a:r>
            </a:p>
          </p:txBody>
        </p:sp>
        <p:sp>
          <p:nvSpPr>
            <p:cNvPr id="16" name="Number 6"/>
            <p:cNvSpPr txBox="1">
              <a:spLocks noChangeArrowheads="1"/>
            </p:cNvSpPr>
            <p:nvPr/>
          </p:nvSpPr>
          <p:spPr bwMode="auto">
            <a:xfrm>
              <a:off x="4665414" y="681665"/>
              <a:ext cx="3619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6</a:t>
              </a:r>
            </a:p>
          </p:txBody>
        </p:sp>
        <p:sp>
          <p:nvSpPr>
            <p:cNvPr id="18" name="Number 7"/>
            <p:cNvSpPr txBox="1">
              <a:spLocks noChangeArrowheads="1"/>
            </p:cNvSpPr>
            <p:nvPr/>
          </p:nvSpPr>
          <p:spPr bwMode="auto">
            <a:xfrm>
              <a:off x="5288540" y="700881"/>
              <a:ext cx="34015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7</a:t>
              </a:r>
            </a:p>
          </p:txBody>
        </p:sp>
        <p:sp>
          <p:nvSpPr>
            <p:cNvPr id="20" name="Number 8"/>
            <p:cNvSpPr txBox="1">
              <a:spLocks noChangeArrowheads="1"/>
            </p:cNvSpPr>
            <p:nvPr/>
          </p:nvSpPr>
          <p:spPr bwMode="auto">
            <a:xfrm>
              <a:off x="5839906" y="672057"/>
              <a:ext cx="365806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8</a:t>
              </a:r>
            </a:p>
          </p:txBody>
        </p:sp>
        <p:sp>
          <p:nvSpPr>
            <p:cNvPr id="22" name="Number 9"/>
            <p:cNvSpPr txBox="1">
              <a:spLocks noChangeArrowheads="1"/>
            </p:cNvSpPr>
            <p:nvPr/>
          </p:nvSpPr>
          <p:spPr bwMode="auto">
            <a:xfrm>
              <a:off x="6443663" y="700881"/>
              <a:ext cx="3619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9</a:t>
              </a:r>
            </a:p>
          </p:txBody>
        </p:sp>
        <p:sp>
          <p:nvSpPr>
            <p:cNvPr id="24" name="Number 10"/>
            <p:cNvSpPr txBox="1">
              <a:spLocks noChangeArrowheads="1"/>
            </p:cNvSpPr>
            <p:nvPr/>
          </p:nvSpPr>
          <p:spPr bwMode="auto">
            <a:xfrm>
              <a:off x="6925425" y="674827"/>
              <a:ext cx="506869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10</a:t>
              </a:r>
            </a:p>
          </p:txBody>
        </p:sp>
        <p:sp>
          <p:nvSpPr>
            <p:cNvPr id="26" name="Number 11"/>
            <p:cNvSpPr txBox="1">
              <a:spLocks noChangeArrowheads="1"/>
            </p:cNvSpPr>
            <p:nvPr/>
          </p:nvSpPr>
          <p:spPr bwMode="auto">
            <a:xfrm>
              <a:off x="1742386" y="1269206"/>
              <a:ext cx="43794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11</a:t>
              </a:r>
            </a:p>
          </p:txBody>
        </p:sp>
        <p:sp>
          <p:nvSpPr>
            <p:cNvPr id="28" name="Number 12"/>
            <p:cNvSpPr txBox="1">
              <a:spLocks noChangeArrowheads="1"/>
            </p:cNvSpPr>
            <p:nvPr/>
          </p:nvSpPr>
          <p:spPr bwMode="auto">
            <a:xfrm>
              <a:off x="2285926" y="1259681"/>
              <a:ext cx="47481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12</a:t>
              </a:r>
            </a:p>
          </p:txBody>
        </p:sp>
        <p:sp>
          <p:nvSpPr>
            <p:cNvPr id="30" name="Number 13"/>
            <p:cNvSpPr txBox="1">
              <a:spLocks noChangeArrowheads="1"/>
            </p:cNvSpPr>
            <p:nvPr/>
          </p:nvSpPr>
          <p:spPr bwMode="auto">
            <a:xfrm>
              <a:off x="2870936" y="1259681"/>
              <a:ext cx="47160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13</a:t>
              </a:r>
            </a:p>
          </p:txBody>
        </p:sp>
        <p:sp>
          <p:nvSpPr>
            <p:cNvPr id="32" name="Number 14"/>
            <p:cNvSpPr txBox="1">
              <a:spLocks noChangeArrowheads="1"/>
            </p:cNvSpPr>
            <p:nvPr/>
          </p:nvSpPr>
          <p:spPr bwMode="auto">
            <a:xfrm>
              <a:off x="3443930" y="1259681"/>
              <a:ext cx="49084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14</a:t>
              </a:r>
            </a:p>
          </p:txBody>
        </p:sp>
        <p:sp>
          <p:nvSpPr>
            <p:cNvPr id="34" name="Number 15"/>
            <p:cNvSpPr txBox="1">
              <a:spLocks noChangeArrowheads="1"/>
            </p:cNvSpPr>
            <p:nvPr/>
          </p:nvSpPr>
          <p:spPr bwMode="auto">
            <a:xfrm>
              <a:off x="4034550" y="1259681"/>
              <a:ext cx="47641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15</a:t>
              </a:r>
            </a:p>
          </p:txBody>
        </p:sp>
        <p:sp>
          <p:nvSpPr>
            <p:cNvPr id="36" name="Number 16"/>
            <p:cNvSpPr txBox="1">
              <a:spLocks noChangeArrowheads="1"/>
            </p:cNvSpPr>
            <p:nvPr/>
          </p:nvSpPr>
          <p:spPr bwMode="auto">
            <a:xfrm>
              <a:off x="4614751" y="1259681"/>
              <a:ext cx="48282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16</a:t>
              </a:r>
            </a:p>
          </p:txBody>
        </p:sp>
        <p:sp>
          <p:nvSpPr>
            <p:cNvPr id="38" name="Number 17"/>
            <p:cNvSpPr txBox="1">
              <a:spLocks noChangeArrowheads="1"/>
            </p:cNvSpPr>
            <p:nvPr/>
          </p:nvSpPr>
          <p:spPr bwMode="auto">
            <a:xfrm>
              <a:off x="5206172" y="1259681"/>
              <a:ext cx="46679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17</a:t>
              </a:r>
            </a:p>
          </p:txBody>
        </p:sp>
        <p:sp>
          <p:nvSpPr>
            <p:cNvPr id="40" name="Number 18"/>
            <p:cNvSpPr txBox="1">
              <a:spLocks noChangeArrowheads="1"/>
            </p:cNvSpPr>
            <p:nvPr/>
          </p:nvSpPr>
          <p:spPr bwMode="auto">
            <a:xfrm>
              <a:off x="5775960" y="1259681"/>
              <a:ext cx="49244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18</a:t>
              </a:r>
            </a:p>
          </p:txBody>
        </p:sp>
        <p:sp>
          <p:nvSpPr>
            <p:cNvPr id="42" name="Number 19"/>
            <p:cNvSpPr txBox="1">
              <a:spLocks noChangeArrowheads="1"/>
            </p:cNvSpPr>
            <p:nvPr/>
          </p:nvSpPr>
          <p:spPr bwMode="auto">
            <a:xfrm>
              <a:off x="6364176" y="1259681"/>
              <a:ext cx="48282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19</a:t>
              </a:r>
            </a:p>
          </p:txBody>
        </p:sp>
        <p:sp>
          <p:nvSpPr>
            <p:cNvPr id="44" name="Number 20"/>
            <p:cNvSpPr txBox="1">
              <a:spLocks noChangeArrowheads="1"/>
            </p:cNvSpPr>
            <p:nvPr/>
          </p:nvSpPr>
          <p:spPr bwMode="auto">
            <a:xfrm>
              <a:off x="6918325" y="1254918"/>
              <a:ext cx="541338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20</a:t>
              </a:r>
            </a:p>
          </p:txBody>
        </p:sp>
        <p:sp>
          <p:nvSpPr>
            <p:cNvPr id="46" name="Number 21"/>
            <p:cNvSpPr txBox="1">
              <a:spLocks noChangeArrowheads="1"/>
            </p:cNvSpPr>
            <p:nvPr/>
          </p:nvSpPr>
          <p:spPr bwMode="auto">
            <a:xfrm>
              <a:off x="1715220" y="1823243"/>
              <a:ext cx="47480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21</a:t>
              </a:r>
            </a:p>
          </p:txBody>
        </p:sp>
        <p:sp>
          <p:nvSpPr>
            <p:cNvPr id="48" name="Number 22"/>
            <p:cNvSpPr txBox="1">
              <a:spLocks noChangeArrowheads="1"/>
            </p:cNvSpPr>
            <p:nvPr/>
          </p:nvSpPr>
          <p:spPr bwMode="auto">
            <a:xfrm>
              <a:off x="2277017" y="1823243"/>
              <a:ext cx="5116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22</a:t>
              </a:r>
            </a:p>
          </p:txBody>
        </p:sp>
        <p:sp>
          <p:nvSpPr>
            <p:cNvPr id="50" name="Number 23"/>
            <p:cNvSpPr txBox="1">
              <a:spLocks noChangeArrowheads="1"/>
            </p:cNvSpPr>
            <p:nvPr/>
          </p:nvSpPr>
          <p:spPr bwMode="auto">
            <a:xfrm>
              <a:off x="2862026" y="1823243"/>
              <a:ext cx="50847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23</a:t>
              </a:r>
            </a:p>
          </p:txBody>
        </p:sp>
        <p:sp>
          <p:nvSpPr>
            <p:cNvPr id="52" name="Number 24"/>
            <p:cNvSpPr txBox="1">
              <a:spLocks noChangeArrowheads="1"/>
            </p:cNvSpPr>
            <p:nvPr/>
          </p:nvSpPr>
          <p:spPr bwMode="auto">
            <a:xfrm>
              <a:off x="3429000" y="1823243"/>
              <a:ext cx="541338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24</a:t>
              </a:r>
            </a:p>
          </p:txBody>
        </p:sp>
        <p:sp>
          <p:nvSpPr>
            <p:cNvPr id="54" name="Number 25"/>
            <p:cNvSpPr txBox="1">
              <a:spLocks noChangeArrowheads="1"/>
            </p:cNvSpPr>
            <p:nvPr/>
          </p:nvSpPr>
          <p:spPr bwMode="auto">
            <a:xfrm>
              <a:off x="4026434" y="1823243"/>
              <a:ext cx="51328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25</a:t>
              </a:r>
            </a:p>
          </p:txBody>
        </p:sp>
        <p:sp>
          <p:nvSpPr>
            <p:cNvPr id="56" name="Number 26"/>
            <p:cNvSpPr txBox="1">
              <a:spLocks noChangeArrowheads="1"/>
            </p:cNvSpPr>
            <p:nvPr/>
          </p:nvSpPr>
          <p:spPr bwMode="auto">
            <a:xfrm>
              <a:off x="4595813" y="1823243"/>
              <a:ext cx="53975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26</a:t>
              </a:r>
            </a:p>
          </p:txBody>
        </p:sp>
        <p:sp>
          <p:nvSpPr>
            <p:cNvPr id="58" name="Number 27"/>
            <p:cNvSpPr txBox="1">
              <a:spLocks noChangeArrowheads="1"/>
            </p:cNvSpPr>
            <p:nvPr/>
          </p:nvSpPr>
          <p:spPr bwMode="auto">
            <a:xfrm>
              <a:off x="5197262" y="1823243"/>
              <a:ext cx="50366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27</a:t>
              </a:r>
            </a:p>
          </p:txBody>
        </p:sp>
        <p:sp>
          <p:nvSpPr>
            <p:cNvPr id="60" name="Number 28"/>
            <p:cNvSpPr txBox="1">
              <a:spLocks noChangeArrowheads="1"/>
            </p:cNvSpPr>
            <p:nvPr/>
          </p:nvSpPr>
          <p:spPr bwMode="auto">
            <a:xfrm>
              <a:off x="5762625" y="1823243"/>
              <a:ext cx="53975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28</a:t>
              </a:r>
            </a:p>
          </p:txBody>
        </p:sp>
        <p:sp>
          <p:nvSpPr>
            <p:cNvPr id="62" name="Number 29"/>
            <p:cNvSpPr txBox="1">
              <a:spLocks noChangeArrowheads="1"/>
            </p:cNvSpPr>
            <p:nvPr/>
          </p:nvSpPr>
          <p:spPr bwMode="auto">
            <a:xfrm>
              <a:off x="6356059" y="1823243"/>
              <a:ext cx="51969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29</a:t>
              </a:r>
            </a:p>
          </p:txBody>
        </p:sp>
        <p:sp>
          <p:nvSpPr>
            <p:cNvPr id="64" name="Number 30"/>
            <p:cNvSpPr txBox="1">
              <a:spLocks noChangeArrowheads="1"/>
            </p:cNvSpPr>
            <p:nvPr/>
          </p:nvSpPr>
          <p:spPr bwMode="auto">
            <a:xfrm>
              <a:off x="6927850" y="1818481"/>
              <a:ext cx="541338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30</a:t>
              </a:r>
            </a:p>
          </p:txBody>
        </p:sp>
        <p:sp>
          <p:nvSpPr>
            <p:cNvPr id="66" name="Number 31"/>
            <p:cNvSpPr txBox="1">
              <a:spLocks noChangeArrowheads="1"/>
            </p:cNvSpPr>
            <p:nvPr/>
          </p:nvSpPr>
          <p:spPr bwMode="auto">
            <a:xfrm>
              <a:off x="1726348" y="2374106"/>
              <a:ext cx="47160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31</a:t>
              </a:r>
            </a:p>
          </p:txBody>
        </p:sp>
        <p:sp>
          <p:nvSpPr>
            <p:cNvPr id="68" name="Number 32"/>
            <p:cNvSpPr txBox="1">
              <a:spLocks noChangeArrowheads="1"/>
            </p:cNvSpPr>
            <p:nvPr/>
          </p:nvSpPr>
          <p:spPr bwMode="auto">
            <a:xfrm>
              <a:off x="2288145" y="2354890"/>
              <a:ext cx="508473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32</a:t>
              </a:r>
            </a:p>
          </p:txBody>
        </p:sp>
        <p:sp>
          <p:nvSpPr>
            <p:cNvPr id="70" name="Number 33"/>
            <p:cNvSpPr txBox="1">
              <a:spLocks noChangeArrowheads="1"/>
            </p:cNvSpPr>
            <p:nvPr/>
          </p:nvSpPr>
          <p:spPr bwMode="auto">
            <a:xfrm>
              <a:off x="2873154" y="2374106"/>
              <a:ext cx="50526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33</a:t>
              </a:r>
            </a:p>
          </p:txBody>
        </p:sp>
        <p:sp>
          <p:nvSpPr>
            <p:cNvPr id="72" name="Number 34"/>
            <p:cNvSpPr txBox="1">
              <a:spLocks noChangeArrowheads="1"/>
            </p:cNvSpPr>
            <p:nvPr/>
          </p:nvSpPr>
          <p:spPr bwMode="auto">
            <a:xfrm>
              <a:off x="3438525" y="2354890"/>
              <a:ext cx="541338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34</a:t>
              </a:r>
            </a:p>
          </p:txBody>
        </p:sp>
        <p:sp>
          <p:nvSpPr>
            <p:cNvPr id="74" name="Number 35"/>
            <p:cNvSpPr txBox="1">
              <a:spLocks noChangeArrowheads="1"/>
            </p:cNvSpPr>
            <p:nvPr/>
          </p:nvSpPr>
          <p:spPr bwMode="auto">
            <a:xfrm>
              <a:off x="4037562" y="2374106"/>
              <a:ext cx="51007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35</a:t>
              </a:r>
            </a:p>
          </p:txBody>
        </p:sp>
        <p:sp>
          <p:nvSpPr>
            <p:cNvPr id="76" name="Number 36"/>
            <p:cNvSpPr txBox="1">
              <a:spLocks noChangeArrowheads="1"/>
            </p:cNvSpPr>
            <p:nvPr/>
          </p:nvSpPr>
          <p:spPr bwMode="auto">
            <a:xfrm>
              <a:off x="4616969" y="2354890"/>
              <a:ext cx="516488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36</a:t>
              </a:r>
            </a:p>
          </p:txBody>
        </p:sp>
        <p:sp>
          <p:nvSpPr>
            <p:cNvPr id="78" name="Number 37"/>
            <p:cNvSpPr txBox="1">
              <a:spLocks noChangeArrowheads="1"/>
            </p:cNvSpPr>
            <p:nvPr/>
          </p:nvSpPr>
          <p:spPr bwMode="auto">
            <a:xfrm>
              <a:off x="5208390" y="2374106"/>
              <a:ext cx="50045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37</a:t>
              </a:r>
            </a:p>
          </p:txBody>
        </p:sp>
        <p:sp>
          <p:nvSpPr>
            <p:cNvPr id="80" name="Number 38"/>
            <p:cNvSpPr txBox="1">
              <a:spLocks noChangeArrowheads="1"/>
            </p:cNvSpPr>
            <p:nvPr/>
          </p:nvSpPr>
          <p:spPr bwMode="auto">
            <a:xfrm>
              <a:off x="5772150" y="2354890"/>
              <a:ext cx="5397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38</a:t>
              </a:r>
            </a:p>
          </p:txBody>
        </p:sp>
        <p:sp>
          <p:nvSpPr>
            <p:cNvPr id="82" name="Number 39"/>
            <p:cNvSpPr txBox="1">
              <a:spLocks noChangeArrowheads="1"/>
            </p:cNvSpPr>
            <p:nvPr/>
          </p:nvSpPr>
          <p:spPr bwMode="auto">
            <a:xfrm>
              <a:off x="6367188" y="2374106"/>
              <a:ext cx="5164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39</a:t>
              </a:r>
            </a:p>
          </p:txBody>
        </p:sp>
        <p:sp>
          <p:nvSpPr>
            <p:cNvPr id="84" name="Number 40"/>
            <p:cNvSpPr txBox="1">
              <a:spLocks noChangeArrowheads="1"/>
            </p:cNvSpPr>
            <p:nvPr/>
          </p:nvSpPr>
          <p:spPr bwMode="auto">
            <a:xfrm>
              <a:off x="6928160" y="2369343"/>
              <a:ext cx="55976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40</a:t>
              </a:r>
            </a:p>
          </p:txBody>
        </p:sp>
        <p:sp>
          <p:nvSpPr>
            <p:cNvPr id="86" name="Number 41"/>
            <p:cNvSpPr txBox="1">
              <a:spLocks noChangeArrowheads="1"/>
            </p:cNvSpPr>
            <p:nvPr/>
          </p:nvSpPr>
          <p:spPr bwMode="auto">
            <a:xfrm>
              <a:off x="1707205" y="2958306"/>
              <a:ext cx="49084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41</a:t>
              </a:r>
            </a:p>
          </p:txBody>
        </p:sp>
        <p:sp>
          <p:nvSpPr>
            <p:cNvPr id="88" name="Number 42"/>
            <p:cNvSpPr txBox="1">
              <a:spLocks noChangeArrowheads="1"/>
            </p:cNvSpPr>
            <p:nvPr/>
          </p:nvSpPr>
          <p:spPr bwMode="auto">
            <a:xfrm>
              <a:off x="2262188" y="2919874"/>
              <a:ext cx="541337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42</a:t>
              </a:r>
            </a:p>
          </p:txBody>
        </p:sp>
        <p:sp>
          <p:nvSpPr>
            <p:cNvPr id="90" name="Number 43"/>
            <p:cNvSpPr txBox="1">
              <a:spLocks noChangeArrowheads="1"/>
            </p:cNvSpPr>
            <p:nvPr/>
          </p:nvSpPr>
          <p:spPr bwMode="auto">
            <a:xfrm>
              <a:off x="2846388" y="2958306"/>
              <a:ext cx="5397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43</a:t>
              </a:r>
            </a:p>
          </p:txBody>
        </p:sp>
        <p:sp>
          <p:nvSpPr>
            <p:cNvPr id="92" name="Number 44"/>
            <p:cNvSpPr txBox="1">
              <a:spLocks noChangeArrowheads="1"/>
            </p:cNvSpPr>
            <p:nvPr/>
          </p:nvSpPr>
          <p:spPr bwMode="auto">
            <a:xfrm>
              <a:off x="3429000" y="2919874"/>
              <a:ext cx="541338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44</a:t>
              </a:r>
            </a:p>
          </p:txBody>
        </p:sp>
        <p:sp>
          <p:nvSpPr>
            <p:cNvPr id="94" name="Number 45"/>
            <p:cNvSpPr txBox="1">
              <a:spLocks noChangeArrowheads="1"/>
            </p:cNvSpPr>
            <p:nvPr/>
          </p:nvSpPr>
          <p:spPr bwMode="auto">
            <a:xfrm>
              <a:off x="4013200" y="2958306"/>
              <a:ext cx="5397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45</a:t>
              </a:r>
            </a:p>
          </p:txBody>
        </p:sp>
        <p:sp>
          <p:nvSpPr>
            <p:cNvPr id="96" name="Number 46"/>
            <p:cNvSpPr txBox="1">
              <a:spLocks noChangeArrowheads="1"/>
            </p:cNvSpPr>
            <p:nvPr/>
          </p:nvSpPr>
          <p:spPr bwMode="auto">
            <a:xfrm>
              <a:off x="4595813" y="2919874"/>
              <a:ext cx="5397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46</a:t>
              </a:r>
            </a:p>
          </p:txBody>
        </p:sp>
        <p:sp>
          <p:nvSpPr>
            <p:cNvPr id="98" name="Number 47"/>
            <p:cNvSpPr txBox="1">
              <a:spLocks noChangeArrowheads="1"/>
            </p:cNvSpPr>
            <p:nvPr/>
          </p:nvSpPr>
          <p:spPr bwMode="auto">
            <a:xfrm>
              <a:off x="5189247" y="2958306"/>
              <a:ext cx="51969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47</a:t>
              </a:r>
            </a:p>
          </p:txBody>
        </p:sp>
        <p:sp>
          <p:nvSpPr>
            <p:cNvPr id="100" name="Number 48"/>
            <p:cNvSpPr txBox="1">
              <a:spLocks noChangeArrowheads="1"/>
            </p:cNvSpPr>
            <p:nvPr/>
          </p:nvSpPr>
          <p:spPr bwMode="auto">
            <a:xfrm>
              <a:off x="5759829" y="2919874"/>
              <a:ext cx="545342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48</a:t>
              </a:r>
            </a:p>
          </p:txBody>
        </p:sp>
        <p:sp>
          <p:nvSpPr>
            <p:cNvPr id="102" name="Number 49"/>
            <p:cNvSpPr txBox="1">
              <a:spLocks noChangeArrowheads="1"/>
            </p:cNvSpPr>
            <p:nvPr/>
          </p:nvSpPr>
          <p:spPr bwMode="auto">
            <a:xfrm>
              <a:off x="6345238" y="2958306"/>
              <a:ext cx="541337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49</a:t>
              </a:r>
            </a:p>
          </p:txBody>
        </p:sp>
        <p:sp>
          <p:nvSpPr>
            <p:cNvPr id="104" name="Number 50"/>
            <p:cNvSpPr txBox="1">
              <a:spLocks noChangeArrowheads="1"/>
            </p:cNvSpPr>
            <p:nvPr/>
          </p:nvSpPr>
          <p:spPr bwMode="auto">
            <a:xfrm>
              <a:off x="6927850" y="2916699"/>
              <a:ext cx="541338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50</a:t>
              </a:r>
            </a:p>
          </p:txBody>
        </p:sp>
        <p:sp>
          <p:nvSpPr>
            <p:cNvPr id="106" name="Number 51"/>
            <p:cNvSpPr txBox="1">
              <a:spLocks noChangeArrowheads="1"/>
            </p:cNvSpPr>
            <p:nvPr/>
          </p:nvSpPr>
          <p:spPr bwMode="auto">
            <a:xfrm>
              <a:off x="1704100" y="3521868"/>
              <a:ext cx="47641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51</a:t>
              </a:r>
            </a:p>
          </p:txBody>
        </p:sp>
        <p:sp>
          <p:nvSpPr>
            <p:cNvPr id="108" name="Number 52"/>
            <p:cNvSpPr txBox="1">
              <a:spLocks noChangeArrowheads="1"/>
            </p:cNvSpPr>
            <p:nvPr/>
          </p:nvSpPr>
          <p:spPr bwMode="auto">
            <a:xfrm>
              <a:off x="2266690" y="3483436"/>
              <a:ext cx="513282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52</a:t>
              </a:r>
            </a:p>
          </p:txBody>
        </p:sp>
        <p:sp>
          <p:nvSpPr>
            <p:cNvPr id="110" name="Number 53"/>
            <p:cNvSpPr txBox="1">
              <a:spLocks noChangeArrowheads="1"/>
            </p:cNvSpPr>
            <p:nvPr/>
          </p:nvSpPr>
          <p:spPr bwMode="auto">
            <a:xfrm>
              <a:off x="2851700" y="3521868"/>
              <a:ext cx="51007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53</a:t>
              </a:r>
            </a:p>
          </p:txBody>
        </p:sp>
        <p:sp>
          <p:nvSpPr>
            <p:cNvPr id="112" name="Number 54"/>
            <p:cNvSpPr txBox="1">
              <a:spLocks noChangeArrowheads="1"/>
            </p:cNvSpPr>
            <p:nvPr/>
          </p:nvSpPr>
          <p:spPr bwMode="auto">
            <a:xfrm>
              <a:off x="3419475" y="3483436"/>
              <a:ext cx="53975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54</a:t>
              </a:r>
            </a:p>
          </p:txBody>
        </p:sp>
        <p:sp>
          <p:nvSpPr>
            <p:cNvPr id="114" name="Number 55"/>
            <p:cNvSpPr txBox="1">
              <a:spLocks noChangeArrowheads="1"/>
            </p:cNvSpPr>
            <p:nvPr/>
          </p:nvSpPr>
          <p:spPr bwMode="auto">
            <a:xfrm>
              <a:off x="4015314" y="3521868"/>
              <a:ext cx="51488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55</a:t>
              </a:r>
            </a:p>
          </p:txBody>
        </p:sp>
        <p:sp>
          <p:nvSpPr>
            <p:cNvPr id="116" name="Number 56"/>
            <p:cNvSpPr txBox="1">
              <a:spLocks noChangeArrowheads="1"/>
            </p:cNvSpPr>
            <p:nvPr/>
          </p:nvSpPr>
          <p:spPr bwMode="auto">
            <a:xfrm>
              <a:off x="4586288" y="3521868"/>
              <a:ext cx="53975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56</a:t>
              </a:r>
            </a:p>
          </p:txBody>
        </p:sp>
        <p:sp>
          <p:nvSpPr>
            <p:cNvPr id="118" name="Number 57"/>
            <p:cNvSpPr txBox="1">
              <a:spLocks noChangeArrowheads="1"/>
            </p:cNvSpPr>
            <p:nvPr/>
          </p:nvSpPr>
          <p:spPr bwMode="auto">
            <a:xfrm>
              <a:off x="5186935" y="3521868"/>
              <a:ext cx="50526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57</a:t>
              </a:r>
            </a:p>
          </p:txBody>
        </p:sp>
        <p:sp>
          <p:nvSpPr>
            <p:cNvPr id="120" name="Number 58"/>
            <p:cNvSpPr txBox="1">
              <a:spLocks noChangeArrowheads="1"/>
            </p:cNvSpPr>
            <p:nvPr/>
          </p:nvSpPr>
          <p:spPr bwMode="auto">
            <a:xfrm>
              <a:off x="5751513" y="3483436"/>
              <a:ext cx="541337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58</a:t>
              </a:r>
            </a:p>
          </p:txBody>
        </p:sp>
        <p:sp>
          <p:nvSpPr>
            <p:cNvPr id="122" name="Number 59"/>
            <p:cNvSpPr txBox="1">
              <a:spLocks noChangeArrowheads="1"/>
            </p:cNvSpPr>
            <p:nvPr/>
          </p:nvSpPr>
          <p:spPr bwMode="auto">
            <a:xfrm>
              <a:off x="6335713" y="3521868"/>
              <a:ext cx="53975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59</a:t>
              </a:r>
            </a:p>
          </p:txBody>
        </p:sp>
        <p:sp>
          <p:nvSpPr>
            <p:cNvPr id="124" name="Number 60"/>
            <p:cNvSpPr txBox="1">
              <a:spLocks noChangeArrowheads="1"/>
            </p:cNvSpPr>
            <p:nvPr/>
          </p:nvSpPr>
          <p:spPr bwMode="auto">
            <a:xfrm>
              <a:off x="6913117" y="3480261"/>
              <a:ext cx="551754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60</a:t>
              </a:r>
            </a:p>
          </p:txBody>
        </p:sp>
        <p:sp>
          <p:nvSpPr>
            <p:cNvPr id="126" name="Number 61"/>
            <p:cNvSpPr txBox="1">
              <a:spLocks noChangeArrowheads="1"/>
            </p:cNvSpPr>
            <p:nvPr/>
          </p:nvSpPr>
          <p:spPr bwMode="auto">
            <a:xfrm>
              <a:off x="1691369" y="4066381"/>
              <a:ext cx="48282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61</a:t>
              </a:r>
            </a:p>
          </p:txBody>
        </p:sp>
        <p:sp>
          <p:nvSpPr>
            <p:cNvPr id="128" name="Number 62"/>
            <p:cNvSpPr txBox="1">
              <a:spLocks noChangeArrowheads="1"/>
            </p:cNvSpPr>
            <p:nvPr/>
          </p:nvSpPr>
          <p:spPr bwMode="auto">
            <a:xfrm>
              <a:off x="2243138" y="4066381"/>
              <a:ext cx="5397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62</a:t>
              </a:r>
            </a:p>
          </p:txBody>
        </p:sp>
        <p:sp>
          <p:nvSpPr>
            <p:cNvPr id="130" name="Number 63"/>
            <p:cNvSpPr txBox="1">
              <a:spLocks noChangeArrowheads="1"/>
            </p:cNvSpPr>
            <p:nvPr/>
          </p:nvSpPr>
          <p:spPr bwMode="auto">
            <a:xfrm>
              <a:off x="2838175" y="4066381"/>
              <a:ext cx="5164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63</a:t>
              </a:r>
            </a:p>
          </p:txBody>
        </p:sp>
        <p:sp>
          <p:nvSpPr>
            <p:cNvPr id="132" name="Number 64"/>
            <p:cNvSpPr txBox="1">
              <a:spLocks noChangeArrowheads="1"/>
            </p:cNvSpPr>
            <p:nvPr/>
          </p:nvSpPr>
          <p:spPr bwMode="auto">
            <a:xfrm>
              <a:off x="3409950" y="4066381"/>
              <a:ext cx="5397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64</a:t>
              </a:r>
            </a:p>
          </p:txBody>
        </p:sp>
        <p:sp>
          <p:nvSpPr>
            <p:cNvPr id="134" name="Number 65"/>
            <p:cNvSpPr txBox="1">
              <a:spLocks noChangeArrowheads="1"/>
            </p:cNvSpPr>
            <p:nvPr/>
          </p:nvSpPr>
          <p:spPr bwMode="auto">
            <a:xfrm>
              <a:off x="3992563" y="4066381"/>
              <a:ext cx="541337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65</a:t>
              </a:r>
            </a:p>
          </p:txBody>
        </p:sp>
        <p:sp>
          <p:nvSpPr>
            <p:cNvPr id="136" name="Number 66"/>
            <p:cNvSpPr txBox="1">
              <a:spLocks noChangeArrowheads="1"/>
            </p:cNvSpPr>
            <p:nvPr/>
          </p:nvSpPr>
          <p:spPr bwMode="auto">
            <a:xfrm>
              <a:off x="4575175" y="4066381"/>
              <a:ext cx="541338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66</a:t>
              </a:r>
            </a:p>
          </p:txBody>
        </p:sp>
        <p:sp>
          <p:nvSpPr>
            <p:cNvPr id="138" name="Number 67"/>
            <p:cNvSpPr txBox="1">
              <a:spLocks noChangeArrowheads="1"/>
            </p:cNvSpPr>
            <p:nvPr/>
          </p:nvSpPr>
          <p:spPr bwMode="auto">
            <a:xfrm>
              <a:off x="5173410" y="4066381"/>
              <a:ext cx="5116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67</a:t>
              </a:r>
            </a:p>
          </p:txBody>
        </p:sp>
        <p:sp>
          <p:nvSpPr>
            <p:cNvPr id="140" name="Number 68"/>
            <p:cNvSpPr txBox="1">
              <a:spLocks noChangeArrowheads="1"/>
            </p:cNvSpPr>
            <p:nvPr/>
          </p:nvSpPr>
          <p:spPr bwMode="auto">
            <a:xfrm>
              <a:off x="5741988" y="4037556"/>
              <a:ext cx="541337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68</a:t>
              </a:r>
            </a:p>
          </p:txBody>
        </p:sp>
        <p:sp>
          <p:nvSpPr>
            <p:cNvPr id="142" name="Number 69"/>
            <p:cNvSpPr txBox="1">
              <a:spLocks noChangeArrowheads="1"/>
            </p:cNvSpPr>
            <p:nvPr/>
          </p:nvSpPr>
          <p:spPr bwMode="auto">
            <a:xfrm>
              <a:off x="6326188" y="4066381"/>
              <a:ext cx="5397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69</a:t>
              </a:r>
            </a:p>
          </p:txBody>
        </p:sp>
        <p:sp>
          <p:nvSpPr>
            <p:cNvPr id="144" name="Number 70"/>
            <p:cNvSpPr txBox="1">
              <a:spLocks noChangeArrowheads="1"/>
            </p:cNvSpPr>
            <p:nvPr/>
          </p:nvSpPr>
          <p:spPr bwMode="auto">
            <a:xfrm>
              <a:off x="6908800" y="4032793"/>
              <a:ext cx="53975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70</a:t>
              </a:r>
            </a:p>
          </p:txBody>
        </p:sp>
        <p:sp>
          <p:nvSpPr>
            <p:cNvPr id="146" name="Number 71"/>
            <p:cNvSpPr txBox="1">
              <a:spLocks noChangeArrowheads="1"/>
            </p:cNvSpPr>
            <p:nvPr/>
          </p:nvSpPr>
          <p:spPr bwMode="auto">
            <a:xfrm>
              <a:off x="1719611" y="4628766"/>
              <a:ext cx="466794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71</a:t>
              </a:r>
            </a:p>
          </p:txBody>
        </p:sp>
        <p:sp>
          <p:nvSpPr>
            <p:cNvPr id="148" name="Number 72"/>
            <p:cNvSpPr txBox="1">
              <a:spLocks noChangeArrowheads="1"/>
            </p:cNvSpPr>
            <p:nvPr/>
          </p:nvSpPr>
          <p:spPr bwMode="auto">
            <a:xfrm>
              <a:off x="2261181" y="4620169"/>
              <a:ext cx="503664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72</a:t>
              </a:r>
            </a:p>
          </p:txBody>
        </p:sp>
        <p:sp>
          <p:nvSpPr>
            <p:cNvPr id="150" name="Number 73"/>
            <p:cNvSpPr txBox="1">
              <a:spLocks noChangeArrowheads="1"/>
            </p:cNvSpPr>
            <p:nvPr/>
          </p:nvSpPr>
          <p:spPr bwMode="auto">
            <a:xfrm>
              <a:off x="2866417" y="4628766"/>
              <a:ext cx="500458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73</a:t>
              </a:r>
            </a:p>
          </p:txBody>
        </p:sp>
        <p:sp>
          <p:nvSpPr>
            <p:cNvPr id="152" name="Number 74"/>
            <p:cNvSpPr txBox="1">
              <a:spLocks noChangeArrowheads="1"/>
            </p:cNvSpPr>
            <p:nvPr/>
          </p:nvSpPr>
          <p:spPr bwMode="auto">
            <a:xfrm>
              <a:off x="3409950" y="4620169"/>
              <a:ext cx="53975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74</a:t>
              </a:r>
            </a:p>
          </p:txBody>
        </p:sp>
        <p:sp>
          <p:nvSpPr>
            <p:cNvPr id="154" name="Number 75"/>
            <p:cNvSpPr txBox="1">
              <a:spLocks noChangeArrowheads="1"/>
            </p:cNvSpPr>
            <p:nvPr/>
          </p:nvSpPr>
          <p:spPr bwMode="auto">
            <a:xfrm>
              <a:off x="4030824" y="4628766"/>
              <a:ext cx="505267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75</a:t>
              </a:r>
            </a:p>
          </p:txBody>
        </p:sp>
        <p:sp>
          <p:nvSpPr>
            <p:cNvPr id="156" name="Number 76"/>
            <p:cNvSpPr txBox="1">
              <a:spLocks noChangeArrowheads="1"/>
            </p:cNvSpPr>
            <p:nvPr/>
          </p:nvSpPr>
          <p:spPr bwMode="auto">
            <a:xfrm>
              <a:off x="4590004" y="4620169"/>
              <a:ext cx="511679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76</a:t>
              </a:r>
            </a:p>
          </p:txBody>
        </p:sp>
        <p:sp>
          <p:nvSpPr>
            <p:cNvPr id="158" name="Number 77"/>
            <p:cNvSpPr txBox="1">
              <a:spLocks noChangeArrowheads="1"/>
            </p:cNvSpPr>
            <p:nvPr/>
          </p:nvSpPr>
          <p:spPr bwMode="auto">
            <a:xfrm>
              <a:off x="5201652" y="4628766"/>
              <a:ext cx="495649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77</a:t>
              </a:r>
            </a:p>
          </p:txBody>
        </p:sp>
        <p:sp>
          <p:nvSpPr>
            <p:cNvPr id="160" name="Number 78"/>
            <p:cNvSpPr txBox="1">
              <a:spLocks noChangeArrowheads="1"/>
            </p:cNvSpPr>
            <p:nvPr/>
          </p:nvSpPr>
          <p:spPr bwMode="auto">
            <a:xfrm>
              <a:off x="5741988" y="4620169"/>
              <a:ext cx="541337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78</a:t>
              </a:r>
            </a:p>
          </p:txBody>
        </p:sp>
        <p:sp>
          <p:nvSpPr>
            <p:cNvPr id="162" name="Number 79"/>
            <p:cNvSpPr txBox="1">
              <a:spLocks noChangeArrowheads="1"/>
            </p:cNvSpPr>
            <p:nvPr/>
          </p:nvSpPr>
          <p:spPr bwMode="auto">
            <a:xfrm>
              <a:off x="6360450" y="4628766"/>
              <a:ext cx="511679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79</a:t>
              </a:r>
            </a:p>
          </p:txBody>
        </p:sp>
        <p:sp>
          <p:nvSpPr>
            <p:cNvPr id="164" name="Number 80"/>
            <p:cNvSpPr txBox="1">
              <a:spLocks noChangeArrowheads="1"/>
            </p:cNvSpPr>
            <p:nvPr/>
          </p:nvSpPr>
          <p:spPr bwMode="auto">
            <a:xfrm>
              <a:off x="6897989" y="4615407"/>
              <a:ext cx="561372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80</a:t>
              </a:r>
            </a:p>
          </p:txBody>
        </p:sp>
        <p:sp>
          <p:nvSpPr>
            <p:cNvPr id="166" name="Number 81"/>
            <p:cNvSpPr txBox="1">
              <a:spLocks noChangeArrowheads="1"/>
            </p:cNvSpPr>
            <p:nvPr/>
          </p:nvSpPr>
          <p:spPr bwMode="auto">
            <a:xfrm>
              <a:off x="1705610" y="5195093"/>
              <a:ext cx="49244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81</a:t>
              </a:r>
            </a:p>
          </p:txBody>
        </p:sp>
        <p:sp>
          <p:nvSpPr>
            <p:cNvPr id="168" name="Number 82"/>
            <p:cNvSpPr txBox="1">
              <a:spLocks noChangeArrowheads="1"/>
            </p:cNvSpPr>
            <p:nvPr/>
          </p:nvSpPr>
          <p:spPr bwMode="auto">
            <a:xfrm>
              <a:off x="2243138" y="5171032"/>
              <a:ext cx="5397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82</a:t>
              </a:r>
            </a:p>
          </p:txBody>
        </p:sp>
        <p:sp>
          <p:nvSpPr>
            <p:cNvPr id="170" name="Number 83"/>
            <p:cNvSpPr txBox="1">
              <a:spLocks noChangeArrowheads="1"/>
            </p:cNvSpPr>
            <p:nvPr/>
          </p:nvSpPr>
          <p:spPr bwMode="auto">
            <a:xfrm>
              <a:off x="2854325" y="5209381"/>
              <a:ext cx="541338" cy="460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83</a:t>
              </a:r>
            </a:p>
          </p:txBody>
        </p:sp>
        <p:sp>
          <p:nvSpPr>
            <p:cNvPr id="172" name="Number 84"/>
            <p:cNvSpPr txBox="1">
              <a:spLocks noChangeArrowheads="1"/>
            </p:cNvSpPr>
            <p:nvPr/>
          </p:nvSpPr>
          <p:spPr bwMode="auto">
            <a:xfrm>
              <a:off x="3425825" y="5169444"/>
              <a:ext cx="541338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84</a:t>
              </a:r>
            </a:p>
          </p:txBody>
        </p:sp>
        <p:sp>
          <p:nvSpPr>
            <p:cNvPr id="174" name="Number 85"/>
            <p:cNvSpPr txBox="1">
              <a:spLocks noChangeArrowheads="1"/>
            </p:cNvSpPr>
            <p:nvPr/>
          </p:nvSpPr>
          <p:spPr bwMode="auto">
            <a:xfrm>
              <a:off x="3992563" y="5199856"/>
              <a:ext cx="541337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85</a:t>
              </a:r>
            </a:p>
          </p:txBody>
        </p:sp>
        <p:sp>
          <p:nvSpPr>
            <p:cNvPr id="176" name="Number 86"/>
            <p:cNvSpPr txBox="1">
              <a:spLocks noChangeArrowheads="1"/>
            </p:cNvSpPr>
            <p:nvPr/>
          </p:nvSpPr>
          <p:spPr bwMode="auto">
            <a:xfrm>
              <a:off x="4575175" y="5171032"/>
              <a:ext cx="541338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86</a:t>
              </a:r>
            </a:p>
          </p:txBody>
        </p:sp>
        <p:sp>
          <p:nvSpPr>
            <p:cNvPr id="178" name="Number 87"/>
            <p:cNvSpPr txBox="1">
              <a:spLocks noChangeArrowheads="1"/>
            </p:cNvSpPr>
            <p:nvPr/>
          </p:nvSpPr>
          <p:spPr bwMode="auto">
            <a:xfrm>
              <a:off x="5159375" y="5199856"/>
              <a:ext cx="5397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87</a:t>
              </a:r>
            </a:p>
          </p:txBody>
        </p:sp>
        <p:sp>
          <p:nvSpPr>
            <p:cNvPr id="180" name="Number 88"/>
            <p:cNvSpPr txBox="1">
              <a:spLocks noChangeArrowheads="1"/>
            </p:cNvSpPr>
            <p:nvPr/>
          </p:nvSpPr>
          <p:spPr bwMode="auto">
            <a:xfrm>
              <a:off x="5739183" y="5171032"/>
              <a:ext cx="546945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88</a:t>
              </a:r>
            </a:p>
          </p:txBody>
        </p:sp>
        <p:sp>
          <p:nvSpPr>
            <p:cNvPr id="182" name="Number 89"/>
            <p:cNvSpPr txBox="1">
              <a:spLocks noChangeArrowheads="1"/>
            </p:cNvSpPr>
            <p:nvPr/>
          </p:nvSpPr>
          <p:spPr bwMode="auto">
            <a:xfrm>
              <a:off x="6326188" y="5199856"/>
              <a:ext cx="5397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89</a:t>
              </a:r>
            </a:p>
          </p:txBody>
        </p:sp>
        <p:sp>
          <p:nvSpPr>
            <p:cNvPr id="184" name="Number 90"/>
            <p:cNvSpPr txBox="1">
              <a:spLocks noChangeArrowheads="1"/>
            </p:cNvSpPr>
            <p:nvPr/>
          </p:nvSpPr>
          <p:spPr bwMode="auto">
            <a:xfrm>
              <a:off x="6902798" y="5166269"/>
              <a:ext cx="551754" cy="461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90</a:t>
              </a:r>
            </a:p>
          </p:txBody>
        </p:sp>
        <p:sp>
          <p:nvSpPr>
            <p:cNvPr id="186" name="Number 91"/>
            <p:cNvSpPr txBox="1">
              <a:spLocks noChangeArrowheads="1"/>
            </p:cNvSpPr>
            <p:nvPr/>
          </p:nvSpPr>
          <p:spPr bwMode="auto">
            <a:xfrm>
              <a:off x="1681051" y="5723731"/>
              <a:ext cx="48282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91</a:t>
              </a:r>
            </a:p>
          </p:txBody>
        </p:sp>
        <p:sp>
          <p:nvSpPr>
            <p:cNvPr id="188" name="Number 92"/>
            <p:cNvSpPr txBox="1">
              <a:spLocks noChangeArrowheads="1"/>
            </p:cNvSpPr>
            <p:nvPr/>
          </p:nvSpPr>
          <p:spPr bwMode="auto">
            <a:xfrm>
              <a:off x="2233613" y="5723731"/>
              <a:ext cx="5397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92</a:t>
              </a:r>
            </a:p>
          </p:txBody>
        </p:sp>
        <p:sp>
          <p:nvSpPr>
            <p:cNvPr id="190" name="Number 93"/>
            <p:cNvSpPr txBox="1">
              <a:spLocks noChangeArrowheads="1"/>
            </p:cNvSpPr>
            <p:nvPr/>
          </p:nvSpPr>
          <p:spPr bwMode="auto">
            <a:xfrm>
              <a:off x="2827856" y="5723731"/>
              <a:ext cx="5164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93</a:t>
              </a:r>
            </a:p>
          </p:txBody>
        </p:sp>
        <p:sp>
          <p:nvSpPr>
            <p:cNvPr id="192" name="Number 94"/>
            <p:cNvSpPr txBox="1">
              <a:spLocks noChangeArrowheads="1"/>
            </p:cNvSpPr>
            <p:nvPr/>
          </p:nvSpPr>
          <p:spPr bwMode="auto">
            <a:xfrm>
              <a:off x="3398838" y="5723731"/>
              <a:ext cx="541337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94</a:t>
              </a:r>
            </a:p>
          </p:txBody>
        </p:sp>
        <p:sp>
          <p:nvSpPr>
            <p:cNvPr id="194" name="Number 95"/>
            <p:cNvSpPr txBox="1">
              <a:spLocks noChangeArrowheads="1"/>
            </p:cNvSpPr>
            <p:nvPr/>
          </p:nvSpPr>
          <p:spPr bwMode="auto">
            <a:xfrm>
              <a:off x="3983038" y="5723731"/>
              <a:ext cx="5397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95</a:t>
              </a:r>
            </a:p>
          </p:txBody>
        </p:sp>
        <p:sp>
          <p:nvSpPr>
            <p:cNvPr id="196" name="Number 96"/>
            <p:cNvSpPr txBox="1">
              <a:spLocks noChangeArrowheads="1"/>
            </p:cNvSpPr>
            <p:nvPr/>
          </p:nvSpPr>
          <p:spPr bwMode="auto">
            <a:xfrm>
              <a:off x="4565650" y="5723731"/>
              <a:ext cx="541338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96</a:t>
              </a:r>
            </a:p>
          </p:txBody>
        </p:sp>
        <p:sp>
          <p:nvSpPr>
            <p:cNvPr id="198" name="Number 97"/>
            <p:cNvSpPr txBox="1">
              <a:spLocks noChangeArrowheads="1"/>
            </p:cNvSpPr>
            <p:nvPr/>
          </p:nvSpPr>
          <p:spPr bwMode="auto">
            <a:xfrm>
              <a:off x="5163885" y="5723731"/>
              <a:ext cx="51167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97</a:t>
              </a:r>
            </a:p>
          </p:txBody>
        </p:sp>
        <p:sp>
          <p:nvSpPr>
            <p:cNvPr id="200" name="Number 98"/>
            <p:cNvSpPr txBox="1">
              <a:spLocks noChangeArrowheads="1"/>
            </p:cNvSpPr>
            <p:nvPr/>
          </p:nvSpPr>
          <p:spPr bwMode="auto">
            <a:xfrm>
              <a:off x="5732463" y="5723731"/>
              <a:ext cx="539750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 dirty="0">
                  <a:latin typeface="+mn-lt"/>
                </a:rPr>
                <a:t>98</a:t>
              </a:r>
            </a:p>
          </p:txBody>
        </p:sp>
        <p:sp>
          <p:nvSpPr>
            <p:cNvPr id="202" name="Number 99"/>
            <p:cNvSpPr txBox="1">
              <a:spLocks noChangeArrowheads="1"/>
            </p:cNvSpPr>
            <p:nvPr/>
          </p:nvSpPr>
          <p:spPr bwMode="auto">
            <a:xfrm>
              <a:off x="6315075" y="5723731"/>
              <a:ext cx="541338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99</a:t>
              </a:r>
            </a:p>
          </p:txBody>
        </p:sp>
        <p:sp>
          <p:nvSpPr>
            <p:cNvPr id="204" name="Number 100"/>
            <p:cNvSpPr txBox="1">
              <a:spLocks noChangeArrowheads="1"/>
            </p:cNvSpPr>
            <p:nvPr/>
          </p:nvSpPr>
          <p:spPr bwMode="auto">
            <a:xfrm>
              <a:off x="6875795" y="5777706"/>
              <a:ext cx="627062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000" b="1" dirty="0">
                  <a:latin typeface="+mn-lt"/>
                </a:rPr>
                <a:t>100</a:t>
              </a:r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6E0CACF-FD72-446F-A795-0DA76BED745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58367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846"/>
    </mc:Choice>
    <mc:Fallback>
      <p:transition spd="slow" advTm="338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0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0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8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90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95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4000"/>
                            </p:stCondLst>
                            <p:childTnLst>
                              <p:par>
                                <p:cTn id="1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14500"/>
                            </p:stCondLst>
                            <p:childTnLst>
                              <p:par>
                                <p:cTn id="1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5500"/>
                            </p:stCondLst>
                            <p:childTnLst>
                              <p:par>
                                <p:cTn id="1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16000"/>
                            </p:stCondLst>
                            <p:childTnLst>
                              <p:par>
                                <p:cTn id="1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6500"/>
                            </p:stCondLst>
                            <p:childTnLst>
                              <p:par>
                                <p:cTn id="1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17000"/>
                            </p:stCondLst>
                            <p:childTnLst>
                              <p:par>
                                <p:cTn id="1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7500"/>
                            </p:stCondLst>
                            <p:childTnLst>
                              <p:par>
                                <p:cTn id="1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18000"/>
                            </p:stCondLst>
                            <p:childTnLst>
                              <p:par>
                                <p:cTn id="1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18500"/>
                            </p:stCondLst>
                            <p:childTnLst>
                              <p:par>
                                <p:cTn id="2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19000"/>
                            </p:stCondLst>
                            <p:childTnLst>
                              <p:par>
                                <p:cTn id="2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19500"/>
                            </p:stCondLst>
                            <p:childTnLst>
                              <p:par>
                                <p:cTn id="2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7" grpId="0" animBg="1"/>
      <p:bldP spid="208" grpId="0" animBg="1"/>
      <p:bldP spid="209" grpId="0" animBg="1"/>
      <p:bldP spid="210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22" grpId="0" animBg="1"/>
      <p:bldP spid="223" grpId="0" animBg="1"/>
      <p:bldP spid="224" grpId="0" animBg="1"/>
      <p:bldP spid="225" grpId="0" animBg="1"/>
      <p:bldP spid="226" grpId="0" animBg="1"/>
      <p:bldP spid="227" grpId="0" animBg="1"/>
      <p:bldP spid="228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5" grpId="0" animBg="1"/>
      <p:bldP spid="236" grpId="0" animBg="1"/>
      <p:bldP spid="237" grpId="0" animBg="1"/>
      <p:bldP spid="238" grpId="0" animBg="1"/>
      <p:bldP spid="239" grpId="0" animBg="1"/>
      <p:bldP spid="240" grpId="0" animBg="1"/>
      <p:bldP spid="241" grpId="0" animBg="1"/>
      <p:bldP spid="242" grpId="0" animBg="1"/>
      <p:bldP spid="243" grpId="0" animBg="1"/>
      <p:bldP spid="244" grpId="0" animBg="1"/>
      <p:bldP spid="245" grpId="0" animBg="1"/>
      <p:bldP spid="246" grpId="0" animBg="1"/>
      <p:bldP spid="247" grpId="0" animBg="1"/>
      <p:bldP spid="248" grpId="0" animBg="1"/>
      <p:bldP spid="249" grpId="0" animBg="1"/>
      <p:bldP spid="250" grpId="0" animBg="1"/>
      <p:bldP spid="251" grpId="0" animBg="1"/>
      <p:bldP spid="252" grpId="0" animBg="1"/>
      <p:bldP spid="253" grpId="0" animBg="1"/>
      <p:bldP spid="254" grpId="0" animBg="1"/>
      <p:bldP spid="255" grpId="0" animBg="1"/>
      <p:bldP spid="256" grpId="0" animBg="1"/>
      <p:bldP spid="257" grpId="0" animBg="1"/>
      <p:bldP spid="258" grpId="0" animBg="1"/>
      <p:bldP spid="259" grpId="0" animBg="1"/>
      <p:bldP spid="260" grpId="0" animBg="1"/>
      <p:bldP spid="26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altLang="en-US" sz="3600" dirty="0">
                <a:latin typeface="Twinkl" pitchFamily="2" charset="0"/>
              </a:rPr>
              <a:t>What Is An Odd Number?</a:t>
            </a:r>
            <a:endParaRPr lang="en-US" sz="3600" dirty="0"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50899" y="1509236"/>
            <a:ext cx="74847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Like even numbers, odd numbers can be small or they can be very big.</a:t>
            </a:r>
          </a:p>
          <a:p>
            <a:pPr>
              <a:spcBef>
                <a:spcPct val="0"/>
              </a:spcBef>
            </a:pPr>
            <a:r>
              <a:rPr lang="en-GB" altLang="en-US" dirty="0"/>
              <a:t>If a number ends in a </a:t>
            </a:r>
            <a:r>
              <a:rPr lang="en-GB" altLang="en-US" b="1" dirty="0"/>
              <a:t>1</a:t>
            </a:r>
            <a:r>
              <a:rPr lang="en-GB" altLang="en-US" dirty="0"/>
              <a:t>, </a:t>
            </a:r>
            <a:r>
              <a:rPr lang="en-GB" altLang="en-US" b="1" dirty="0"/>
              <a:t>3</a:t>
            </a:r>
            <a:r>
              <a:rPr lang="en-GB" altLang="en-US" dirty="0"/>
              <a:t>, </a:t>
            </a:r>
            <a:r>
              <a:rPr lang="en-GB" altLang="en-US" b="1" dirty="0"/>
              <a:t>5</a:t>
            </a:r>
            <a:r>
              <a:rPr lang="en-GB" altLang="en-US" dirty="0"/>
              <a:t>, </a:t>
            </a:r>
            <a:r>
              <a:rPr lang="en-GB" altLang="en-US" b="1" dirty="0"/>
              <a:t>7</a:t>
            </a:r>
            <a:r>
              <a:rPr lang="en-GB" altLang="en-US" dirty="0"/>
              <a:t> or </a:t>
            </a:r>
            <a:r>
              <a:rPr lang="en-GB" altLang="en-US" b="1" dirty="0"/>
              <a:t>9,</a:t>
            </a:r>
            <a:r>
              <a:rPr lang="en-GB" altLang="en-US" dirty="0"/>
              <a:t> it is an odd number.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219200" y="2888974"/>
            <a:ext cx="1391479" cy="1391479"/>
            <a:chOff x="1219200" y="2888974"/>
            <a:chExt cx="1391479" cy="1391479"/>
          </a:xfrm>
        </p:grpSpPr>
        <p:sp>
          <p:nvSpPr>
            <p:cNvPr id="3" name="Oval 2"/>
            <p:cNvSpPr/>
            <p:nvPr/>
          </p:nvSpPr>
          <p:spPr>
            <a:xfrm>
              <a:off x="1219200" y="2888974"/>
              <a:ext cx="1391479" cy="1391479"/>
            </a:xfrm>
            <a:prstGeom prst="ellipse">
              <a:avLst/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522744" y="3121163"/>
              <a:ext cx="82026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/>
                <a:t>11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016248" y="2888974"/>
            <a:ext cx="1391479" cy="1391479"/>
            <a:chOff x="3016248" y="2888974"/>
            <a:chExt cx="1391479" cy="1391479"/>
          </a:xfrm>
        </p:grpSpPr>
        <p:sp>
          <p:nvSpPr>
            <p:cNvPr id="30" name="Oval 29"/>
            <p:cNvSpPr/>
            <p:nvPr/>
          </p:nvSpPr>
          <p:spPr>
            <a:xfrm>
              <a:off x="3016248" y="2888974"/>
              <a:ext cx="1391479" cy="1391479"/>
            </a:xfrm>
            <a:prstGeom prst="ellipse">
              <a:avLst/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270412" y="3121163"/>
              <a:ext cx="111318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/>
                <a:t>23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813296" y="2888974"/>
            <a:ext cx="1391479" cy="1391479"/>
            <a:chOff x="4813296" y="2888974"/>
            <a:chExt cx="1391479" cy="1391479"/>
          </a:xfrm>
        </p:grpSpPr>
        <p:sp>
          <p:nvSpPr>
            <p:cNvPr id="31" name="Oval 30"/>
            <p:cNvSpPr/>
            <p:nvPr/>
          </p:nvSpPr>
          <p:spPr>
            <a:xfrm>
              <a:off x="4813296" y="2888974"/>
              <a:ext cx="1391479" cy="1391479"/>
            </a:xfrm>
            <a:prstGeom prst="ellipse">
              <a:avLst/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5069092" y="3121163"/>
              <a:ext cx="111318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/>
                <a:t>39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10344" y="2798786"/>
            <a:ext cx="1391479" cy="1391479"/>
            <a:chOff x="6610344" y="2798786"/>
            <a:chExt cx="1391479" cy="1391479"/>
          </a:xfrm>
        </p:grpSpPr>
        <p:sp>
          <p:nvSpPr>
            <p:cNvPr id="35" name="Oval 34"/>
            <p:cNvSpPr/>
            <p:nvPr/>
          </p:nvSpPr>
          <p:spPr>
            <a:xfrm>
              <a:off x="6610344" y="2798786"/>
              <a:ext cx="1391479" cy="1391479"/>
            </a:xfrm>
            <a:prstGeom prst="ellipse">
              <a:avLst/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6833942" y="3032860"/>
              <a:ext cx="100437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/>
                <a:t>99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117724" y="4280453"/>
            <a:ext cx="1444487" cy="1391479"/>
            <a:chOff x="2117724" y="4280453"/>
            <a:chExt cx="1444487" cy="1391479"/>
          </a:xfrm>
        </p:grpSpPr>
        <p:sp>
          <p:nvSpPr>
            <p:cNvPr id="32" name="Oval 31"/>
            <p:cNvSpPr/>
            <p:nvPr/>
          </p:nvSpPr>
          <p:spPr>
            <a:xfrm>
              <a:off x="2117724" y="4280453"/>
              <a:ext cx="1391479" cy="1391479"/>
            </a:xfrm>
            <a:prstGeom prst="ellipse">
              <a:avLst/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2174245" y="4495416"/>
              <a:ext cx="138796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/>
                <a:t>109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914772" y="4280453"/>
            <a:ext cx="1517996" cy="1391479"/>
            <a:chOff x="3914772" y="4280453"/>
            <a:chExt cx="1517996" cy="1391479"/>
          </a:xfrm>
        </p:grpSpPr>
        <p:sp>
          <p:nvSpPr>
            <p:cNvPr id="33" name="Oval 32"/>
            <p:cNvSpPr/>
            <p:nvPr/>
          </p:nvSpPr>
          <p:spPr>
            <a:xfrm>
              <a:off x="3914772" y="4280453"/>
              <a:ext cx="1391479" cy="1391479"/>
            </a:xfrm>
            <a:prstGeom prst="ellipse">
              <a:avLst/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044802" y="4514527"/>
              <a:ext cx="138796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/>
                <a:t>117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5711820" y="4280453"/>
            <a:ext cx="1407216" cy="1391479"/>
            <a:chOff x="5711820" y="4280453"/>
            <a:chExt cx="1407216" cy="1391479"/>
          </a:xfrm>
        </p:grpSpPr>
        <p:sp>
          <p:nvSpPr>
            <p:cNvPr id="34" name="Oval 33"/>
            <p:cNvSpPr/>
            <p:nvPr/>
          </p:nvSpPr>
          <p:spPr>
            <a:xfrm>
              <a:off x="5711820" y="4280453"/>
              <a:ext cx="1391479" cy="1391479"/>
            </a:xfrm>
            <a:prstGeom prst="ellipse">
              <a:avLst/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731070" y="4495416"/>
              <a:ext cx="138796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/>
                <a:t>225</a:t>
              </a:r>
            </a:p>
          </p:txBody>
        </p:sp>
      </p:grp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0606AEC7-F949-4F7D-9CF7-3897CAA26F1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25309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245"/>
    </mc:Choice>
    <mc:Fallback>
      <p:transition spd="slow" advTm="492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479425"/>
            <a:ext cx="8220075" cy="993775"/>
          </a:xfrm>
          <a:prstGeom prst="roundRect">
            <a:avLst>
              <a:gd name="adj" fmla="val 9639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altLang="en-US" dirty="0">
                <a:latin typeface="Twinkl" pitchFamily="2" charset="0"/>
              </a:rPr>
              <a:t>Can You Sort These Numbers?</a:t>
            </a:r>
            <a:endParaRPr lang="en-GB" altLang="en-US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755650" y="1174115"/>
            <a:ext cx="7632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Click on the numbers to reveal the answers!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3429000"/>
            <a:ext cx="3692525" cy="2663825"/>
          </a:xfrm>
          <a:prstGeom prst="rect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>
                <a:solidFill>
                  <a:schemeClr val="tx1"/>
                </a:solidFill>
              </a:rPr>
              <a:t>Odd</a:t>
            </a:r>
          </a:p>
        </p:txBody>
      </p:sp>
      <p:sp>
        <p:nvSpPr>
          <p:cNvPr id="5" name="Rectangle 4"/>
          <p:cNvSpPr/>
          <p:nvPr/>
        </p:nvSpPr>
        <p:spPr>
          <a:xfrm>
            <a:off x="4695825" y="3429000"/>
            <a:ext cx="3692525" cy="2663825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>
                <a:solidFill>
                  <a:schemeClr val="tx1"/>
                </a:solidFill>
              </a:rPr>
              <a:t>Even</a:t>
            </a:r>
          </a:p>
        </p:txBody>
      </p:sp>
      <p:sp>
        <p:nvSpPr>
          <p:cNvPr id="6" name="1"/>
          <p:cNvSpPr txBox="1"/>
          <p:nvPr/>
        </p:nvSpPr>
        <p:spPr>
          <a:xfrm>
            <a:off x="1436052" y="1957710"/>
            <a:ext cx="82867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>
                  <a:solidFill>
                    <a:schemeClr val="tx1"/>
                  </a:solidFill>
                </a:ln>
                <a:latin typeface="Twinkl ExtraBold" pitchFamily="2" charset="0"/>
              </a:rPr>
              <a:t>1</a:t>
            </a:r>
          </a:p>
        </p:txBody>
      </p:sp>
      <p:sp>
        <p:nvSpPr>
          <p:cNvPr id="7" name="2"/>
          <p:cNvSpPr txBox="1"/>
          <p:nvPr/>
        </p:nvSpPr>
        <p:spPr>
          <a:xfrm>
            <a:off x="5294826" y="2681896"/>
            <a:ext cx="82867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>
                  <a:solidFill>
                    <a:schemeClr val="tx1"/>
                  </a:solidFill>
                </a:ln>
                <a:latin typeface="Twinkl ExtraBold" pitchFamily="2" charset="0"/>
              </a:rPr>
              <a:t>2</a:t>
            </a:r>
          </a:p>
        </p:txBody>
      </p:sp>
      <p:sp>
        <p:nvSpPr>
          <p:cNvPr id="8" name="3"/>
          <p:cNvSpPr txBox="1"/>
          <p:nvPr/>
        </p:nvSpPr>
        <p:spPr>
          <a:xfrm>
            <a:off x="2796856" y="1957710"/>
            <a:ext cx="82867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>
                  <a:solidFill>
                    <a:schemeClr val="tx1"/>
                  </a:solidFill>
                </a:ln>
                <a:latin typeface="Twinkl ExtraBold" pitchFamily="2" charset="0"/>
              </a:rPr>
              <a:t>3</a:t>
            </a:r>
          </a:p>
        </p:txBody>
      </p:sp>
      <p:sp>
        <p:nvSpPr>
          <p:cNvPr id="9" name="4"/>
          <p:cNvSpPr txBox="1"/>
          <p:nvPr/>
        </p:nvSpPr>
        <p:spPr>
          <a:xfrm>
            <a:off x="3477258" y="1957710"/>
            <a:ext cx="82867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>
                  <a:solidFill>
                    <a:schemeClr val="tx1"/>
                  </a:solidFill>
                </a:ln>
                <a:latin typeface="Twinkl ExtraBold" pitchFamily="2" charset="0"/>
              </a:rPr>
              <a:t>4</a:t>
            </a:r>
          </a:p>
        </p:txBody>
      </p:sp>
      <p:sp>
        <p:nvSpPr>
          <p:cNvPr id="10" name="5"/>
          <p:cNvSpPr txBox="1"/>
          <p:nvPr/>
        </p:nvSpPr>
        <p:spPr>
          <a:xfrm>
            <a:off x="765138" y="2681896"/>
            <a:ext cx="82867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>
                  <a:solidFill>
                    <a:schemeClr val="tx1"/>
                  </a:solidFill>
                </a:ln>
                <a:latin typeface="Twinkl ExtraBold" pitchFamily="2" charset="0"/>
              </a:rPr>
              <a:t>5</a:t>
            </a:r>
          </a:p>
        </p:txBody>
      </p:sp>
      <p:sp>
        <p:nvSpPr>
          <p:cNvPr id="11" name="6"/>
          <p:cNvSpPr txBox="1"/>
          <p:nvPr/>
        </p:nvSpPr>
        <p:spPr>
          <a:xfrm>
            <a:off x="4838062" y="1957710"/>
            <a:ext cx="82867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>
                  <a:solidFill>
                    <a:schemeClr val="tx1"/>
                  </a:solidFill>
                </a:ln>
                <a:latin typeface="Twinkl ExtraBold" pitchFamily="2" charset="0"/>
              </a:rPr>
              <a:t>6</a:t>
            </a:r>
          </a:p>
        </p:txBody>
      </p:sp>
      <p:sp>
        <p:nvSpPr>
          <p:cNvPr id="12" name="7"/>
          <p:cNvSpPr txBox="1"/>
          <p:nvPr/>
        </p:nvSpPr>
        <p:spPr>
          <a:xfrm>
            <a:off x="755650" y="1957710"/>
            <a:ext cx="82867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>
                  <a:solidFill>
                    <a:schemeClr val="tx1"/>
                  </a:solidFill>
                </a:ln>
                <a:latin typeface="Twinkl ExtraBold" pitchFamily="2" charset="0"/>
              </a:rPr>
              <a:t>7</a:t>
            </a:r>
          </a:p>
        </p:txBody>
      </p:sp>
      <p:sp>
        <p:nvSpPr>
          <p:cNvPr id="13" name="8"/>
          <p:cNvSpPr txBox="1"/>
          <p:nvPr/>
        </p:nvSpPr>
        <p:spPr>
          <a:xfrm>
            <a:off x="6804722" y="2681896"/>
            <a:ext cx="82867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>
                  <a:solidFill>
                    <a:schemeClr val="tx1"/>
                  </a:solidFill>
                </a:ln>
                <a:latin typeface="Twinkl ExtraBold" pitchFamily="2" charset="0"/>
              </a:rPr>
              <a:t>8</a:t>
            </a:r>
          </a:p>
        </p:txBody>
      </p:sp>
      <p:sp>
        <p:nvSpPr>
          <p:cNvPr id="14" name="9"/>
          <p:cNvSpPr txBox="1"/>
          <p:nvPr/>
        </p:nvSpPr>
        <p:spPr>
          <a:xfrm>
            <a:off x="7027541" y="1957710"/>
            <a:ext cx="82867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>
                  <a:solidFill>
                    <a:schemeClr val="tx1"/>
                  </a:solidFill>
                </a:ln>
                <a:latin typeface="Twinkl ExtraBold" pitchFamily="2" charset="0"/>
              </a:rPr>
              <a:t>9</a:t>
            </a:r>
          </a:p>
        </p:txBody>
      </p:sp>
      <p:sp>
        <p:nvSpPr>
          <p:cNvPr id="15" name="10"/>
          <p:cNvSpPr txBox="1"/>
          <p:nvPr/>
        </p:nvSpPr>
        <p:spPr>
          <a:xfrm>
            <a:off x="3029982" y="2681896"/>
            <a:ext cx="82867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>
                  <a:solidFill>
                    <a:schemeClr val="tx1"/>
                  </a:solidFill>
                </a:ln>
                <a:latin typeface="Twinkl ExtraBold" pitchFamily="2" charset="0"/>
              </a:rPr>
              <a:t>10</a:t>
            </a:r>
          </a:p>
        </p:txBody>
      </p:sp>
      <p:sp>
        <p:nvSpPr>
          <p:cNvPr id="16" name="11"/>
          <p:cNvSpPr txBox="1"/>
          <p:nvPr/>
        </p:nvSpPr>
        <p:spPr>
          <a:xfrm>
            <a:off x="6198866" y="1957710"/>
            <a:ext cx="82867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>
                  <a:solidFill>
                    <a:schemeClr val="tx1"/>
                  </a:solidFill>
                </a:ln>
                <a:latin typeface="Twinkl ExtraBold" pitchFamily="2" charset="0"/>
              </a:rPr>
              <a:t>11</a:t>
            </a:r>
          </a:p>
        </p:txBody>
      </p:sp>
      <p:sp>
        <p:nvSpPr>
          <p:cNvPr id="17" name="12"/>
          <p:cNvSpPr txBox="1"/>
          <p:nvPr/>
        </p:nvSpPr>
        <p:spPr>
          <a:xfrm>
            <a:off x="3784930" y="2681896"/>
            <a:ext cx="82867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>
                  <a:solidFill>
                    <a:schemeClr val="tx1"/>
                  </a:solidFill>
                </a:ln>
                <a:latin typeface="Twinkl ExtraBold" pitchFamily="2" charset="0"/>
              </a:rPr>
              <a:t>12</a:t>
            </a:r>
          </a:p>
        </p:txBody>
      </p:sp>
      <p:sp>
        <p:nvSpPr>
          <p:cNvPr id="18" name="13"/>
          <p:cNvSpPr txBox="1"/>
          <p:nvPr/>
        </p:nvSpPr>
        <p:spPr>
          <a:xfrm>
            <a:off x="5518464" y="1957710"/>
            <a:ext cx="82867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>
                  <a:solidFill>
                    <a:schemeClr val="tx1"/>
                  </a:solidFill>
                </a:ln>
                <a:latin typeface="Twinkl ExtraBold" pitchFamily="2" charset="0"/>
              </a:rPr>
              <a:t>13</a:t>
            </a:r>
          </a:p>
        </p:txBody>
      </p:sp>
      <p:sp>
        <p:nvSpPr>
          <p:cNvPr id="19" name="14"/>
          <p:cNvSpPr txBox="1"/>
          <p:nvPr/>
        </p:nvSpPr>
        <p:spPr>
          <a:xfrm>
            <a:off x="7559674" y="2681896"/>
            <a:ext cx="82867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>
                  <a:solidFill>
                    <a:schemeClr val="tx1"/>
                  </a:solidFill>
                </a:ln>
                <a:latin typeface="Twinkl ExtraBold" pitchFamily="2" charset="0"/>
              </a:rPr>
              <a:t>14</a:t>
            </a:r>
          </a:p>
        </p:txBody>
      </p:sp>
      <p:sp>
        <p:nvSpPr>
          <p:cNvPr id="20" name="15"/>
          <p:cNvSpPr txBox="1"/>
          <p:nvPr/>
        </p:nvSpPr>
        <p:spPr>
          <a:xfrm>
            <a:off x="2116454" y="1957710"/>
            <a:ext cx="82867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>
                  <a:solidFill>
                    <a:schemeClr val="tx1"/>
                  </a:solidFill>
                </a:ln>
                <a:latin typeface="Twinkl ExtraBold" pitchFamily="2" charset="0"/>
              </a:rPr>
              <a:t>15</a:t>
            </a:r>
          </a:p>
        </p:txBody>
      </p:sp>
      <p:sp>
        <p:nvSpPr>
          <p:cNvPr id="21" name="16"/>
          <p:cNvSpPr txBox="1"/>
          <p:nvPr/>
        </p:nvSpPr>
        <p:spPr>
          <a:xfrm>
            <a:off x="1520086" y="2681896"/>
            <a:ext cx="82867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>
                  <a:solidFill>
                    <a:schemeClr val="tx1"/>
                  </a:solidFill>
                </a:ln>
                <a:latin typeface="Twinkl ExtraBold" pitchFamily="2" charset="0"/>
              </a:rPr>
              <a:t>16</a:t>
            </a:r>
          </a:p>
        </p:txBody>
      </p:sp>
      <p:sp>
        <p:nvSpPr>
          <p:cNvPr id="22" name="17"/>
          <p:cNvSpPr txBox="1"/>
          <p:nvPr/>
        </p:nvSpPr>
        <p:spPr>
          <a:xfrm>
            <a:off x="6049774" y="2681896"/>
            <a:ext cx="82867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>
                  <a:solidFill>
                    <a:schemeClr val="tx1"/>
                  </a:solidFill>
                </a:ln>
                <a:latin typeface="Twinkl ExtraBold" pitchFamily="2" charset="0"/>
              </a:rPr>
              <a:t>17</a:t>
            </a:r>
          </a:p>
        </p:txBody>
      </p:sp>
      <p:sp>
        <p:nvSpPr>
          <p:cNvPr id="23" name="18"/>
          <p:cNvSpPr txBox="1"/>
          <p:nvPr/>
        </p:nvSpPr>
        <p:spPr>
          <a:xfrm>
            <a:off x="4539878" y="2681896"/>
            <a:ext cx="82867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>
                  <a:solidFill>
                    <a:schemeClr val="tx1"/>
                  </a:solidFill>
                </a:ln>
                <a:latin typeface="Twinkl ExtraBold" pitchFamily="2" charset="0"/>
              </a:rPr>
              <a:t>18</a:t>
            </a:r>
          </a:p>
        </p:txBody>
      </p:sp>
      <p:sp>
        <p:nvSpPr>
          <p:cNvPr id="24" name="19"/>
          <p:cNvSpPr txBox="1"/>
          <p:nvPr/>
        </p:nvSpPr>
        <p:spPr>
          <a:xfrm>
            <a:off x="2275034" y="2681896"/>
            <a:ext cx="82867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>
                  <a:solidFill>
                    <a:schemeClr val="tx1"/>
                  </a:solidFill>
                </a:ln>
                <a:latin typeface="Twinkl ExtraBold" pitchFamily="2" charset="0"/>
              </a:rPr>
              <a:t>19</a:t>
            </a:r>
          </a:p>
        </p:txBody>
      </p:sp>
      <p:sp>
        <p:nvSpPr>
          <p:cNvPr id="25" name="20"/>
          <p:cNvSpPr txBox="1"/>
          <p:nvPr/>
        </p:nvSpPr>
        <p:spPr>
          <a:xfrm>
            <a:off x="4157660" y="1957710"/>
            <a:ext cx="82867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>
                  <a:solidFill>
                    <a:schemeClr val="tx1"/>
                  </a:solidFill>
                </a:ln>
                <a:latin typeface="Twinkl ExtraBold" pitchFamily="2" charset="0"/>
              </a:rPr>
              <a:t>20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825" y="5326146"/>
            <a:ext cx="1251000" cy="108833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2866" y="5243770"/>
            <a:ext cx="902290" cy="1170714"/>
          </a:xfrm>
          <a:prstGeom prst="rect">
            <a:avLst/>
          </a:prstGeom>
        </p:spPr>
      </p:pic>
      <p:pic>
        <p:nvPicPr>
          <p:cNvPr id="26" name="Audio 25">
            <a:hlinkClick r:id="" action="ppaction://media"/>
            <a:extLst>
              <a:ext uri="{FF2B5EF4-FFF2-40B4-BE49-F238E27FC236}">
                <a16:creationId xmlns:a16="http://schemas.microsoft.com/office/drawing/2014/main" id="{B7FD157B-8991-4456-99FE-B06F50ADA62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94919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617"/>
    </mc:Choice>
    <mc:Fallback>
      <p:transition spd="slow" advTm="156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0.00046 L 0.00208 0.501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2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802 0.37917 " pathEditMode="relative" ptsTypes="AA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51 -0.00787 L -0.07674 0.49629 " pathEditMode="relative" ptsTypes="AA"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43 0.00185 L -0.0783 0.49768 " pathEditMode="relative" ptsTypes="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6 -0.0051 L 0.12344 0.49352 " pathEditMode="relative" ptsTypes="AA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0.00046 L 0.125 0.49074 " pathEditMode="relative" ptsTypes="AA">
                                      <p:cBhvr>
                                        <p:cTn id="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5 -0.00371 L -0.01615 0.3824 " pathEditMode="relative" ptsTypes="AA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6 0.00046 L -0.3019 0.49074 " pathEditMode="relative" ptsTypes="AA">
                                      <p:cBhvr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 -0.00787 L -0.52118 0.38379 " pathEditMode="relative" ptsTypes="AA">
                                      <p:cBhvr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9 -0.00093 L -0.50451 0.36574 " pathEditMode="relative" ptsTypes="AA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1 -0.24398 L 0.28907 0.14074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44" y="19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4802 0.38889 " pathEditMode="relative" ptsTypes="AA">
                                      <p:cBhvr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6 L 0.11146 0.27916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73" y="1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-0.00231 L 0.40659 0.39074 " pathEditMode="relative" ptsTypes="AA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7413 -0.23865 L 0.13316 0.15162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65" y="1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0.01805 L 0.11354 0.27917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77" y="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52 -0.00231 L 0.10277 0.28519 " pathEditMode="relative" ptsTypes="AA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9 -0.00092 L -0.54756 0.18102 " pathEditMode="relative" ptsTypes="AA">
                                      <p:cBhvr>
                                        <p:cTn id="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5 0.00463 L 0.01892 0.27963 " pathEditMode="relative" ptsTypes="AA">
                                      <p:cBhvr>
                                        <p:cTn id="1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6 0.0088 L -0.03247 0.16991 " pathEditMode="relative" ptsTypes="AA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 isNarration="1">
              <p:cMediaNode vol="80000" showWhenStopped="0">
                <p:cTn id="10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/>
        </p:nvSpPr>
        <p:spPr>
          <a:xfrm>
            <a:off x="7806690" y="5966460"/>
            <a:ext cx="1245870" cy="7658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3"/>
          </p:cNvPr>
          <p:cNvSpPr/>
          <p:nvPr/>
        </p:nvSpPr>
        <p:spPr>
          <a:xfrm>
            <a:off x="95250" y="5966460"/>
            <a:ext cx="716280" cy="7658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.5|3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19.3|2.1|1.7|1.1|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8.9|2.7|1.8|2.9|3.6|2.9|1.8|1.7|1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1.5|1.1|1|1|0.8|0.9|0.7|0.7|0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3.8|8|4.8|6.1|4.1|8.5|4|5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1.7|9.1|7.4|2.2|1.3|1.4|1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2.3|5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2.6|0.9|1.1|0.8|5.9|0.9|0.8|0.9|0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4.6|7.6|4|5.2|4.8|5.3|4.7|4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3008</TotalTime>
  <Words>587</Words>
  <Application>Microsoft Office PowerPoint</Application>
  <PresentationFormat>On-screen Show (4:3)</PresentationFormat>
  <Paragraphs>293</Paragraphs>
  <Slides>12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Twinkl</vt:lpstr>
      <vt:lpstr>Twinkl ExtraBold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Chelsea Massey</dc:creator>
  <cp:lastModifiedBy>Christina Weerasekera</cp:lastModifiedBy>
  <cp:revision>31</cp:revision>
  <dcterms:created xsi:type="dcterms:W3CDTF">2020-10-27T13:25:19Z</dcterms:created>
  <dcterms:modified xsi:type="dcterms:W3CDTF">2021-02-28T17:16:47Z</dcterms:modified>
</cp:coreProperties>
</file>