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57" r:id="rId4"/>
    <p:sldId id="259" r:id="rId5"/>
    <p:sldId id="258" r:id="rId6"/>
    <p:sldId id="275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8634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CW Cursive Writing 1 - 36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</a:t>
            </a:r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remind myself what type of home I live in.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To draw and label the inside of my house.</a:t>
            </a:r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23841F-F47A-4107-AA92-61C91DC08D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33"/>
    </mc:Choice>
    <mc:Fallback>
      <p:transition spd="slow" advTm="12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88900" y="1104900"/>
            <a:ext cx="9842500" cy="258532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CW Cursive Writing 1 - 22"/>
              </a:rPr>
              <a:t>Do you remember what type of home you live in? </a:t>
            </a:r>
            <a:endParaRPr lang="en-US" sz="54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54F98D-11A2-46A3-940A-9F44EA7526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80"/>
    </mc:Choice>
    <mc:Fallback>
      <p:transition spd="slow" advTm="13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317500" y="669472"/>
            <a:ext cx="98425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Today, I would like you to draw the inside of your home.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Have a look at the next page to find out what I mean.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008EE67-F86A-4231-AFB0-4CC980CEB1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67"/>
    </mc:Choice>
    <mc:Fallback>
      <p:transition spd="slow" advTm="11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w to Draw a House for Kids 💚💙💜 House Drawing for Kids | House Coloring  Pages for Kids - YouTube">
            <a:extLst>
              <a:ext uri="{FF2B5EF4-FFF2-40B4-BE49-F238E27FC236}">
                <a16:creationId xmlns:a16="http://schemas.microsoft.com/office/drawing/2014/main" id="{AE769705-7620-4846-9372-AA7DF6122D6A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0" r="9164"/>
          <a:stretch/>
        </p:blipFill>
        <p:spPr bwMode="auto">
          <a:xfrm>
            <a:off x="1238885" y="1104810"/>
            <a:ext cx="7469687" cy="50347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8B85C1-EA16-4BC1-8718-2F02E0A44C67}"/>
              </a:ext>
            </a:extLst>
          </p:cNvPr>
          <p:cNvSpPr txBox="1"/>
          <p:nvPr/>
        </p:nvSpPr>
        <p:spPr>
          <a:xfrm>
            <a:off x="159657" y="0"/>
            <a:ext cx="9681029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                                                                                       bedroom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									       </a:t>
            </a:r>
          </a:p>
          <a:p>
            <a:r>
              <a:rPr lang="en-GB" dirty="0"/>
              <a:t>									     bathroom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				stairs			kitchen</a:t>
            </a:r>
          </a:p>
          <a:p>
            <a:r>
              <a:rPr lang="en-GB" dirty="0"/>
              <a:t>garage</a:t>
            </a:r>
          </a:p>
          <a:p>
            <a:endParaRPr lang="en-GB" dirty="0"/>
          </a:p>
          <a:p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1C2B23-11CE-44C6-BF88-89B8B39A05E3}"/>
              </a:ext>
            </a:extLst>
          </p:cNvPr>
          <p:cNvCxnSpPr/>
          <p:nvPr/>
        </p:nvCxnSpPr>
        <p:spPr>
          <a:xfrm flipH="1">
            <a:off x="4862286" y="609600"/>
            <a:ext cx="377371" cy="1857829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FC9BE04-8220-461F-A4C5-CE60BA239031}"/>
              </a:ext>
            </a:extLst>
          </p:cNvPr>
          <p:cNvCxnSpPr>
            <a:cxnSpLocks/>
          </p:cNvCxnSpPr>
          <p:nvPr/>
        </p:nvCxnSpPr>
        <p:spPr>
          <a:xfrm flipH="1">
            <a:off x="7590971" y="1764347"/>
            <a:ext cx="1270002" cy="7030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23CDB11-186C-497A-97B6-5025082F2FEA}"/>
              </a:ext>
            </a:extLst>
          </p:cNvPr>
          <p:cNvCxnSpPr>
            <a:cxnSpLocks/>
          </p:cNvCxnSpPr>
          <p:nvPr/>
        </p:nvCxnSpPr>
        <p:spPr>
          <a:xfrm flipH="1">
            <a:off x="6930573" y="5021943"/>
            <a:ext cx="268513" cy="149324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FD6F755-9602-44B4-9BBD-BE6D5B19D062}"/>
              </a:ext>
            </a:extLst>
          </p:cNvPr>
          <p:cNvCxnSpPr>
            <a:cxnSpLocks/>
          </p:cNvCxnSpPr>
          <p:nvPr/>
        </p:nvCxnSpPr>
        <p:spPr>
          <a:xfrm flipH="1">
            <a:off x="1050200" y="5768566"/>
            <a:ext cx="1257571" cy="136385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B736874-E8A5-4FA1-9009-71A81E50A6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09"/>
    </mc:Choice>
    <mc:Fallback>
      <p:transition spd="slow" advTm="46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317500" y="669472"/>
            <a:ext cx="98425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On the paper that I have typed for you, draw and label the inside of your home.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13842F-75E4-44DC-8D57-19F778B7F2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955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24"/>
    </mc:Choice>
    <mc:Fallback>
      <p:transition spd="slow" advTm="9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120</Words>
  <Application>Microsoft Office PowerPoint</Application>
  <PresentationFormat>Custom</PresentationFormat>
  <Paragraphs>42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Arial</vt:lpstr>
      <vt:lpstr>CCW Cursive Writing 1 - 36</vt:lpstr>
      <vt:lpstr>CCW Cursive Writing 1 - 22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14</cp:revision>
  <dcterms:created xsi:type="dcterms:W3CDTF">2021-01-05T15:26:57Z</dcterms:created>
  <dcterms:modified xsi:type="dcterms:W3CDTF">2021-01-11T15:59:39Z</dcterms:modified>
</cp:coreProperties>
</file>