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ink/inkAction1.xml" ContentType="application/vnd.ms-office.inkAction+xml"/>
  <Override PartName="/ppt/tags/tag3.xml" ContentType="application/vnd.openxmlformats-officedocument.presentationml.tags+xml"/>
  <Override PartName="/ppt/ink/inkAction2.xml" ContentType="application/vnd.ms-office.inkAction+xml"/>
  <Override PartName="/ppt/tags/tag4.xml" ContentType="application/vnd.openxmlformats-officedocument.presentationml.tags+xml"/>
  <Override PartName="/ppt/ink/inkAction3.xml" ContentType="application/vnd.ms-office.inkAction+xml"/>
  <Override PartName="/ppt/tags/tag5.xml" ContentType="application/vnd.openxmlformats-officedocument.presentationml.tags+xml"/>
  <Override PartName="/ppt/ink/inkAction4.xml" ContentType="application/vnd.ms-office.inkAction+xml"/>
  <Override PartName="/ppt/tags/tag6.xml" ContentType="application/vnd.openxmlformats-officedocument.presentationml.tags+xml"/>
  <Override PartName="/ppt/ink/inkAction5.xml" ContentType="application/vnd.ms-office.inkAction+xml"/>
  <Override PartName="/ppt/tags/tag7.xml" ContentType="application/vnd.openxmlformats-officedocument.presentationml.tags+xml"/>
  <Override PartName="/ppt/ink/inkAction6.xml" ContentType="application/vnd.ms-office.inkAction+xml"/>
  <Override PartName="/ppt/tags/tag8.xml" ContentType="application/vnd.openxmlformats-officedocument.presentationml.tags+xml"/>
  <Override PartName="/ppt/ink/inkAction7.xml" ContentType="application/vnd.ms-office.inkAction+xml"/>
  <Override PartName="/ppt/tags/tag9.xml" ContentType="application/vnd.openxmlformats-officedocument.presentationml.tags+xml"/>
  <Override PartName="/ppt/ink/inkAction8.xml" ContentType="application/vnd.ms-office.inkAction+xml"/>
  <Override PartName="/ppt/tags/tag10.xml" ContentType="application/vnd.openxmlformats-officedocument.presentationml.tags+xml"/>
  <Override PartName="/ppt/ink/inkAction9.xml" ContentType="application/vnd.ms-office.inkAction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28385">
    <iact:property name="dataType"/>
    <iact:actionData xml:id="d0">
      <inkml:trace xmlns:inkml="http://www.w3.org/2003/InkML" xml:id="stk0" contextRef="#ctx0" brushRef="#br0">4763 7752 0,'-104'35'112,"-35"-35"-94,0 35-12,0-35 7,34 0 0,36 0 0,-35 0 2,-105 0-5,70 0 6,-104-35-6,138 0 3,36 1 0,-1-36 3,35 35-3,-34-34 0,69-1 4,-35 1-8,-34-70 4,34 0 0,0 0 0,-35 104 4,70 0-8,-69-34 4,34 34 3,-34-35-5,34 36 4,0-36-5,-69 35 6,69-34-6,-69-175 7,34 105-4,35-34-4,35 68 4,-69 36 1,34-1 2,35 35-4,0-34-1,-35 34 4,0 0 0,35 1 9,0-36-11,-34-34 0,34 0-3,-35-1 3,35-34 0,0 35 0,0 34 5,0-34-10,0 35 5,0-36 0,0-103 6,0-36-8,139-103 4,-104 138-1,69 70-5,-69 35 4,69-70 4,-69 70-7,34-35 2,1 69 1,-70 35 1,35 1-2,104-105 14,-70 69-13,1 1 6,34 34-12,-69-35 9,35 70-6,-36 0 6,36 0-5,-1-35 1,105 1 1,70 34 0,-1-35 0,-69 35 0,-35-35 0,-35 35 0,1 0 1,-36 0 1,1 0-5,-1 0 3,70-35-1,70 35 6,69 0-9,-69 0 4,-70 0 0,-35 0 1,0 0 8,1 0-16,-1 0 7,0 0 0,70 0 1,139 0 4,-69 0-11,-105 0 6,-35 0 4,0 0-8,-34 0 3,-1 0 2,36 0-1,34 0 0,0 0 0,0 0 0,-35 0 1,35 0-2,-34 0 1,-1 0 6,-34 0-13,-1 0 8,-34 0-1,69 0 5,-34 0-5,69 0-5,-35 0 4,0 0 7,35 35-11,1 35 5,-71-70 4,-34 69-8,34 36 3,1-1 9,-70 104-15,35-103 7,34 69 5,-34-70-10,0 0 5,34-34 2,36 208-1,-36 35-1,36-70 7,-36-35-15,-34-68 9,34 33-2,-34 36 2,0-70 5,0 209-12,-1 69 11,-34-139-10,0-104 11,0-1-12,0 1 6,-34-35 1,-36 174-1,-34-35 7,0-69-15,34-105 8,35-34 0,0-36 1,-208 106 24,139-36-24,34-69 5,1-1-13,69 1 21,-139 0-1,-383 278-14,279-174 1,138-104 0,-208 104 0,70-35 7,139 0-14,34-104 10,-34 0 1,-279 35 6,-173-35-11,208 35 3,174-35-3,35 0 0,0 0 1,35 0 0,-105 0 0,35-35 0,1 35 0,34-35-1,34 0 6,-69-34-8,105 34 2,-1 0 0,36-34 1,-71 69 1,70-70-1,-34 36 5,-1-36-5,-34 35-5,34-34 11,36 69-12,-71-70 6,1 35-1,35-34 4,34 34 1,-35 35-9,70-69 3,-35 69 3,35-35-1,0 0 27,-34 35-27,34-35 1,0 1 15,0-1-5,0 0 7,0 0-24,-35 1 7,35-1 12,0 0-7,0 0 1,-35 35 11,35-35-19,0 1 24</inkml:trace>
    </iact:actionData>
  </iact:action>
  <iact:action type="add" startTime="34207">
    <iact:property name="dataType"/>
    <iact:actionData xml:id="d1">
      <inkml:trace xmlns:inkml="http://www.w3.org/2003/InkML" xml:id="stk1" contextRef="#ctx0" brushRef="#br0">4833 10985 0,'-35'0'137,"0"-34"-125,-34-1-3,34 35 2,-34-35 2,-36 35 0,1 0 0,0 0 1,-1 0 5,36 0-12,-1 0 8,35 0-3,1 0 3,-1 0-5,-35 0 3,36 0 0,-1 0-1,-35 0 0,35 0 1,1 35 0,-105 34 0,34-34 0,1 35 0,34 34 0,1 0 0,-1 1 3,70-36 1,-69 1-9,-1 69 7,1-105-2,34 71 7,-69-71-14,69 1 6,-35 70 2,-34-36-1,0 35 0,-35 1-1,0 68 1,34 1 1,1 0 4,-35 35-8,69-105 1,1 0 1,34-34 1,0 34 1,0 35 5,35 0-13,-34 35 8,-1 69-2,35-138 7,0-1-12,0 0 6,0-34 0,0 34 1,0 0 6,139 244 10,0-140-25,35 1 10,139-35-7,0-70 6,0 35-1,-105-35 1,36-34-2,-105-35 1,69 34 0,36 1 0,69-35 2,-35-1 1,35-34-8,-139 35 5,-70 0 1,139-35 7,1 35-16,34-1 9,105-34-1,34 0 0,-139 35 5,-35 0-10,-69 0 4,70-1 2,103 1-1,1-35 7,34 0-15,-34 0 11,-104 0-2,-36 0-1,-34 0-5,0 0 5,208 0 0,-69 0 3,-69 0-6,-1-35 4,0 1-2,36-36 1,590-34 1,-348 34-2,-103 36 1,-105-1 0,-105 0 6,1 0-12,-105 35 16,-34 0-16,-35 0 6,69 0 0,-69 0 0,-35-69 104</inkml:trace>
    </iact:actionData>
  </iact:action>
  <iact:action type="add" startTime="36878">
    <iact:property name="dataType"/>
    <iact:actionData xml:id="d2">
      <inkml:trace xmlns:inkml="http://www.w3.org/2003/InkML" xml:id="stk2" contextRef="#ctx0" brushRef="#br0">4798 10881 0,'209'0'137,"173"0"-118,-104 0-12,35-35 13,70 35-12,173 0 4,-104-34 1,-104-1-1,-35 35 2,-35 0-3,139 0 5,279-35-2,-175 35-2,-138 0 3,-36 0-2,175 0 0,-70 0-1,-139 0 2,-70 0-1,70 0 0,70 0 0,69 0 6,0 0-11,-105 0 10,-138 0-10,0 0 5,-35 0 7,69 0-15,139 0 8,36 0 1,34 0 6,-139-35-14,-70 35 7,-104 0 6,35 0-12,-70 0 4,-34 0 2,-1-34 1,1 34-2,-35 0 1,34 0 4,-34 0-8,0 0 18,0 34-2,-35 1-11,0 139 0,34 34 5,-34-34-9,0-35 3,0 70 0,0-105 6,0-34-11,0 69 5,0 35-1,-34 34 6,34-104-10,-35-69 6,35 35 5,0-35 0,0 69 25,0-35-30,0-34-7</inkml:trace>
    </iact:actionData>
  </iact:action>
  <iact:action type="add" startTime="38356">
    <iact:property name="dataType"/>
    <iact:actionData xml:id="d3">
      <inkml:trace xmlns:inkml="http://www.w3.org/2003/InkML" xml:id="stk3" contextRef="#ctx0" brushRef="#br0">17594 12793 0,'0'35'144,"104"34"-136,-69 105 6,34-35-2,36 174 10,-71-174-9,36 35-9,-70-70 9,35 35 6,-35-34-12,35 68 6,-35-34 6,0-34-9,0-1 3,0-34 6,0-1-13,0 1 13,0 34-11,0-69 10,0 34-10,0 1 11,-35-36-7,35 36-4,0-35 5,-70 0 5,-34 34 4,-313 105-11,104-35 4,104-104-4,70 34 5,35-34-3,-1 0-4,-68-1 8,-1 1-8,-35 0 3,-69 0 2,139-35 2,35 35-7,-1-35 5,36 0-1,34 0 1,-35 0-1,36 0 12,-36 0-17,0 34 1,1-34 2,-1 0 4,-69 0-5,70 0 5,-36 35 1,71-35-4,-36 0 1,35 0 0,-34 0-1,34 0 0,-34 0 1,34 0 8</inkml:trace>
    </iact:actionData>
  </iact:action>
  <iact:action type="add" startTime="40588">
    <iact:property name="dataType"/>
    <iact:actionData xml:id="d4">
      <inkml:trace xmlns:inkml="http://www.w3.org/2003/InkML" xml:id="stk4" contextRef="#ctx0" brushRef="#br0">26530 7926 0,'-35'0'149,"-34"139"-139,-36 0 8,-103 0-3,-418 70-11,35-35 10,173-139 5,36 34-5,-70-34-8,0 34 16,35-34-16,69-35 5,104 35 0,71-35 5,-1 0-5,-243 0 2,34 0-1,105 0 2,34 0-2,71 0 5,34 0-8,-35 0 4,69-35 0,-34-34 0,-104 34 4,34 0-7,-34-34 2,-105-105 1,140-70 0,68 1 5,36 69-10,0 70 5,69 0 2,-34-1-2,69 71 4,-35-1-8,0-35 4,0-69 0,0 35 6,35-35-12,0-35 6,0 35 0,0-35 0,0 70 4,0 0-7,0 34 3,0-34 0,35-35 0,70-348 4,-1 70-8,0 104 4,-34 70-1,34 34 3,0 1-3,35-105 1,0 35-1,105-35 5,-35 70-8,34-1 5,0-103-1,-69 138 3,-35-104-2,0 35-6,-34 139 6,-1-35-1,35 35 4,70 35-4,69 34-4,35-34 4,-70 34 0,-69 36 0,69-36 4,-34 35-5,0 1 4,69 34-6,139-35 2,0 35 5,-104 0-7,-35 0 2,-34 0 2,312 0 2,-69 0-7,-105 0 4,1 0 1,-105 0 2,-69 0-7,34 35 4,0-1 0,36-34 3,-1 0-2,-70 0-4,36 35 6,-70 0-6,-70-35 3,-34 69 5,34-69-11,0 0 7,35 35-1,0 0 4,0-35-4,35 0 0,70 70 9,-71 34-9,-33 104-1,-36 36 1,-35-1 0,-34-69 0,-35 0 4,35-1 1,0 1-11,-35 139 6,35 139 0,-35-104 4,0-140-8,0 70 4,0 0 0,0 105 4,0-105-8,0-35 4,0-104 1,0-34-1,0 34 1,0 243-2,-35-104 1,0-69 0,0-70 4,0-70-8,1 1 4,34 34 5,-70 0-10,35-34 6,-69 34-2,34 1 1,-173 173 0,34 0 4,1-104-2,34-35-4,0-35-2,139-104 4,1 35 5,-1-35-5,-278 104 64,70-69-65,173-1 2,35-34 4,0 0-10,1 0 30,-245 70-9,71 0-18,69-1 2,0-34 4,34-35-6,36 35-1,34-1 6,0-34-2,1 0-5,-1 0 4,-139 35 0,70 0 2,34 0-1,-69 34 24,69-34-24,1 0-3,-1-35 2,36 34 4,-1-34-8,-35 35 9,1-35-2,-70 35-6,0-35-2,69 35 3,-34-35 2,69 0 0,0 0 2,0 0-1,1 0 13,-1 0-9,0 0-9,0 0 20,1 0 7,-1 0-10,0 0-5,0-35-11,0 35-3,-34-70 7,-1 36 7,36 34-17,-1 0 10,-69-35 4,69 0 4,0 35-7,0 0-4,0-35 40,35 1 185,-34 34-210,-1 0 67,35-35-55,-35 35-19,35-35 53,-35 35-43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29009">
    <iact:property name="dataType"/>
    <iact:actionData xml:id="d0">
      <inkml:trace xmlns:inkml="http://www.w3.org/2003/InkML" xml:id="stk0" contextRef="#ctx0" brushRef="#br0">26773 9803 0</inkml:trace>
    </iact:actionData>
  </iact:action>
  <iact:action type="add" startTime="34340">
    <iact:property name="dataType"/>
    <iact:actionData xml:id="d1">
      <inkml:trace xmlns:inkml="http://www.w3.org/2003/InkML" xml:id="stk1" contextRef="#ctx0" brushRef="#br0">26182 7196 0,'0'35'236,"0"0"-221,0 34 12,0 1-16,0 34 4,0 0-4,0 35 2,0-34 0,0-36 0,0 1 0,0-1 0,0 36 2,0 34-1,0-35-1,0 0 0,0 1 0,0-36 0,0-34 0,0 0 0,0 69 4,0-35-8,0 36 4,0-36 5,0 175 8,0-105-18,0-35 5,0 0 3,0 0-4,0-34 4,0 34-8,0 174 5,0-34 0,0-105 4,0-35-7,0-34 2,0-1 1,0 1 1,0-36 2,0 1 2,0 0-11,0 0 19</inkml:trace>
    </iact:actionData>
  </iact:action>
  <iact:action type="add" startTime="36140">
    <iact:property name="dataType"/>
    <iact:actionData xml:id="d2">
      <inkml:trace xmlns:inkml="http://www.w3.org/2003/InkML" xml:id="stk2" contextRef="#ctx0" brushRef="#br0">27364 10360 0,'0'69'177,"35"1"-163,0 69 0,0-35-2,-35 0 0,34 1 1,1-1 0,-35 0 1,0-34 2,0 34-7,0 0 5,0 35-2,0 35 1,0-70 0,0 1 1,0-36-2,0 1 2,0-1-1,0 70 0,0 35-1,0-35 2,0-34 5,0-36-9,0-34 18,-35-105 67,35 36-83,-34-36 10,34 1-17,0-1 10,-35 0-1,0 1 1,35 34-11,-35-69 7,35-105 1,-34-34 5,-1 69-8,35 70 6,-35-35-1,35 104-3,0-34 1,-35 34 1,35-35 0,0 1 0,-35-36 5,35 36-10,0-1 7,0 1 3,0-1-6,0 1-4,0-1 5,0 1 5,0 34-9,0-35 11,0 36-6,0-1-7,0 0 6,0 0 0,0 1 6,0-1-12,0 0 20,0 0-2,0 1-12,70-1 4,34 0-8,-34-34 10,-1 34-5,1 35-8,-1-35 7,1 0 1,-35 35-2,0 0 2,-1 0-2,1 0 1,0 0 5,0 0-10,-1 0 5,36 0 0,0 0 1,-1 0 4,1 0-11,34 0 6,-35 0 4,-34 0-8,35 0 4,-70 35-1,69 35 6,-69-1-9,35-34 3,0 0 3,-35 34-1,0 1 16,35-36-9,-35 36-8,0 34 0,0-34 1,0-1 5,0 36-13,0-36 8,0 1 4,0-36-5,0 36-4,0-35 16,0-1 8,-35 1-10,0-35 13,-34 0-5,-1 0-23,35 0 12,-34 0-15,34 35 13,0-35-10,-34 0 5,-1 0 18,35 0-7,1 0-1,-1 0-10,0 0 3,0 35 12,0-35-16,1 34 0,-1-34 1,0 0 5,0 0-10,1 0 5,-1 0 13,0 0-12,0 0 39,0 0-29,1 0 41,-1 0-52,0 0 25,0 0 5,1 0 30,-1 0 21</inkml:trace>
    </iact:actionData>
  </iact:action>
  <iact:action type="add" startTime="41319">
    <iact:property name="dataType"/>
    <iact:actionData xml:id="d3">
      <inkml:trace xmlns:inkml="http://www.w3.org/2003/InkML" xml:id="stk3" contextRef="#ctx0" brushRef="#br0">16585 15783 0,'105'-35'126,"-36"-69"-112,1-1-4,34 36 3,-69-1 3,34-104-2,1-69 1,0-70-8,-1 70 4,-34 104 2,-35 0 0,35 35 3,-35-1-2,0-69-2,0-208 1,0 173 4,0 1-7,0 69 2,0 35 1,0 34 3,0 35-2,0-69-5,-35 69 4,35-34 0,-70-1 1,36 1-2,-1-1 1,0 35 0,-35-34 0,36 34 5,-36 35-10,35 0 5,1 0 0,-36 0 6,35 0-11,-34 70 17,-1-36-18,-138 36 18,173-35-17,-35-1 5,35 1 0,1-35 2,-1 0-2,0 35-1,0-35 2,35 35-4,-34-35 11,34 34 5,-35-34-17,35 35 4,0 0 26,-35 0-22,0 0-8,1-35 3,-1 69 2,0 1 3,-35 34-8,36-35 4,-71 36 6,71-36-13,-36 1 8,35-36-2,1 36 4,-1-35-6,0 0 4,0 34-2,0 35 2,-34 105-2,34-70 1,0-35 0,1 1 0,34-36 8,0 35-16,0-34 8,-35-35 1,35-1-1,0 71-1,0-71 3,0 140 2,0-35-10,0-34 11,0-1-10,0-69 6,0 34 2,0 1-5,35-36 15,-1 1-13,1-35 2,35 0-2,-36 35 6,36 0-14,0-35 8,34 35 0,0-35 1,-69 34 5,0-34-12,34 35 12,1 0-8,-35 0-2,-1 34 4,1-69 0,0 70 0,0-36 1,-35 1 6,34-35-15,1 35 37,0-35-33,0 0-1,34 69 12,-34-69-6,0 0 4,0 0-6,-1 0 10,1 0-7,0 0 19,0 0 15,-1 0-12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9559">
    <iact:property name="dataType"/>
    <iact:actionData xml:id="d0">
      <inkml:trace xmlns:inkml="http://www.w3.org/2003/InkML" xml:id="stk0" contextRef="#ctx0" brushRef="#br0">18602 16165 0,'35'0'139,"69"0"-125,0 0 0,-34 0-2,0 0 0,-1 0 4,-34 0 0,0 0-3,34 0-2,-34 0 1,0 0 3,69-35-4,-34-34 2,34 34 0,-69-35 0,34 36 2,-34-36-4,35 1 6,-70-36-8,69 36 4,-69 34 3,35-34-6,-35 34 4,35 0-2,-35 0 3,0 1-2,34-36-2,1-34 6,0-70-5,-35 0-2,35 70 3,-35 0 1,0-1-2,0 36 3,0-140-4,0 35 1,0 0 6,0-34-9,0 104 4,0 34 0,0 35 4,0-34-8,-35 34 4,35 0 0,0 1 2,-35 34-1,0-70-2,35 35 1,-34 0 13,-1 1-9,-35-36-8,36 35 4,-36 1 0,0-1 1,-34 0-1,0 35 2,0-35-4,34 1 2,0 34 3,36-70-7,-36 70 5,35-35-1,1 1 0,-36 34 13,35-35-13,-34 0 2,-1 35-1,-34 0-1,0-35-4,-1 35 7,36-34-5,-1 34 5,35 0-6,-34 0 5,34 0-4,0 0 2,1 0 2,-1 0-5,0 0 34,35 34-6,-35-34-24,35 70 0,0-1-2,-35-34 5,35 0-8,0 0 4,-34 34 12,34-34 1,-35 0-9,35-1-8,0 1 4,-35 0 0,0 0 1,35 34 3,0-34-4,0 0-4,0 34 5,-34 1-2,34 34-2,0-69 4,-35 34-1,35 1-1,0-35 6,0-1-9,0 36 4,0-35 17,0-1-17,0 1-1,0 0-1,0 35 3,0-36 2,0 36 4,0-1-15,0-34 14,0 69-11,0-69 17,0 0-12,0 0 6,0-1-12,0 36 25,0 0-23,0-36 9,0 71-6,0-36-3,0 35 7,0-34-5,35-1 1,-35-34 3,0 0-6,34 34 4,1-69-1,-35 35 2,0 35-2,35-35 1,-35 34 3,0-34-3,35 34 15,-35-34-18,0 0 5,0 34-3,34-69 6,-34 35-11,0 0 9,35-35-5,-35 35 4,0-1 1,0 1 20,35-35-22,-35 70 17,35-70-24,-35 34 7,35-34 0,-1 70 7,1 0 16,0-70-34,0 69 12,-1-69 8,1 35-6,0-35-8,0 0 17,-1 0 0,36 0 0,-35 0 3,0 0-6,-1 0 5,1 0-17,0 35 67,0-1-49,-1-34-14,1 0-4,0 35 1,34-35 14,1 0 1,-35 0 0,0 0 288,-1 0-278</inkml:trace>
    </iact:actionData>
  </iact:action>
  <iact:action type="add" startTime="21383">
    <iact:property name="dataType"/>
    <iact:actionData xml:id="d1">
      <inkml:trace xmlns:inkml="http://www.w3.org/2003/InkML" xml:id="stk1" contextRef="#ctx0" brushRef="#br0">26738 9491 0,'0'-35'147,"0"0"-125,0 0-9,0 1 1,0-1 9,70 0-10,-35 0 0,69 1 4,-34 34-7,-1-70 2,1 35 4,-1 35-4,-34-35-1,0 1 6,0-1-8,-1 0 4,36-34 3,-35 34-3,69-35 4,-35 36-8,1-1 7,34 0-6,1 0 6,-36 35-1,1 0-6,-1 0 4,1 0 5,-35 0-9,34 0 7,-69 35-7,35 35 3,0-36 2,-1 36-2,1-1 3,-35-34-3,70 35 1,-35-36 5,-1 36-11,36 0 11,-70-36-10,35 36 11,-1-1-11,-34 1 5,0 69-1,0 0 1,0-70 1,0 1 4,0 0-7,0-1-2,0 70 4,0-69 5,0 34-10,-34 0 9,-1 35-8,35-34 8,0-36-4,-35 1-1,0-1 5,35-34 9,-34 34-15,-1-34 0,35 0 2,-35-35 0,-69 174 29,-1-70-29,105-69 0,-139 139 1,70-140 4,-244 210-11,104-140 7,140-69-2,-1 0 10,-69 69-18,0-69 10,104-35-2,0 34 2,-138 1 6,68 0-16,1-35 9,69 0 6,0 0-6,70 0 168,0 0-157,0 0 11,-1 0-14,1 0 59,0 0-72,0 0 11,104 0-13,-35-35 7,0 35 0,-34 0 1,0 0 17,-36-35-7,1 35 4,-35-34 5,70 34-20,-36-35 13,71 0-13,-71 35 7,71-69-2,-1 34-14,105 0 9,-140 0-1,1-34 3,34 69-3,-69 0 13,0-35-11,-1 0-1,1 35 8,0 0-16,0 0 8,69 0 0,35-35 0,0 35 0,-34-34 0,-36 34 6,-34 0-6,0 0-6,-1 0 6,1 0 6,0 0 6,-35-35 208</inkml:trace>
    </iact:actionData>
  </iact:action>
  <iact:action type="add" startTime="24812">
    <iact:property name="dataType"/>
    <iact:actionData xml:id="d2">
      <inkml:trace xmlns:inkml="http://www.w3.org/2003/InkML" xml:id="stk2" contextRef="#ctx0" brushRef="#br0">29903 10985 0,'0'35'165,"34"35"-151,1 34-2,35 70 1,-1-70 7,-34-34-14,0-1 13,0 1-12,-1-1 6,-34 1 0,0-1 3,0 36 2,35-36-14,-35 1 9,0-1 0,35 35 1,-35-69 2,0 0-7,0 0 17,35-1 9,-35 1-28,34 35 7,-34-35 4,0-70 146,0 0-151,-34 0-1,34-69 7,-35 0-11,35 34 4,-35-34 2,0 34-1,35 1-1,-34 34 8,-1-35-13,35 36 14,-35-1-15,0-35 8,35 36-5,0-36 5,-35 1-2,1-1 1,-1 1 0,35-1 0,-35 35 5,0 1-10,35-36 11,-34 70-9,34-35 3,0 0 4,-35 1-8,35-1 23,0 0-4,0 0-22,0-34 7,0 34 1,0-69 4,0 34-3,0 1-7,0-1 16,0 36 6,35 34-20,-1 0 3,1-35-2,35 0 9,-36 35-13,1-35 5,35 0 2,-1 35 11,-34-34 1,0 34 7,0 0-27,-1 0 7,36 0 1,-35 0 5,34 0-13,1 0 7,-1 0 0,1 0 3,-35 0-3,34 0 0,-34 34 0,-35 1 0,35-35 5,-35 35-10,0 0 5,34 34 0,1 36 0,-35-1 0,35-35 9,-35 36-18,0-71 10,0 1-1,0 0 6,0 34-12,0-34 20,0 0-2,0 0 5,0 0-21,0-1 4,0 36 7,0-35-14,-35 34 7,0 1 0,1-70 7,34 34-14,0 1 7,-35-35-1,0 0 9,-139 70 11,105-70-15,34 34-1,-35 1-7,36-35 15,-1 35-10,0-35-2,35 35 1,-35-35 81,1 0-43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0569">
    <iact:property name="dataType"/>
    <iact:actionData xml:id="d0">
      <inkml:trace xmlns:inkml="http://www.w3.org/2003/InkML" xml:id="stk0" contextRef="#ctx0" brushRef="#br0">17003 13106 0,'69'-35'140,"1"35"-131,-1-35 4,-34 1 0,35-1 0,-1-69 0,105-70 0,0 104 1,-70-34-2,70 0 6,-35-1-6,0 36-3,-35-35 9,1 69-11,-70-35 11,34-34-9,-69 69 5,0 0 3,0-34-1,0 34 4,0-34-6,35-36 5,-35 36-13,0-35 7,0 69 0,0 0 2,0-34-3,0-1 4,0 0 8,-35 36-7,0-1-10,1-35 6,-1 1 0,0-1 5,-35 1-10,1-35 13,-1 69-16,-34-35 8,0 1 0,69 34 0,0 35 0,0-70 1,-34 36-1,34-1 16,0 35-20,1-35 17,-1 0-13,0 1 5,0 34-10,35-35 6,-34 35-2,-1-35 5,0 35-8,-35 0 11,1 0-11,-70 0 9,35 0-9,34 0 3,35 0 1,0 0 1,-34 0 4,34 0-11,0 0 6,1 35 0,-1-35 13,0 35-13,0-35 0,0 34 20,1 1 15,34 0-25,-35 0 8,35-1-23,-70 36 5,70 0 4,-69-1-8,69-34 3,-35 0 2,-34 34 3,34 1-3,-35-36 4,70 36-10,-69-35-1,69 34 7,-35-34-2,-35 69 5,70 1 1,0-1-5,-34 0-5,34-34 4,-35 34 2,35-69-2,0-1 2,0 36-2,0-1 1,0-34 0,0 0 0,0 0 0,0 0 17,0-1-18,0 1-1,0 35 1,0-1 1,0 1 5,0 34-10,35-69 5,-35 34 4,34-69-7,-34 35 2,70 0 5,-70 0-8,69-35 5,1 0 3,0 34-9,-1 1 5,-34-35 0,34 35 6,1 0-12,-35-1 6,-1-34 4,-34 35-8,70-35 9,-70 35-2,0 0-8,35-35 5,-35 34 1,35-34 4,-35 35-11,34-35 6,1 0 0,0 0 0,-35 70 5,69-70-11,1 0 20,-70 34-14,35 1 0,0-35 0,-1 0-1,1 35 1,0-35 14</inkml:trace>
    </iact:actionData>
  </iact:action>
  <iact:action type="add" startTime="14040">
    <iact:property name="dataType"/>
    <iact:actionData xml:id="d1">
      <inkml:trace xmlns:inkml="http://www.w3.org/2003/InkML" xml:id="stk1" contextRef="#ctx0" brushRef="#br0">24930 8587 0,'0'35'179,"0"-1"-149,0 1-21,0 35 4,0 34 1,0-35-1,0 1-1,0-35 1,0-1 0,0 1 1,0 0 11,0 0-8,0 0 5,0-1 10,0 1-22,0 0 9,0 69-12,0-34 9,0-1 3,0-34-16,0 34 25,0-34-6,0 0-9,0-70 202,0 0-193,0 1 2,0-1 2,35 35-7,0-35-10,0 0 20,-1 35-17,1 0 0,70-34 3,-71 34-4,36 0 3,-35 0 3,-1 0 5,1 0-5,0 0-6,0 0 3,69 0-3,-69 0 1,34 0 0,1 0 0,-1 0 4,1 0-5,-1 0 1,-34 34 14,0 1-13,0 0 5,-35 34-10,35-34 5,-1 0 0,-34 0 4,0 34 5,0-34 4,0 0-13,0 0 1,0-1-2,0 36 6,0 34-9,0 0 10,0-69-12,0 0 19,0 0-10,0-1 35,-69 1 2,-175 70-40,71-71-1,103-34 1,35 0 1,-34 35-2,-70 0 16,104-35-17,0 35 2,-104-1 30,35 1-34,34-35 9,-69 70-9,35-70 3,69 0 1,-35 0 1,-34 0-2,69 0 6,1 0-10,-1 0 19</inkml:trace>
    </iact:actionData>
  </iact:action>
  <iact:action type="add" startTime="17120">
    <iact:property name="dataType"/>
    <iact:actionData xml:id="d2">
      <inkml:trace xmlns:inkml="http://www.w3.org/2003/InkML" xml:id="stk2" contextRef="#ctx0" brushRef="#br0">25000 8552 0,'35'0'185,"-1"0"-160,1 0-15,0 0 8,35 0-10,103-35 8,-103 35-5,-1 0 2,-34 0-2,0 0 3,0 0 1,0 0-3,-1 0 1,1 0 0,0 0 0,34 0 5,1 0-10,-1 0 5,1 0 0,-35 0 4,0 0-3,34 0-5,-34 0 4,0 0 0,-1 0 15,1 0-3,-35-35-12,0 1 51,0-1-50</inkml:trace>
    </iact:actionData>
  </iact:action>
  <iact:action type="add" startTime="18590">
    <iact:property name="dataType"/>
    <iact:actionData xml:id="d3">
      <inkml:trace xmlns:inkml="http://www.w3.org/2003/InkML" xml:id="stk3" contextRef="#ctx0" brushRef="#br0">27260 9908 0,'35'104'135,"-35"-34"-122,0-1 0,0 1 3,0-1-5,0-34 1,0 104 1,35 0 4,-35 35-7,0-35 11,34 0-16,-34-35 7,35-34 1,-35-1 5,0 36-10,0-71 10,35 36-3,-35-35-7,0 34 11,0-104 40,0 1-28,0-1-21,0-35 6,0 1-3,0-1-3,0-34 6,0-35-6,0-35 4,0 105-3,0-1 10,0 35-10,0-34 6,0 34-13,0 0 5,-35-34 4,35-1 0,0 1 3,0-36-4,0-34-1,0 70 5,0-1 0,0 36-8,0-1 5,0-35 0,0 35 13,0-69-12,0 35 4,0-36-7,0 1 3,35 35-2,-35 34 2,69-35 0,-34 70-5,35-34 5,138-36 4,-69 35-7,-34 35-1,-36 0 2,1 0 5,-35 0-7,-1 0 3,1 0 4,0 0 5,0 0-9,-1 0 0,-34 35 0,35 35 2,0-1 3,-35-34-11,35 34 6,0 1 0,-35 34 6,34-69-5,-34 0-3,35 34 2,-35 1-4,35-36 3,-35 1 1,0 0 14,0 35-9,0-36-10,0 36 16,0-1-18,0 36 20,0-36-2,0-34-10,-35-35 24,35 35-20,-69-1 30,-1 1-36,35-35-1,0 35 5,1-35 8,-1 0 14,0 35-24,0-35 0,1 0 5,-36 35-5,35-35-8,1 0 12,-1 0-10,0 34 24,-35-34-25,36 0 23,-1 0-9,0 0-8,0 0 5,1 0 2,-1 0-7,0 0 29,0 0-1,0 35-15,1-35-7,-1 0 25,0 0 9,0 0-28,1 0 6,-1 0-15,0 0 2,0 0 10,1 0-4</inkml:trace>
    </iact:actionData>
  </iact:action>
  <iact:action type="add" startTime="44821">
    <iact:property name="dataType"/>
    <iact:actionData xml:id="d4">
      <inkml:trace xmlns:inkml="http://www.w3.org/2003/InkML" xml:id="stk4" contextRef="#ctx0" brushRef="#br0">23018 15505 0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9392">
    <iact:property name="dataType"/>
    <iact:actionData xml:id="d0">
      <inkml:trace xmlns:inkml="http://www.w3.org/2003/InkML" xml:id="stk0" contextRef="#ctx0" brushRef="#br0">17003 15018 0,'69'0'140,"36"0"-120,-1 0-14,-35 0 7,1 0 1,69 0-2,0 0 1,104 0 2,-69 0-5,-35-35 8,35 0-10,-69 1 5,-36 34 0,1-70 3,-1 35-2,-34-34-5,69-1 4,1 1 0,-1-1 1,35 1-2,-69-1 1,-36 35-1,36-34 1,-35-35 0,-1 69 1,1 0-1,0-69 7,0-1-5,-35 71-8,0-1 10,0 0-8,0-173 3,0 69 2,0 34 4,0 1-11,0 34 7,0 36-1,0-1 0,0 0 0,-35 35 0,0-69 3,0-1-6,1 1 2,-36-140 1,-34 105 0,34-1 1,1 36-1,34-1 5,0 36-11,-34-36 6,34 35 0,0-34 5,35-1-10,-70 36 9,36-36-8,34 0 5,-70 36-1,70-36-1,0-34 1,-35 34 0,1 36 5,34-1-7,0 0-1,-35 0 3,-35 1 17,1 34-18,-1-35 1,35 0 0,-69 35 0,0 0 0,34 0 0,1 0 0,-1 0 3,35 0-2,-34 0-5,-1 0 4,1 0 0,-1 0 14,1 0-15,34 0 1,-35 0 4,1 0-7,-35 35 7,34-35-9,35 0 5,-69 35 3,34-1-2,1 1 0,69 35-6,-70-1 5,36-69 4,-1 70-8,35-36 7,-35 1-6,35 0 6,-35 0-7,0 34 9,-34-34-9,34 35 4,0-36 0,35 1 5,-34 0-1,-1-35-11,35 69 7,-70 1 0,70-1 5,-104 70-10,34 35 4,36-104 1,-1-1 5,0-34-10,35 0 18,0 0-12,0-1 3,0 1 4,0 0-7,0 34 2,0 1-7,0-1 4,0 1 1,0 0 2,0-1-2,0 1-3,0-1 3,0-34-5,0 34 19,35-34-4,-35 35-10,69-70-2,-69 69 1,35-34 0,0 0 0,0-1 1,34 71-2,-69-36 1,35-34 6,0 35-8,0 34 2,34-35 5,-69-34-7,0 0-2,35 34 4,0-34 4,-35 35-8,0-1 4,34-34 0,36 139 4,-35-70-2,-35 0-7,69 1 5,-34-71 0,-35 1 1,35 0-2,0 0 1,-1-35 0,1 35 0,0-35 4,0 34-8,0-34 4,-1 35 0,1-35 0,0 0 5,0 0 57,-1 0-63,1 0 3,0 0 2,0 0-3,-1 0-8,71 0 43,-70 0-38,104 0-2,-70-35 4,35 35 3,-34 0 1,0 0-12,-36-34 14,1 34-8,35-35-1,-36 0 1,1 35 1,35-35 1,-1 35 14,1-35-15,-1 1 1,-34 34 0,35-35 7,34 35-14,-35 0 8,-34-35-1,0 35 3,35-35 0,-36 1-6,1-1-1,35 35 9,-70-35-4,69 35 1,-69-35-4,35 35-2,-35-34 20,0-1 62,0 0-64,0 0-16,0 1 27,0-1-25,0-35 1,0 36-1,0-1 0,0 0 0,0 0 7</inkml:trace>
    </iact:actionData>
  </iact:action>
  <iact:action type="add" startTime="14138">
    <iact:property name="dataType"/>
    <iact:actionData xml:id="d1">
      <inkml:trace xmlns:inkml="http://www.w3.org/2003/InkML" xml:id="stk1" contextRef="#ctx0" brushRef="#br0">27608 9595 0,'0'35'153,"0"34"-143,0 70 7,34 35-10,-34-70 7,0 1-1,35 103 3,-35 36-3,35 34 0,-35-35 0,0-104 1,0 0 0,35-35-3,-35 35 2,0 0 0,35 244 0,-35-140 0,0-104 0,34-69 0,-34-1 0,0 1 0,0-1 5,35 1-10,-35-35 5,0 69 0,35 0 5,-35 35-10,0 70 5,35-70 0,-35-104 0,0 34 0,0-104 56,0-34-60</inkml:trace>
    </iact:actionData>
  </iact:action>
  <iact:action type="add" startTime="15815">
    <iact:property name="dataType"/>
    <iact:actionData xml:id="d2">
      <inkml:trace xmlns:inkml="http://www.w3.org/2003/InkML" xml:id="stk2" contextRef="#ctx0" brushRef="#br0">29868 10846 0,'-70'0'109,"35"70"-97,1-70 3,-71 0-5,71 35 3,-36 34 0,1-69 2,34 70 3,0-36-13,-35 1 9,36 35 0,-36-35 5,70 34-13,-35-34 12,35 34-10,-69 36 5,69-1 6,-35 0-13,-34-69 6,69 34 4,0-34-1,-35 0-7,35 0 10,0 0 4,0-1 4,0 1-14,0 0 1,0 0 1,0-1-2,0 1 1,0 35 0,0-1 2,0 1 5,0-1-12,0 1 5,0-1 5,0-34 3,35 0 9,-35 0-7,34-1-11,-34 1 26,35-35-19,0 0-11,0 35 56,34-35-50,1 0-1,-36 0 6,71 35-13,-36-35 8,1 0-1,-1 0 0,-34 0 0,0 0 0,0 0-1,-1 0 2,1 0-1,35 0-1,-35 0 2,-1-35-1,1 35 5,0-35 11,0 35-22,-1-35 6,71 1 1,-105-1 5,0 0-13,0 0 9,35 1 1,-1-140-7,-34 104 3,0 1 1,0-1 0,0 35 4,0-34-8,0 34 4,-34 0 0,-1-69 0,-35 0 7,70 34-14,-35-34 7,1 34 0,-1-34 0,35 0 1,0 69-2,-35 0 6,0-34-10,35 34 21,-34 0-12,34 0-11,-35 1 22,0-1-16,35-35 13,0 36-11,-35-1 4,35-35-11,-35 36 6,35-36 2,0 35-2,0 1 5,0-1 3,-34 35 98</inkml:trace>
    </iact:actionData>
  </iact:action>
  <iact:action type="add" startTime="18279">
    <iact:property name="dataType"/>
    <iact:actionData xml:id="d3">
      <inkml:trace xmlns:inkml="http://www.w3.org/2003/InkML" xml:id="stk3" contextRef="#ctx0" brushRef="#br0">31085 11681 0,'0'69'140,"0"1"-128,0-36 1,35 36 1,-1 69-1,1 243 8,35-34-10,-70-174 2,34-70-6,-34-34 6,0 34 7,35 0-14,-35 70 7,0 0 0,0-70-1,35-34 5,-35-36-8,0 1 4,0-70 92,0-34-90,0-1-4,0 1 6,0-1-2,0 36-5,0-36 5,0 1-3,0-1 4,0 1-2,0-1-4,-35-104 1,0 0 1,35 70 5,0 35-7,0 34 3,-34-35 3,34 36-4,0-1 0,-35 0-2,35-35 3,0 36 2,0-36-1,0 35-4,0-34 3,0 34 2,0 0-2,-35 1 11,35-1-11,-35 0 0,35 0 2,0 1 11,-34 34-11,34-35-5,-35 0 7,0 0-6,0 0 4,0 1 0,35-1-6,0-35 2,-34 1 2,34 34 0,0-34 0,0 34 3,0-35-4,0 36 3,0-1-3,34 0 27,1 35-24,0 0-4,0-35 3,34 1 5,-34 34-12,0 0 5,34 0 14,-69-35-11,35 35-3,35 0 0,-36 0 2,36 0-1,0 0 6,-1 0-8,1 0-2,34 0 9,-69 35-11,0-35 6,-1 34 1,1 36 12,-35-35-11,35-1-2,-35 36-2,0-1 2,35 36 6,-1-36-13,1-34 7,-35 34 1,0-34 4,0 35 3,0-35-4,0-1-6,0 71 3,0-36 8,0 35-4,0 1-7,0-71-5,0 36 18,0-35-12,0 0 16,0-1-14,0 1 32,-35-35 59,-69 104-92,-105 35 7,70-34-15,-35-71 9,140 36-1,-36-70 5,70 35 15,-35-35 33,1 0-11,-1 0-11,35-35 43,0 0-53,-70 35-28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9307">
    <iact:property name="dataType"/>
    <iact:actionData xml:id="d0">
      <inkml:trace xmlns:inkml="http://www.w3.org/2003/InkML" xml:id="stk0" contextRef="#ctx0" brushRef="#br0">18150 14184 0,'0'34'118,"0"36"-95,-69-1-11,34-34 1,-139 35 0,35-1 0,35-69 0,34 35 0,0-35 6,-34 0-11,0 0 8,0 0-4,-70-70 2,-35-34 3,35 0-3,0 0-7,35-1 6,35 36 6,0-70-12,34 104 6,35-35 0,-34 36 1,34-1 0,-35-35 4,36 1-11,-36-1 6,1-34 0,-1 0 6,1-1-5,-36-103-3,1 34-3,0 70 10,69 34-10,0 36 10,0-36-6,0 0 0,35 1 0,-34 34-1,34-34 3,0-36-2,-35-34 1,0 35 5,35 0-10,0 69 5,0 0-1,0-34 7,0 34 2,35 35-9,0-70 4,69 36-2,70-140 5,0 35-8,-35-35-2,0 35 4,-104 0-1,69 69 1,-69 36 0,34-36 1,36 35-1,34-34 0,174-1-1,-70 35 2,-34 1-1,-105-1 8,0 35-12,-34 0-1,-1 0 5,1 0 2,-1 0 2,1 0-10,0 0 10,-1 0-7,174 0 7,-34 0-2,-35 0-5,-105 0 3,36 0-3,-36 0 2,1 0 1,-35 35 0,34 34 0,1 1 1,-36-1-2,106 36 1,-71 34 0,35-105 1,-34 36 2,-35-35-5,34 34 2,-34-69 0,0 35 6,34 34-12,-34-69 6,0 70 0,0-35 0,-1 0 1,1-1 11,0 71-9,-35-36-4,0 1 5,0-1-9,35 1 5,-35-1 0,0 1 0,0-1 0,0-34 0,0 0 4,0 0-8,0-1 5,0 1-2,35 0 2,-35 34-2,0 36 2,0-1-2,0 0 1,0 35 0,0-104 0,0 0 1,0 0 11,0-1-11,0 1 0,0 35-3,0-1 6,0 1-5,0 34 1,0 70-1,-35-35 2,0-35-1,35-34 0,-35-1 0,0-34 0,1 34 6,-1-69-12,35 35 6,-35-35 13,-34 35 16,-210 104-32,71 35 2,138-70 1,1-104 1,69 35 12,-35-35-14,0 0 28,-104 174-23,70-105-4,34-34-5,0-35 18,35 35-6,-35-35 29,-104 35 5,70-1-37,-1-34-3,70 35 7,-35-35-9,-34 0 39,34 0 56,0 0-55,35-35-6,-35 35-38,1 0 14,-1 0-9,0 0 13,0 0-8,1 0-10,-1-34 10,0 34 9,0 0-15,1 0-2,-1 0 17,0 0-16,0 0 4,0 0 10,1 0 14,34-35 0,-35 35 109,35-35-88,-35 35-30,35-35 61,0 0-41</inkml:trace>
    </iact:actionData>
  </iact:action>
  <iact:action type="add" startTime="21104">
    <iact:property name="dataType"/>
    <iact:actionData xml:id="d1">
      <inkml:trace xmlns:inkml="http://www.w3.org/2003/InkML" xml:id="stk1" contextRef="#ctx0" brushRef="#br0">26043 9491 0,'0'-35'170,"0"-69"-160,0-1 2,0 71 14,0-1 0,35 35 28,-35-35-43,35 35 7,-1 0-2,1 0-10,35-35 7,34 35 1,-34 0-1,34-35-4,-35 35 4,-34 0 0,0 0 0,34 0 4,-34 0-2,0 0-5,0 0 6,34 0-5,-34 0 21,35 0-23,-36 0 3,36 35 2,-1 0 4,1 0-11,0 0 6,-1 34 6,-34 1-10,0-1 9,-1 35-11,-34-69 7,35 35 1,-35-1-2,35 1-5,-35-36 5,0 71 0,0 34 0,0 0 0,0 104 3,0-104-2,0 0-4,-35-34 9,-34 34-13,69-70 10,-70 1-6,35-1 3,-34 36 6,-1-36-11,35-34 4,1 0 15,-1-35-15,0 0 17,-104 139 31,-35-70-49,105 1 3,34-36-7,0-34 19,-104 35 41,70 0-56,34-35 15,0 0-12,70 0 205,0 0-127,-1 0-65,1 0-15,0 0 3,0 0-1,-1 0 1,140 0 1,0 0-6,-70-35 8,1 0-8,-36 1-3,-34 34 4,35-35 3,-1 0-2,-34 35 2,69-35-2,-34 1 1,69-36 0,-35 70 1,-34-35 5,-1 35-10,-34-34 1,0 34 3,0 0 5,-1 0 7,1 0-3,0 0-9,0 0 13</inkml:trace>
    </iact:actionData>
  </iact:action>
  <iact:action type="add" startTime="24001">
    <iact:property name="dataType"/>
    <iact:actionData xml:id="d2">
      <inkml:trace xmlns:inkml="http://www.w3.org/2003/InkML" xml:id="stk2" contextRef="#ctx0" brushRef="#br0">29659 9560 0,'-35'0'157,"1"0"-138,34 35-12,-35-35 20,35 35 11,-35-35-5,0 34-20,1 1 11,-71 35-17,1-1 10,69-34-10,0 0 7,35 0 26,0-1-27,-69 71 13,34 68-6,35-103-4,-35-35-8,1 34 3,34-34 0,0 0 13,0 0-12,0-1 4,0 1-4,0 104 5,0-104-8,0 34 7,0-34-5,0 0 9,0 0-13,0-1 24,34 1-21,1 35 5,0-70 4,104 34-14,-35 1 10,-69 0-1,35-35 1,-36 35-9,1-35 7,0 0-1,0 0 5,-1 0-5,1 0 1,35 0-3,-36 0 4,1 0 3,35 0-9,-35 0 8,-1-35-6,1 35 7,0 0 8,-35-35-15,35 35 6,34-174 11,1 35-12,-70 35 1,35-35-4,-1 35 0,-34 69-1,0-35 6,0-34-2,0 35-4,0-36-1,0-34 6,-34 105-9,34-36 5,-35 70 5,-35-70 5,35 1-9,1 34 1,-1-34 3,0 69-9,35-35 5,-35 35 0,1 0 0,34-35 3,-35 35-6,0-35 19,0 35 27,0 0-49</inkml:trace>
    </iact:actionData>
  </iact:action>
  <iact:action type="add" startTime="26326">
    <iact:property name="dataType"/>
    <iact:actionData xml:id="d3">
      <inkml:trace xmlns:inkml="http://www.w3.org/2003/InkML" xml:id="stk3" contextRef="#ctx0" brushRef="#br0">30946 10325 0,'34'35'134,"-34"69"-127,35-69 6,-35 34 5,0 1-4,0 34-6,0-34 4,0-1 1,35 1 7,-35-36-5,35 36-9,-35-1 7,0 1 0,35 0 6,-35 34-6,0 0-6,69-34 5,-34-1 1,-35 1 6,35-70-11,-1 34 6,-34-68 104,0-1-92,0 0-15,0-69 3,-34 34 6,-36-34-13,70 69 11,0-34-3,0 34-10,-35 0 9,35 0 0,0 1-3,0-36 0,0 35 3,-34-138 1,34 103-5,0 1 3,0 34 2,0 0 11,-35-34 27,35 34-39,0-35 3,0 35 4,0-34 8,-35 34-5,35-34-12,0 34 2,0 0 0,0 0-3,0-34 2,0 34 0,0 0 2,0 1 0,0-1 13,35 0-8,0 0 6,-1 35 0,1-35-6,0 35-14,0 0 20,34 0-12,1 0 8,-36 0-18,1 0 11,0 0-3,0 0 1,0 0 0,34 0-1,1 0 15,-36 35-1,1-35-13,0 70 3,0-1 8,-35-34-11,35 0-1,-35 34 2,0 1-1,0-35 4,0-1-9,0 36 5,0-35 17,0-1-19,0 1 2,0 0 104,0 69-104,-35 1 0,0-36 5,35-34-11,0 34 13,-70-34 30,36 69-39,-36-104 2,70 35 1,-104 35 107,-35 34-112,69-104 22,35 0 212,1 0-203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5645">
    <iact:property name="dataType"/>
    <iact:actionData xml:id="d0">
      <inkml:trace xmlns:inkml="http://www.w3.org/2003/InkML" xml:id="stk0" contextRef="#ctx0" brushRef="#br0">17455 14114 0,'-70'0'157,"-69"35"-147,35 0 1,-1-35 1,36 0 0,-1 0 2,36 0-1,-36 0 13,35 0 1,-34 0-13,-36-70-1,1 1-2,35 34 5,-1-35-6,0 35 3,1 1 2,69-36-4,-70 35 2,70-69 2,-34 104-5,-1-35 6,35-34-5,-35 69 1,35-35 3,-35 0 10,35 1 1,-34 34-9,34-35-5,-35-35 13,35 36 3,0-1-16,0 0 1,0 0 0,-35 0 0,35-69 0,0 35 0,0 34 1,-35 0 2,35-34-5,0 34 6,0 0-9,0 0 19,0 1-2,0-1-13,0 0 5,0 0 6,0-34 3,0-1-13,0 35-1,0 1 5,0-1-7,0 0 3,0 0 3,0 1-2,0-1-5,0 0 4,35 0 2,-35 1-5,0-1 4,35 35 2,-35-35 15,0 0-9,35 35-9,-1-34-1,-34-36 1,35 0 16,0 1-17,0 69 0,-1-35 1,1 0 0,35 1 13,-1 34-1,1-35-8,-1 0-5,-34 35-1,35-35 3,-36 35 1,36-34-5,-35-1 3,69 0 3,0 0-3,35 35 0,1-34-3,-1-1 3,34 35 1,-33 0 4,-71 0-6,-34 0 0,34 0-1,1 0 1,-1 0 13,-34 0-8,0 35-4,69-1 0,1 1 8,-36-35-16,1 35 8,-1 0-1,1-1 3,-35 36 3,-1-35-3,36 34-10,-35 140 9,34-70-1,-69-70-1,0 1 2,35 34-1,-35-69 5,0 0-11,35 34 7,-35 1 4,0-1-11,0 36 12,0 103-11,0-69 4,0-35 2,0-34-2,0 0 9,0-1-15,0 1 7,0-1-1,34 1 2,-34-1-2,0 1 1,0 69 5,0-35-5,0-69-5,0 0 5,0 69 0,0-69 3,0 34-3,0 35 41,-69-69-43,69 0 8,0 0-12,-70 34 6,-34 70 0,69-69 1,-34-1-2,34-69 14,0 0-6,35 35-13,-35-35 20,1 35-1,-71-35-15,71 35 2,-1-35 16,0 0-19,0 0 22,1 0-12,-1 0 6,0 0-13,0 0 14,0 0-2,-34 0 17,34 0-29,0 0 4,-34 0-7,34 0 8,35-35-5,-69 35-1,34-35 10,0 0-8,0 35 4,0-34-13,1 34 22,-1-35-10,35 0-9,-35 35 6,0-35 12,1 35-12,-1 0-3,0-34 2,-34-1 1,-1 35-2,0 0 1,36-35 1,-36 35 3,35-35-8,1 35 3,-1 0 14,0 0-9,0 0 6,0-35 2,1 35 42,34-34 1,-35 34-51,0 0 4,0-35 34,35 0-37,-34 0 2,34 1 7,-35 34-17,0 0 3,35-35-1,0 0 2,-35 0 0,1 1 10,34-1-12,-35 35 1,0-35 5,35 0 7,-35 35-16,0-34 31,35-1 14,-34 35-23,-1 0 122,35-35-140,0 0 64,0 0-50,0 1 6,-35 34-28,35-35 41,0 0 0,0 0 91</inkml:trace>
    </iact:actionData>
  </iact:action>
  <iact:action type="add" startTime="15725">
    <iact:property name="dataType"/>
    <iact:actionData xml:id="d1">
      <inkml:trace xmlns:inkml="http://www.w3.org/2003/InkML" xml:id="stk1" contextRef="#ctx0" brushRef="#br0">24826 10985 0,'0'35'205,"0"0"-189,0 0 0,0 69-9,0 0 6,0 1 0,0-36 0,0 1 7,0-36-13,0 36 5,0-35 1,-35-1 1,35 1 4,0 0-9,0 34 1,0-34 2,0 70 6,0-36-9,0-34 4,0 34 0,0-34 5,0 0-5,0-70 194,35 0-176,-35 1-22,35-36 3,0 70 3,-1-35-3,1 1 6,35 34-9,-36-35 2,1 35 4,35 0-4,-1 0 8,1 0-10,-1 0 6,1 0-6,-1 35 2,-69 34 2,70 1 0,-70-1 0,35-34 3,0 34-2,-35-34-1,34 35 0,-34-1 0,35-34 14,-35 0-11,0 0-6,0 34 4,0 1 1,35 103 0,-35-34-2,0-34-1,0-36-1,0 1 13,-104 34 92,34-34-102,35-70-3,0 34 5,-208 105 8,139-69-11,-1-35 7,1 34 3,35 1-13,34-70 2,0 0-1,0 0 2,-34 0 8,34 0 3,0-35-13,0 0 30,35 0-26,0 1 16,0-1 31</inkml:trace>
    </iact:actionData>
  </iact:action>
  <iact:action type="add" startTime="20555">
    <iact:property name="dataType"/>
    <iact:actionData xml:id="d2">
      <inkml:trace xmlns:inkml="http://www.w3.org/2003/InkML" xml:id="stk2" contextRef="#ctx0" brushRef="#br0">24861 10951 0,'35'0'146,"208"0"-135,-34 0 2,-36 0 0,-68 34 0,-36-34 1,1 35 1,-35-35-4,34 0 5,-34 0-4,34 0-2,1 0 3,34 0 0,-34 0 0,-1 0 0,-34 0 2,35 0-4,-35 0 3,-1 0-1,1 0-1,0 0 14</inkml:trace>
    </iact:actionData>
  </iact:action>
  <iact:action type="add" startTime="21949">
    <iact:property name="dataType"/>
    <iact:actionData xml:id="d3">
      <inkml:trace xmlns:inkml="http://www.w3.org/2003/InkML" xml:id="stk3" contextRef="#ctx0" brushRef="#br0">27573 11785 0,'-35'35'124,"-34"-35"-103,-1 34-17,1 1 10,34-35 4,0 0-4,0 35 0,35 0-8,-35 0 16,1-1-15,-1 36 7,0-35 6,0-1-15,1 1 14,-36 69-12,-34 105 5,-1 0 1,1-1 1,35-69 5,-1-35-5,35-34 1,35 0-12,0-1 11,0-34-1,0 0 7,0-1-14,0 36 8,0 34-3,35 35 3,35-69-2,34-1 1,-35-34 2,-34 0-2,35 34 9,-1-34-14,-34-35-2,0 35 11,34-35 8,-34 0-15,0 0 20,0 0-16,-1 0-5,36 0 17,-35 0-10,34 0-3,36-70 0,-1-69 4,-35 70-9,1-1 6,-35 1-2,34 34 2,-69 0-2,35 0 2,0 1-1,-35-1 6,0 0-12,35-69 38,-35 69-30,0 0-9,0 1 10,0-1-5,0 0 12,0 0 4,0-69-10,0 34-9,0 36 5,0-1 5,0 0-5,0 0-5,0 1 44,0-1-26,0 0-9,0 0 6,0 1-8,0-36 2,0 35-9,0 1 10,0-1-4,0 0 6,0 0-7,0 0 1,0 1 4,0-1-11,-35 35 74,35-35-63,-35 35-6,35-35-4,-35 35 17,35-34-12,0-1-1,-34 35 2,34-35 24,-35 35-25,0 0 34,35-35-42,-35 35 8,35-34 26,-35-1-20,35 0 6,0 0-14,-34 1 2,34-1 7,-35 35-1,35-35-1,0 0 107</inkml:trace>
    </iact:actionData>
  </iact:action>
  <iact:action type="add" startTime="24933">
    <iact:property name="dataType"/>
    <iact:actionData xml:id="d4">
      <inkml:trace xmlns:inkml="http://www.w3.org/2003/InkML" xml:id="stk4" contextRef="#ctx0" brushRef="#br0">28929 12654 0,'0'35'159,"0"34"-148,0 1 0,0-1 4,0 1-4,0-1 3,35 36 0,-35-36 1,0 36-4,0-1 2,35 35 1,-35 35-2,0-70 1,0 0 0,0-34 0,34 69 0,1-70 0,0 36 0,-35-1 1,0-35-1,35 36 4,-1-70-8,-34-1 4,0 1 0,0-70 118,0 1-118,0-1 0,0 0 0,0 0 1,0 0 4,0 1-12,0-1 8,0 0-1,-34-34 1,34 34-2,-35 0 1,35-69 7,-35 0-6,35-105-6,0 35 10,0 35-11,-35 35 7,35 0-2,-34-1 2,34 1 4,0 0-10,0 34 4,-35 1 2,35-1 5,0 1-8,0 34 27,0 0-13,0 0-12,0 1-1,0-1 25,0 0-10,0 0-15,0 0 2,0 1-2,0-1 1,0 0 0,0 0 18,35 1 3,-1-1-21,36 35 0,-1-35 3,1 35 2,-1 0-10,-34 0 10,0 0-10,0 0 9,0 0-3,-1 0 0,1 0-7,0 0 20,0 0-10,-35 35-8,34 0 3,-34-1 15,35 1-15,-35 0 1,0 0 0,35-35 1,0 69 4,-35-34 4,0 0 4,0 0-15,0-1 2,0 1 4,0 0-7,0 0 7,0 34-9,0 35 4,0-34 2,0-1 2,0-34 9,0 0-13,0 0 0,0 34 148,0-34-148,-35 0 1,35 34 87,-70 1-91,70-35 5,0-1-2,-69-34 93,34 35-96,0 0 2,1-35 2,-1 0 28,0 0 16,0 0-35,-34 35 29,34-35-11,0 0 26,0 0 89,1 0-103,34-35 100,0 0-139,0 0-6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22659">
    <iact:property name="dataType"/>
    <iact:actionData xml:id="d0">
      <inkml:trace xmlns:inkml="http://www.w3.org/2003/InkML" xml:id="stk0" contextRef="#ctx0" brushRef="#br0">27642 10151 0,'0'-35'168,"0"1"-158,0-1 1,-34-35 15,34 36 41,-35 34-56,0 0 14,0-35-11,1 35-1,-36 0 3,35 0-7,1-35 5,-1 35-1,0 0-1,0 0 5,0 0 9,1 0-11,-1 0 9,0 0 41,35 35-39,0 0 0,-35-1-7,35 1-8,0 0 13,0 0-14,-34-1 4,34 1-2,0 0 2,-35 0 4,35 34-11,0 35 6,0 36 0,0-71 1,0-34 5,0 0-7,0-1-5,0 36 6,0-35 6,0-1-11,0 36 4,0 34 7,0-34-11,0 104 4,0-70 11,0 0-17,0-34 14,0-36-12,0 36 9,35-1-10,-35 1 11,34 69-10,-34 104 6,0-104 4,0-34-11,35-36 7,-35 1-1,0 34 1,35-34-2,-35-1 7,0 1-4,0 34-10,0 0 7,0 0 7,0-69-11,0-70 200,0 1-180,0-1 0,35 35 11,-1 0-24,36 0-3,-35 0-1,34-35 10,-34 35-13,35 0 3,-36 0 5,36 0 5,-35 0 11,-1 0-4,1 0-6,0 0-11,0 0 1,34 0 12,-34 0-10,69 0 5,-34 0-13,-35 0 13,34 0-12,1 0 12,-35 0 6,-1 0-16,1 0 41</inkml:trace>
    </iact:actionData>
  </iact:action>
  <iact:action type="add" startTime="25767">
    <iact:property name="dataType"/>
    <iact:actionData xml:id="d1">
      <inkml:trace xmlns:inkml="http://www.w3.org/2003/InkML" xml:id="stk1" contextRef="#ctx0" brushRef="#br0">26773 11646 0,'35'0'195,"0"0"-186,0 0 2,-1-35 3,36 35 1,-1 0 12,-34 0-5,0 0 7,-35-35-17,69 35 1,-34 0 1,0 0-1,0 0 0,34 0 1,-34 0-3,0 0 3,34 0-1,-34 0-1,0 0 15,0 0-1,-1 0 103,1 0-90,0 0-12,0 0-15,-35-34 68</inkml:trace>
    </iact:actionData>
  </iact:action>
  <iact:action type="add" startTime="27906">
    <iact:property name="dataType"/>
    <iact:actionData xml:id="d2">
      <inkml:trace xmlns:inkml="http://www.w3.org/2003/InkML" xml:id="stk2" contextRef="#ctx0" brushRef="#br0">29520 10255 0,'0'35'236,"0"0"-222,0 69 1,0 1 0,0-36-8,0 1 6,0-36 0,35 36-2,-35-1 15,0-34-14,0 0 5,0 0-7,0 34 2,0-34 2,0 0-1,0 34 3,0 1-7,35-35 6,-35-1-4,0 1 6,0 0 7,0 0-13,0-1 2,0 36 0,0-1 2,0-34-4,0 35 2,0-1-1,0 1 1,0-36 3,0 1-5,0 35 4,0-35-3,0-1 15,0 1-13,0 0 28,0 0-18,0 34 0,34-69-10,-34 35-1,0 0 0,0-1 6,0 36-12,0-1 6,0-34 0,0 0 5,0 0-3,0 0 229,0-1-162</inkml:trace>
    </iact:actionData>
  </iact:action>
  <iact:action type="add" startTime="29956">
    <iact:property name="dataType"/>
    <iact:actionData xml:id="d3">
      <inkml:trace xmlns:inkml="http://www.w3.org/2003/InkML" xml:id="stk3" contextRef="#ctx0" brushRef="#br0">29624 12619 0,'0'35'149,"35"-35"-100,-35 35-36,0 0 11,0 34 8,0-34-11,35 0-8,-35-1 0,0 1 13,0 0 31,0 0 28,0-1-7,0 1-11,0 0 11,0 0 133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1-02-16T07:14:55.226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6023">
    <iact:property name="dataType"/>
    <iact:actionData xml:id="d0">
      <inkml:trace xmlns:inkml="http://www.w3.org/2003/InkML" xml:id="stk0" contextRef="#ctx0" brushRef="#br0">25626 8830 0,'0'-35'142,"0"1"-124,0-1-4,0 0-6,0 0 3,0 1 2,-35-1 13,0 35 41,-34 0-55,34 0 1,-35-35 5,1 35-5,34 0-5,0 0 9,35-35-8,-34 35 4,-1 0 5,0 0-10,0 0 18,0 0 0,1 0 12,34 35-25,-35-35 16,35 35-18,-35 0 1,35-1 6,0 1-9,-35 0 3,1 34 5,34-34-5,0 35 1,0-1-1,0 35 1,0-34 0,0-35 6,0 34-12,0-34 25,0 35-24,0-36 5,0 1 4,0 0-3,0 0-5,0-1 6,0 36-5,0 34 4,0-34-1,0 34 5,0-69-10,0 0 5,0-1-1,0 1 3,34-35 2,-34 35-9,0 0 8,0-1 6,35 1-9,-35 35 4,35 103-8,-35-68 10,0-36-11,0 36 4,0-71 1,0 1 4,0 35-8,0-1 4,0-34 4,0 0-4,0 34-1,0 1 2,0-36-1,0 1-1,0 0 1,0 0 1,0 0 4,0 34-11,0-34 6,0 0 0,0-1 1,0 1 4,0 0 8,0 0-19,35-35 259,-35-35-259,69 35 128,36 0-124,-36 0 3,1 0-1,-36 0 7,1 0-14,35 0 7,-1 0 13,-34 0-13,0 0 5,0 0-6,-1 0-1,36 0 14,-35 0-15,69 0 4,-35 0-1,1 0 2,-35 0-4,69 0 2,-69 0 5,34 0 3</inkml:trace>
    </iact:actionData>
  </iact:action>
  <iact:action type="add" startTime="9304">
    <iact:property name="dataType"/>
    <iact:actionData xml:id="d1">
      <inkml:trace xmlns:inkml="http://www.w3.org/2003/InkML" xml:id="stk1" contextRef="#ctx0" brushRef="#br0">24444 10012 0,'34'0'186,"1"0"-164,0 0-10,34 0 13,36 0-11,-1 0-2,0 0 1,-34 0 0,-35 0 0,34 0 0,-34 0 7,0 0-14,34 0 23,-34 0 4,35 0-28,-1 0 22,1 0-12,-1 0-3,1 0 0,-35 0 21,34 0-26,-34 0 18</inkml:trace>
    </iact:actionData>
  </iact:action>
  <iact:action type="add" startTime="11106">
    <iact:property name="dataType"/>
    <iact:actionData xml:id="d2">
      <inkml:trace xmlns:inkml="http://www.w3.org/2003/InkML" xml:id="stk2" contextRef="#ctx0" brushRef="#br0">26947 8865 0</inkml:trace>
    </iact:actionData>
  </iact:action>
  <iact:action type="add" startTime="17712">
    <iact:property name="dataType"/>
    <iact:actionData xml:id="d3">
      <inkml:trace xmlns:inkml="http://www.w3.org/2003/InkML" xml:id="stk3" contextRef="#ctx0" brushRef="#br0">26947 8865 0,'0'-35'210,"0"0"-138,0 1-18,0-1-28,0 0-14,0 0 7,35-34-10,-35 34 2,35 35 3,-35-35 2,0 0-3,34 35-1,-34-34 4,35 34-6,0 0 17,0 0-14,-35-35 7,69 35-15,1-35 13,69 35-9,-70 0 6,-34 0 3,35 0-12,-36 0 19,1 0-12,35 0 13,-35 0-7,-1 0-11,1 0 11,69 0-13,-34 0 7,0 35 0,-1-35 7,1 35-14,-70 34 12,69 1-7,-34-35 2,-35 69 1,0-35-5,35 1 6,-1-35-1,-34 34-2,0-34-1,0 34 3,0-34-4,0 0 6,0 35-1,0-1-6,0 1 5,0-1 0,0 35-1,0 35-1,0-69 1,0-35 0,0 34 0,0 1 15,0-35-14,0-1 10,-34 1-6,-140 208 23,35-138-30,104-1-3,0-104 5,-173 243 0,103-69 0,36-139 8,69 0-16,-35-35 22,35 34-13,-209 175 37,140-70-34,-1-104-2,70 0-9,35-35 406,0 0-392,0 0-2,-1 0-7,36 0 11,34 0-9,-34 0 4,-1 0-3,-34 0 2,0 0-8,34 0 5,-34 0 0,0 0 5,34 0 3,-34 0-8,0 0 4,0 0-3,34 0-2,1 0-3,-1 0 4,-34 0 0,0 0 0,34-35 0,1 35 14,-35 0-10,34 0 4,-34 0 5,0 0-13,0 0 15,-1 0-17,36 0 2,-1 0 13,-34 0-13,0 0 5,0 0 56,0 0-58,-1 0 127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769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615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790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82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99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172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96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103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19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6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493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79D2E-9A3D-40E1-8608-CDB0A42037A4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C7047-CAE3-48A8-A4DD-52BD271DC7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636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microsoft.com/office/2007/relationships/media" Target="../media/media2.m4a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tags" Target="../tags/tag2.xml"/><Relationship Id="rId16" Type="http://schemas.openxmlformats.org/officeDocument/2006/relationships/image" Target="../media/image1.pn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audio" Target="../media/media2.m4a"/><Relationship Id="rId9" Type="http://schemas.openxmlformats.org/officeDocument/2006/relationships/image" Target="../media/image5.png"/><Relationship Id="rId1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3.m4a"/><Relationship Id="rId7" Type="http://schemas.openxmlformats.org/officeDocument/2006/relationships/image" Target="../media/image1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microsoft.com/office/2011/relationships/inkAction" Target="../ink/inkAction2.xml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4.m4a"/><Relationship Id="rId7" Type="http://schemas.openxmlformats.org/officeDocument/2006/relationships/image" Target="../media/image14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microsoft.com/office/2011/relationships/inkAction" Target="../ink/inkAction3.xml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5.m4a"/><Relationship Id="rId7" Type="http://schemas.openxmlformats.org/officeDocument/2006/relationships/image" Target="../media/image16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microsoft.com/office/2011/relationships/inkAction" Target="../ink/inkAction4.xml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6.m4a"/><Relationship Id="rId7" Type="http://schemas.openxmlformats.org/officeDocument/2006/relationships/image" Target="../media/image18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microsoft.com/office/2011/relationships/inkAction" Target="../ink/inkAction5.xml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7.m4a"/><Relationship Id="rId7" Type="http://schemas.openxmlformats.org/officeDocument/2006/relationships/image" Target="../media/image20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microsoft.com/office/2011/relationships/inkAction" Target="../ink/inkAction6.xml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8.m4a"/><Relationship Id="rId7" Type="http://schemas.openxmlformats.org/officeDocument/2006/relationships/image" Target="../media/image22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microsoft.com/office/2011/relationships/inkAction" Target="../ink/inkAction7.xml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9.m4a"/><Relationship Id="rId7" Type="http://schemas.openxmlformats.org/officeDocument/2006/relationships/image" Target="../media/image24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microsoft.com/office/2011/relationships/inkAction" Target="../ink/inkAction8.xml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0.m4a"/><Relationship Id="rId7" Type="http://schemas.openxmlformats.org/officeDocument/2006/relationships/image" Target="../media/image26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microsoft.com/office/2011/relationships/inkAction" Target="../ink/inkAction9.xml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1.png"/><Relationship Id="rId3" Type="http://schemas.openxmlformats.org/officeDocument/2006/relationships/audio" Target="../media/media11.m4a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11" Type="http://schemas.openxmlformats.org/officeDocument/2006/relationships/image" Target="../media/image4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1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4.m4a"/><Relationship Id="rId7" Type="http://schemas.openxmlformats.org/officeDocument/2006/relationships/image" Target="../media/image36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media15.m4a"/><Relationship Id="rId7" Type="http://schemas.openxmlformats.org/officeDocument/2006/relationships/image" Target="../media/image36.png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media16.m4a"/><Relationship Id="rId7" Type="http://schemas.openxmlformats.org/officeDocument/2006/relationships/image" Target="../media/image36.png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media17.m4a"/><Relationship Id="rId7" Type="http://schemas.openxmlformats.org/officeDocument/2006/relationships/image" Target="../media/image36.png"/><Relationship Id="rId2" Type="http://schemas.microsoft.com/office/2007/relationships/media" Target="../media/media17.m4a"/><Relationship Id="rId1" Type="http://schemas.openxmlformats.org/officeDocument/2006/relationships/tags" Target="../tags/tag17.xml"/><Relationship Id="rId6" Type="http://schemas.openxmlformats.org/officeDocument/2006/relationships/image" Target="../media/image35.png"/><Relationship Id="rId11" Type="http://schemas.openxmlformats.org/officeDocument/2006/relationships/image" Target="../media/image1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media18.m4a"/><Relationship Id="rId7" Type="http://schemas.openxmlformats.org/officeDocument/2006/relationships/image" Target="../media/image36.png"/><Relationship Id="rId12" Type="http://schemas.openxmlformats.org/officeDocument/2006/relationships/image" Target="../media/image1.png"/><Relationship Id="rId2" Type="http://schemas.microsoft.com/office/2007/relationships/media" Target="../media/media18.m4a"/><Relationship Id="rId1" Type="http://schemas.openxmlformats.org/officeDocument/2006/relationships/tags" Target="../tags/tag18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1.png"/><Relationship Id="rId3" Type="http://schemas.openxmlformats.org/officeDocument/2006/relationships/audio" Target="../media/media19.m4a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microsoft.com/office/2007/relationships/media" Target="../media/media19.m4a"/><Relationship Id="rId1" Type="http://schemas.openxmlformats.org/officeDocument/2006/relationships/tags" Target="../tags/tag19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Recognising coins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Reception Class Spring 1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3DCD22-7F30-4AFE-8303-3592915106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599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33"/>
    </mc:Choice>
    <mc:Fallback>
      <p:transition spd="slow" advTm="42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56C35C-BA6C-4241-AEF9-A026D3A67A1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050" y="1118570"/>
            <a:ext cx="1084903" cy="10806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5696DD-3F2C-4FA0-B2A5-B752FB12D01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112" y="659757"/>
            <a:ext cx="1539433" cy="15394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495AFB1-9C20-4A95-9B09-FAED6208F93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861" y="4658811"/>
            <a:ext cx="843767" cy="8555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0E6E66-D1FA-45A1-A8FA-23F0C3167A5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1925" y="4294208"/>
            <a:ext cx="1335462" cy="13354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1FD120E-77F0-43E6-9D3F-2671E0E7DFE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0712" y="4445029"/>
            <a:ext cx="1184641" cy="11846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F1F12E-35B0-4818-832D-D3E8719F49C5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678" y="4059814"/>
            <a:ext cx="1563760" cy="15698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7EF828-1A48-480C-80FD-050B4994D561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5473" y="1121462"/>
            <a:ext cx="1191984" cy="11979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201511-FEBF-4472-9749-2BB932DFEC0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4480" y="938573"/>
            <a:ext cx="1563761" cy="156376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33DC089-E493-4660-837B-29D37A143CF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8200" y="237960"/>
              <a:ext cx="10339920" cy="573192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33DC089-E493-4660-837B-29D37A143CF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28840" y="228600"/>
                <a:ext cx="10358640" cy="575064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E70809AC-9A9A-4127-A4BD-E6427EDB561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593674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01455"/>
    </mc:Choice>
    <mc:Fallback>
      <p:transition spd="slow" advTm="101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7241" y="1351969"/>
            <a:ext cx="4635062" cy="461446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D2F58F7-7DFF-45C1-9E28-050E7ABB82E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457600" y="2590560"/>
              <a:ext cx="4869720" cy="31039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D2F58F7-7DFF-45C1-9E28-050E7ABB82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48240" y="2581200"/>
                <a:ext cx="4888440" cy="31226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9EC3813-B573-49F0-95EC-BB333C3D09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89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86"/>
    </mc:Choice>
    <mc:Fallback>
      <p:transition spd="slow" advTm="49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0117" y="1700348"/>
            <a:ext cx="4063844" cy="406384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7FC0A1D-7CF2-4D03-A423-6259493CD34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383880" y="3116160"/>
              <a:ext cx="4794480" cy="27536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7FC0A1D-7CF2-4D03-A423-6259493CD34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374520" y="3106800"/>
                <a:ext cx="4813200" cy="27723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205694D-3C68-4975-A3FC-0886156148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7555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80"/>
    </mc:Choice>
    <mc:Fallback>
      <p:transition spd="slow" advTm="30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4435" y="1294583"/>
            <a:ext cx="3500437" cy="354752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ABDCB0E-7DDD-460B-ACB6-200A28E8615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783040" y="3028680"/>
              <a:ext cx="4531680" cy="25534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ABDCB0E-7DDD-460B-ACB6-200A28E8615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773680" y="3019320"/>
                <a:ext cx="4550400" cy="2572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1FD8601-5798-49AE-BE5D-78DFB16A46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00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016"/>
    </mc:Choice>
    <mc:Fallback>
      <p:transition spd="slow" advTm="51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3805" y="1299345"/>
            <a:ext cx="4163105" cy="416310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A73043D-380C-4BD4-8D20-6C254693640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820480" y="3454200"/>
              <a:ext cx="5733360" cy="2102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A73043D-380C-4BD4-8D20-6C25469364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811120" y="3444840"/>
                <a:ext cx="5752080" cy="2121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B0C88C6-C209-45A3-BAF5-F8BD196F8D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301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44"/>
    </mc:Choice>
    <mc:Fallback>
      <p:transition spd="slow" advTm="37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9121" y="1116466"/>
            <a:ext cx="3810408" cy="381040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4A8721B-51D2-4A67-A345-6B3796F9FB7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82360" y="3266280"/>
              <a:ext cx="6096600" cy="20278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4A8721B-51D2-4A67-A345-6B3796F9FB7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373000" y="3256920"/>
                <a:ext cx="6115320" cy="20466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1292C7B-42B9-4C8E-991D-3C88945AD5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911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337"/>
    </mc:Choice>
    <mc:Fallback>
      <p:transition spd="slow" advTm="38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8126" y="1769609"/>
            <a:ext cx="3126377" cy="314033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4D4A1FC-CD3C-4FC3-B703-48A619AB5BF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707800" y="3942360"/>
              <a:ext cx="4995000" cy="14270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4D4A1FC-CD3C-4FC3-B703-48A619AB5BF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698440" y="3933000"/>
                <a:ext cx="5013720" cy="14457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D770169-E303-466A-B1CD-15FAC795CC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536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56"/>
    </mc:Choice>
    <mc:Fallback>
      <p:transition spd="slow" advTm="31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1817" y="1756545"/>
            <a:ext cx="3635829" cy="365206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417557A-3218-466E-8415-D5A052214CE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638280" y="3554280"/>
              <a:ext cx="1051920" cy="12016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417557A-3218-466E-8415-D5A052214CE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628920" y="3544920"/>
                <a:ext cx="1070640" cy="12204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357B8FB-4E21-44B7-ABD7-E26D685AB6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168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75"/>
    </mc:Choice>
    <mc:Fallback>
      <p:transition spd="slow" advTm="45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6348" y="1586729"/>
            <a:ext cx="3573100" cy="35731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AD8F8C3-4072-456C-9ECF-E6070D3A4A0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799840" y="3016080"/>
              <a:ext cx="1652400" cy="1139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AD8F8C3-4072-456C-9ECF-E6070D3A4A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790480" y="3006720"/>
                <a:ext cx="1671120" cy="1158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CD1AE53-FB81-413C-9418-FDFA64D5ED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97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69"/>
    </mc:Choice>
    <mc:Fallback>
      <p:transition spd="slow" advTm="30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84DFEF-AB0A-4913-9BF1-7C9EA07653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3409" y="2886409"/>
            <a:ext cx="1085182" cy="10851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D16D54-08A2-47D0-9A94-875BABB598A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695" y="1642717"/>
            <a:ext cx="1342587" cy="13425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94EF0A-B6C2-4671-B971-49F4DE97AC7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9499" y="1435202"/>
            <a:ext cx="1905504" cy="19150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D6C967C-D182-460C-B34B-D4731702292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3300" y="3971591"/>
            <a:ext cx="2381703" cy="23909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9F5700-D9ED-44C2-B44B-BD0E24504B7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9032" y="2886409"/>
            <a:ext cx="1342587" cy="13425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DE73B6-01A0-4B2D-934C-7C329B568AA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695" y="4397398"/>
            <a:ext cx="1539374" cy="15393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36565E-F74E-4D53-91F7-F10C2EE573D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0255" y="1109708"/>
            <a:ext cx="1051364" cy="10660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6689A0-A54E-42BF-9C5D-727963806F4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107" y="379255"/>
            <a:ext cx="1490601" cy="1490601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19878688-3256-4493-B0CB-ACD97AA188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747"/>
    </mc:Choice>
    <mc:Fallback>
      <p:transition spd="slow" advTm="56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A3685D-007E-4449-85C3-1840BCAB76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0216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06"/>
    </mc:Choice>
    <mc:Fallback>
      <p:transition spd="slow" advTm="22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29013ED-5CC0-439B-8A60-666D08F6CB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629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678"/>
    </mc:Choice>
    <mc:Fallback>
      <p:transition spd="slow" advTm="34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E56BB-E67B-45D7-BAAA-34A874FE9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1512" y="3983290"/>
            <a:ext cx="1048603" cy="106689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26F6BA7-538A-4968-9993-5574FA2631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967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52"/>
    </mc:Choice>
    <mc:Fallback>
      <p:transition spd="slow" advTm="162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E56BB-E67B-45D7-BAAA-34A874FE9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1512" y="3983290"/>
            <a:ext cx="1048603" cy="1066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FD6E35-F424-4152-9D6B-CA84BFE523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225" y="3532147"/>
            <a:ext cx="1536325" cy="154242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7DF6527-09A1-4AC9-AC44-C07F106091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605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11"/>
    </mc:Choice>
    <mc:Fallback>
      <p:transition spd="slow" advTm="18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E56BB-E67B-45D7-BAAA-34A874FE9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1512" y="3983290"/>
            <a:ext cx="1048603" cy="1066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FD6E35-F424-4152-9D6B-CA84BFE523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225" y="3532147"/>
            <a:ext cx="1536325" cy="1542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B8CF7-DEA9-4EB2-95DC-312A76491B6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219" y="3802832"/>
            <a:ext cx="1193154" cy="119857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2F27840-3DBB-4589-AEAD-DDE4FD47A7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842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61"/>
    </mc:Choice>
    <mc:Fallback>
      <p:transition spd="slow" advTm="33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E56BB-E67B-45D7-BAAA-34A874FE9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1512" y="3983290"/>
            <a:ext cx="1048603" cy="1066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FD6E35-F424-4152-9D6B-CA84BFE523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225" y="3532147"/>
            <a:ext cx="1536325" cy="1542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B8CF7-DEA9-4EB2-95DC-312A76491B6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219" y="3802832"/>
            <a:ext cx="1193154" cy="11985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E6A2FE-2572-4091-A417-720D8183640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042" y="3458988"/>
            <a:ext cx="1538488" cy="1542422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54FA208-8B59-41FF-A660-7A6E344FC4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136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45"/>
    </mc:Choice>
    <mc:Fallback>
      <p:transition spd="slow" advTm="15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E56BB-E67B-45D7-BAAA-34A874FE9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1512" y="3983290"/>
            <a:ext cx="1048603" cy="1066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FD6E35-F424-4152-9D6B-CA84BFE523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225" y="3532147"/>
            <a:ext cx="1536325" cy="1542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B8CF7-DEA9-4EB2-95DC-312A76491B6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219" y="3802832"/>
            <a:ext cx="1193154" cy="11985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E6A2FE-2572-4091-A417-720D8183640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042" y="3458988"/>
            <a:ext cx="1538488" cy="15424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EC5B00-1B7C-425B-930B-2FF49B90354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430" y="3798361"/>
            <a:ext cx="1191592" cy="1203049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89E0FF1-64C5-4DAF-87F5-72C5FDC980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5327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56"/>
    </mc:Choice>
    <mc:Fallback>
      <p:transition spd="slow" advTm="93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CBC6A5-91D3-4EE6-A442-6D772BA8A7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557" y="3983290"/>
            <a:ext cx="1085182" cy="10912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B8BD04-8AAE-4EBB-9B05-7B66C0FB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8849" y="3580920"/>
            <a:ext cx="1487553" cy="1493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E56BB-E67B-45D7-BAAA-34A874FE9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41512" y="3983290"/>
            <a:ext cx="1048603" cy="1066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FD6E35-F424-4152-9D6B-CA84BFE523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225" y="3532147"/>
            <a:ext cx="1536325" cy="1542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B8CF7-DEA9-4EB2-95DC-312A76491B6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219" y="3802832"/>
            <a:ext cx="1193154" cy="11985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E6A2FE-2572-4091-A417-720D8183640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042" y="3458988"/>
            <a:ext cx="1538488" cy="15424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EC5B00-1B7C-425B-930B-2FF49B90354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430" y="3798361"/>
            <a:ext cx="1191592" cy="12030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864611-1ED7-4C2A-A6D5-291E6EF577F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19021" y="3455929"/>
            <a:ext cx="1538487" cy="1545481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A9F9F9D3-874D-4B11-BD4F-F549F0E657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46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78"/>
    </mc:Choice>
    <mc:Fallback>
      <p:transition spd="slow" advTm="77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1135</TotalTime>
  <Words>6</Words>
  <Application>Microsoft Office PowerPoint</Application>
  <PresentationFormat>Widescreen</PresentationFormat>
  <Paragraphs>2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Recognising coins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Amelia McEvoy</dc:creator>
  <cp:lastModifiedBy>Amelia Mcevoy</cp:lastModifiedBy>
  <cp:revision>7</cp:revision>
  <dcterms:created xsi:type="dcterms:W3CDTF">2018-02-26T11:53:14Z</dcterms:created>
  <dcterms:modified xsi:type="dcterms:W3CDTF">2021-02-16T07:45:21Z</dcterms:modified>
</cp:coreProperties>
</file>