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9FF2E-5C7B-42B7-A9EB-15DEE6F5C0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72E23-C630-46C3-8AE4-7AB8B242C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208D67-2387-4AB4-B171-02B41B438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70D26-78B6-45D6-BDCF-63BB91D54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8B7CB-9D93-4F8E-9ACB-8125361D8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692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E2BFE-C02D-492B-8490-854912D1B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F425E-8E71-4F1F-8261-4FD0D72AFB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B9686-CB48-4D8C-BDD1-0E9D4DBAA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BF73C9-D3CA-46A2-A028-B335FB2BE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D4FA9-EE88-4A14-AD70-17407AED1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094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90F8E-E4EA-4940-A78D-E2C3F25B9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84CE1F-E47F-4351-8CBA-22CB3A55D4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98BE4D-F4EB-40C0-A5D8-E207A7CAD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78D087-C8A9-4269-914F-012CDA594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55F65-2334-4BE8-AC38-605916A73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928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BCC48-0F6F-4D84-9CAA-8DA05AF27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DA03B-42E3-471F-AF0D-71571AA655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D90075-C66A-4406-AFE4-FB31E9898C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0B693D-7A23-4832-AC7C-5D88EB07A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88E60C-8A46-41A0-9631-F1468BBA0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35A2A1-1728-482B-8B95-0F1C8A3D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214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A5CBA-3FC9-4E98-9FCD-478527FCF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6E4E95-53D3-4543-8CC7-03A8C5BB31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D20BAB-FD9A-4952-A464-3B56D1592F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5EAD30-8BBA-46AE-8E71-4577E1C8C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62A291-C5CE-4E3D-9F71-27456C4A5F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BAFF3A-4654-4E66-AA3A-F251F7E43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7109F0-8486-4D84-B175-C205DE344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0E85D6-CCC7-40C2-8E9A-43ADD4306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31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45459-8F32-46F2-9D3A-E3CA8D008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3308D3-6878-40BC-BE15-15515CD86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C4CF57-B75D-421B-BBDA-2BF77DB13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34C820-9179-43CC-9D02-12E7E2220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853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3F3BA6-D6EC-4D5A-B7E9-3A24E7293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562EEC-9905-4D2A-8013-6001FA462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470532-69D3-4AB7-AF9C-8E688E95C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627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57F96-9AAD-4A9A-BD46-368C393F0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50979-78A7-4EB0-971A-839EFD423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FE99D4-B91A-4AA1-8CF3-A86D74539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FB2650-1CEC-4BEC-8786-91D93F4FE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B1D73E-D7F2-4995-A39A-A37C3DE27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C70460-4EA8-49D5-A946-8056DBD6B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5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D72D1-1F48-4032-A2EF-D0ECB680E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9BC3FD-130A-4263-8B3D-BB8B1F99E2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C9C1D4-741F-4EC1-8627-15E5F8EE04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85F537-660E-49DF-9CDC-BA70A9A77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8598-9F1D-447D-BC76-7666F7453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BF067C-8822-4F83-8490-53057F5E0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1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1D4A8-3ABC-4995-B1B1-D92B2A3D2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6973AF-C637-43A6-A7C6-8E99EC6D8B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2702D-7CA8-4565-9306-6A9968BAB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FEC43-82B7-437C-9B57-CAC4C215A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6A75B5-3725-4C78-9338-0A5B3334D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55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050C15-CB2F-46C8-B99B-C0E3938B02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ED66E1-DFFC-4C5F-8E46-E5BFC05D5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17E73-83DB-4A6F-896E-DAEEA9E14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E04A5-FA08-4589-BBCA-6575ADA5D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F81AC-4A3F-4086-B8AB-6279A28E2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388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BA7588-683A-4CA1-A4D4-D0C92C35C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FA9036-6123-4E0F-A57B-99B6C871A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B13D5-8E56-4F89-A1BE-71A3C57893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B61B6-8193-42FD-92E6-35D04B7A4400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BEAB0-E6FD-4BFA-AA56-B8F5BF859E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D924F-5870-4DA5-8105-862B84733E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A37DA-0E5D-445D-A890-CDCFA01F0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889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13.jpe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1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16.jpe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7.xml"/><Relationship Id="rId6" Type="http://schemas.openxmlformats.org/officeDocument/2006/relationships/image" Target="../media/image1.png"/><Relationship Id="rId5" Type="http://schemas.openxmlformats.org/officeDocument/2006/relationships/image" Target="../media/image17.jpe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8.xml"/><Relationship Id="rId6" Type="http://schemas.openxmlformats.org/officeDocument/2006/relationships/image" Target="../media/image1.png"/><Relationship Id="rId5" Type="http://schemas.openxmlformats.org/officeDocument/2006/relationships/image" Target="../media/image18.jpe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2" Type="http://schemas.microsoft.com/office/2007/relationships/media" Target="../media/media19.m4a"/><Relationship Id="rId1" Type="http://schemas.openxmlformats.org/officeDocument/2006/relationships/tags" Target="../tags/tag1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6000" dirty="0">
              <a:latin typeface="Comic Sans MS" panose="030F0702030302020204" pitchFamily="66" charset="0"/>
            </a:endParaRPr>
          </a:p>
          <a:p>
            <a:r>
              <a:rPr lang="en-GB" sz="6000" dirty="0">
                <a:latin typeface="Comic Sans MS" panose="030F0702030302020204" pitchFamily="66" charset="0"/>
              </a:rPr>
              <a:t>To read the story ‘The Elephant and the Bad Baby’.</a:t>
            </a:r>
          </a:p>
          <a:p>
            <a:r>
              <a:rPr lang="en-GB" sz="6000" dirty="0">
                <a:latin typeface="Comic Sans MS" panose="030F0702030302020204" pitchFamily="66" charset="0"/>
              </a:rPr>
              <a:t>To write about my favourite part of the story.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46C209C-954C-4968-9729-BBC8BFF49D3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765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66"/>
    </mc:Choice>
    <mc:Fallback xmlns="">
      <p:transition spd="slow" advTm="13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F2512-663F-49E5-88B6-0499949A83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25D4FA-E860-402E-A86D-632C6E4E09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9A41C6-3480-4BDC-8599-7CD30AE6805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617" y="64101"/>
            <a:ext cx="8973064" cy="672979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FFCE753-9C42-4CE4-A7C9-F0EA939EB68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77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38"/>
    </mc:Choice>
    <mc:Fallback xmlns="">
      <p:transition spd="slow" advTm="399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FEB8D-8E73-4DC0-8774-B21B4F2DA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53065D-F35C-4283-B1B4-7A4E60521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770" y="159385"/>
            <a:ext cx="8931489" cy="6698615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630E67-4E0E-458A-9D3A-21B95DA1C1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987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5"/>
    </mc:Choice>
    <mc:Fallback xmlns="">
      <p:transition spd="slow" advTm="4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2A790-F0E5-4AED-8BE5-2DCD8EB0C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3E3A2A-D45E-4B57-BFE4-B874A4109F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49" y="842554"/>
            <a:ext cx="11826902" cy="4767413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7C1920-694C-43CA-A2C4-FC5FE648A06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407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95"/>
    </mc:Choice>
    <mc:Fallback xmlns="">
      <p:transition spd="slow" advTm="13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3B11E-8294-44D4-87B1-4487577CA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30C965-9D33-420F-AC2A-206C490A1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707" y="1027906"/>
            <a:ext cx="11900586" cy="4594419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F83548-BD45-480B-911B-07C98BA246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700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4"/>
    </mc:Choice>
    <mc:Fallback xmlns="">
      <p:transition spd="slow" advTm="125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5BD60-0966-4E61-A6D8-2FBF1933F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AB9403A-0CCC-4284-85E2-157948D607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672" y="1027906"/>
            <a:ext cx="11784655" cy="4650024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BD83C33-3418-4DDD-ABE1-4ED374F4AA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106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63"/>
    </mc:Choice>
    <mc:Fallback xmlns="">
      <p:transition spd="slow" advTm="27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7615B-600B-4E57-A3C7-B7A25A28B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77E6EAD-4177-440F-8CAF-B5EAE7730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581" y="181468"/>
            <a:ext cx="11861378" cy="4612954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A066B53-CC49-4022-9C18-88BAA57926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551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17"/>
    </mc:Choice>
    <mc:Fallback xmlns="">
      <p:transition spd="slow" advTm="29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953CB-ADD2-4EA5-BC59-F654634E3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A197AC9-424E-46EC-A696-2032B7B1BE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798" y="156754"/>
            <a:ext cx="11957092" cy="4785949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8AA60C-F608-4828-9CDB-A8BFA3B56D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418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82"/>
    </mc:Choice>
    <mc:Fallback xmlns="">
      <p:transition spd="slow" advTm="44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83031-2ECC-4D9B-BD56-24E829C4F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B1A8FE-9E34-494F-87B5-AC05057979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727" y="156754"/>
            <a:ext cx="11895347" cy="4761235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D2DCE93-FB9C-44F8-9BFA-0D8538F848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414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44"/>
    </mc:Choice>
    <mc:Fallback xmlns="">
      <p:transition spd="slow" advTm="39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BF579-B14D-4F57-9C9A-4E3A7D64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E2A2698-CFA3-4731-B520-5345FABA5D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798" y="224716"/>
            <a:ext cx="11880616" cy="4384353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C9E82FA-EE65-4AAB-AA21-EC4F2BC9F7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493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99"/>
    </mc:Choice>
    <mc:Fallback xmlns="">
      <p:transition spd="slow" advTm="31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126C9-B116-4E79-A03B-7FFBEC5F5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1E847CC-F6FC-414C-BB98-99992B724E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798" y="156754"/>
            <a:ext cx="11926219" cy="4773592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ED9D3FD-B177-4719-BAC2-186CDBB2457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59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27"/>
    </mc:Choice>
    <mc:Fallback xmlns="">
      <p:transition spd="slow" advTm="326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08C2B-8BE9-41C7-ACD4-31BED3BB4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4513A1-EA55-4908-B120-65598DC967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352" y="293280"/>
            <a:ext cx="11814453" cy="4661779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60B7436-AB46-438A-8F04-49CAE469365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31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28"/>
    </mc:Choice>
    <mc:Fallback xmlns="">
      <p:transition spd="slow" advTm="31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C9AFC-6236-415E-8BAA-466065980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2023EBE-8CFF-4CE7-B1B0-5B2F945754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6652" y="271848"/>
            <a:ext cx="11658533" cy="4732637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10C95C-9DD6-4FB3-AB3A-31E6755130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485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58"/>
    </mc:Choice>
    <mc:Fallback xmlns="">
      <p:transition spd="slow" advTm="22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E9E39-EA71-4E32-94E7-42B63C6ED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B175013-4A9D-448C-BAE1-0F6B6198D1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867" y="162933"/>
            <a:ext cx="11871491" cy="4717986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D886862-9186-44F8-97EB-71AFA59E1B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977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3"/>
    </mc:Choice>
    <mc:Fallback xmlns="">
      <p:transition spd="slow" advTm="13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473E3-043A-42ED-852F-9E1810E6C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02806D3-55A5-409A-BA3C-A392B9EB5B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511" y="138219"/>
            <a:ext cx="11874245" cy="4853911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B5C1D59-06A6-4148-A7A5-96808321993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446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62"/>
    </mc:Choice>
    <mc:Fallback xmlns="">
      <p:transition spd="slow" advTm="296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2EE26-6D2E-4445-8E7D-5341F8EC5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3B0164-EFA7-4BFD-9C77-0E3D1198D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797" y="113505"/>
            <a:ext cx="11876847" cy="4989835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F1955FB-9702-4AA3-89F6-21069CCDF98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394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73"/>
    </mc:Choice>
    <mc:Fallback xmlns="">
      <p:transition spd="slow" advTm="21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254B0-DA1A-41E0-A519-FDD7F4DBE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3CB5BB-3868-45A7-93AF-78C6ED7B57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084" y="86497"/>
            <a:ext cx="11891684" cy="4658498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A9AF8F-BE6C-4EA6-AF3A-19CC1B9C4DD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661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89"/>
    </mc:Choice>
    <mc:Fallback xmlns="">
      <p:transition spd="slow" advTm="19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AB5D6-616E-41CF-9F2C-46E60272A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A6AA718-3CA7-41DE-830D-F252F8640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8252" y="154733"/>
            <a:ext cx="7918233" cy="6548534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3EE543-DF99-48F1-B8EA-9FA8F5D0D7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653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07"/>
    </mc:Choice>
    <mc:Fallback xmlns="">
      <p:transition spd="slow" advTm="24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For today’s lesson, I would like you to write about your favourite part of the story. </a:t>
            </a:r>
            <a:br>
              <a:rPr lang="en-GB" sz="6000" dirty="0">
                <a:latin typeface="Comic Sans MS" panose="030F0702030302020204" pitchFamily="66" charset="0"/>
              </a:rPr>
            </a:br>
            <a:r>
              <a:rPr lang="en-GB" sz="6000" dirty="0">
                <a:latin typeface="Comic Sans MS" panose="030F0702030302020204" pitchFamily="66" charset="0"/>
              </a:rPr>
              <a:t>I would also like you to draw a picture to go with </a:t>
            </a:r>
            <a:r>
              <a:rPr lang="en-GB" sz="6000">
                <a:latin typeface="Comic Sans MS" panose="030F0702030302020204" pitchFamily="66" charset="0"/>
              </a:rPr>
              <a:t>your writing. 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50FEFC-AE6B-4679-85F8-EA533BBDCEA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818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04"/>
    </mc:Choice>
    <mc:Fallback xmlns="">
      <p:transition spd="slow" advTm="45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59</Words>
  <Application>Microsoft Office PowerPoint</Application>
  <PresentationFormat>Widescreen</PresentationFormat>
  <Paragraphs>5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4</cp:revision>
  <dcterms:created xsi:type="dcterms:W3CDTF">2021-02-19T13:44:44Z</dcterms:created>
  <dcterms:modified xsi:type="dcterms:W3CDTF">2021-02-23T20:53:20Z</dcterms:modified>
</cp:coreProperties>
</file>