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60" r:id="rId3"/>
    <p:sldId id="261" r:id="rId4"/>
    <p:sldId id="264" r:id="rId5"/>
    <p:sldId id="258" r:id="rId6"/>
    <p:sldId id="262" r:id="rId7"/>
    <p:sldId id="265" r:id="rId8"/>
    <p:sldId id="263" r:id="rId9"/>
  </p:sldIdLst>
  <p:sldSz cx="10160000" cy="7620000"/>
  <p:notesSz cx="6858000" cy="9144000"/>
  <p:embeddedFontLst>
    <p:embeddedFont>
      <p:font typeface="Calibri" panose="020F0502020204030204" pitchFamily="34" charset="0"/>
      <p:regular r:id="rId10"/>
      <p:bold r:id="rId11"/>
      <p:italic r:id="rId12"/>
      <p:boldItalic r:id="rId13"/>
    </p:embeddedFont>
    <p:embeddedFont>
      <p:font typeface="Calibri Light" panose="020F0302020204030204" pitchFamily="34" charset="0"/>
      <p:regular r:id="rId14"/>
      <p:italic r:id="rId15"/>
    </p:embeddedFont>
    <p:embeddedFont>
      <p:font typeface="Comic Sans MS" panose="030F0702030302020204" pitchFamily="66" charset="0"/>
      <p:regular r:id="rId16"/>
      <p:bold r:id="rId17"/>
      <p:italic r:id="rId18"/>
      <p:boldItalic r:id="rId1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6" d="100"/>
          <a:sy n="66" d="100"/>
        </p:scale>
        <p:origin x="1296"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4.fntdata"/><Relationship Id="rId18" Type="http://schemas.openxmlformats.org/officeDocument/2006/relationships/font" Target="fonts/font9.fntdata"/><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font" Target="fonts/font3.fntdata"/><Relationship Id="rId17" Type="http://schemas.openxmlformats.org/officeDocument/2006/relationships/font" Target="fonts/font8.fntdata"/><Relationship Id="rId2" Type="http://schemas.openxmlformats.org/officeDocument/2006/relationships/slide" Target="slides/slide1.xml"/><Relationship Id="rId16" Type="http://schemas.openxmlformats.org/officeDocument/2006/relationships/font" Target="fonts/font7.fntdata"/><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2.fntdata"/><Relationship Id="rId5" Type="http://schemas.openxmlformats.org/officeDocument/2006/relationships/slide" Target="slides/slide4.xml"/><Relationship Id="rId15" Type="http://schemas.openxmlformats.org/officeDocument/2006/relationships/font" Target="fonts/font6.fntdata"/><Relationship Id="rId23" Type="http://schemas.openxmlformats.org/officeDocument/2006/relationships/tableStyles" Target="tableStyles.xml"/><Relationship Id="rId10" Type="http://schemas.openxmlformats.org/officeDocument/2006/relationships/font" Target="fonts/font1.fntdata"/><Relationship Id="rId19" Type="http://schemas.openxmlformats.org/officeDocument/2006/relationships/font" Target="fonts/font10.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5.fntdata"/><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F18200-1498-4DE0-B7CA-6F7BA4263F74}"/>
              </a:ext>
            </a:extLst>
          </p:cNvPr>
          <p:cNvSpPr>
            <a:spLocks noGrp="1"/>
          </p:cNvSpPr>
          <p:nvPr>
            <p:ph type="ctrTitle"/>
          </p:nvPr>
        </p:nvSpPr>
        <p:spPr>
          <a:xfrm>
            <a:off x="1270000" y="1247070"/>
            <a:ext cx="7620000" cy="2652889"/>
          </a:xfrm>
        </p:spPr>
        <p:txBody>
          <a:bodyPr anchor="b"/>
          <a:lstStyle>
            <a:lvl1pPr algn="ctr">
              <a:defRPr sz="5000"/>
            </a:lvl1pPr>
          </a:lstStyle>
          <a:p>
            <a:r>
              <a:rPr lang="en-US"/>
              <a:t>Click to edit Master title style</a:t>
            </a:r>
          </a:p>
        </p:txBody>
      </p:sp>
      <p:sp>
        <p:nvSpPr>
          <p:cNvPr id="3" name="Subtitle 2">
            <a:extLst>
              <a:ext uri="{FF2B5EF4-FFF2-40B4-BE49-F238E27FC236}">
                <a16:creationId xmlns:a16="http://schemas.microsoft.com/office/drawing/2014/main" id="{4C1F4231-D1C4-4545-BAE6-B6A34F926BF2}"/>
              </a:ext>
            </a:extLst>
          </p:cNvPr>
          <p:cNvSpPr>
            <a:spLocks noGrp="1"/>
          </p:cNvSpPr>
          <p:nvPr>
            <p:ph type="subTitle" idx="1"/>
          </p:nvPr>
        </p:nvSpPr>
        <p:spPr>
          <a:xfrm>
            <a:off x="1270000" y="4002264"/>
            <a:ext cx="7620000" cy="1839736"/>
          </a:xfrm>
        </p:spPr>
        <p:txBody>
          <a:bodyPr/>
          <a:lstStyle>
            <a:lvl1pPr marL="0" indent="0" algn="ctr">
              <a:buNone/>
              <a:defRPr sz="2000"/>
            </a:lvl1pPr>
            <a:lvl2pPr marL="380985" indent="0" algn="ctr">
              <a:buNone/>
              <a:defRPr sz="1667"/>
            </a:lvl2pPr>
            <a:lvl3pPr marL="761970" indent="0" algn="ctr">
              <a:buNone/>
              <a:defRPr sz="1500"/>
            </a:lvl3pPr>
            <a:lvl4pPr marL="1142954" indent="0" algn="ctr">
              <a:buNone/>
              <a:defRPr sz="1333"/>
            </a:lvl4pPr>
            <a:lvl5pPr marL="1523939" indent="0" algn="ctr">
              <a:buNone/>
              <a:defRPr sz="1333"/>
            </a:lvl5pPr>
            <a:lvl6pPr marL="1904924" indent="0" algn="ctr">
              <a:buNone/>
              <a:defRPr sz="1333"/>
            </a:lvl6pPr>
            <a:lvl7pPr marL="2285909" indent="0" algn="ctr">
              <a:buNone/>
              <a:defRPr sz="1333"/>
            </a:lvl7pPr>
            <a:lvl8pPr marL="2666893" indent="0" algn="ctr">
              <a:buNone/>
              <a:defRPr sz="1333"/>
            </a:lvl8pPr>
            <a:lvl9pPr marL="3047878" indent="0" algn="ctr">
              <a:buNone/>
              <a:defRPr sz="1333"/>
            </a:lvl9pPr>
          </a:lstStyle>
          <a:p>
            <a:r>
              <a:rPr lang="en-US"/>
              <a:t>Click to edit Master subtitle style</a:t>
            </a:r>
          </a:p>
        </p:txBody>
      </p:sp>
      <p:sp>
        <p:nvSpPr>
          <p:cNvPr id="4" name="Date Placeholder 3">
            <a:extLst>
              <a:ext uri="{FF2B5EF4-FFF2-40B4-BE49-F238E27FC236}">
                <a16:creationId xmlns:a16="http://schemas.microsoft.com/office/drawing/2014/main" id="{E0AD82A5-B5D3-4203-8C87-48ADE7EA9231}"/>
              </a:ext>
            </a:extLst>
          </p:cNvPr>
          <p:cNvSpPr>
            <a:spLocks noGrp="1"/>
          </p:cNvSpPr>
          <p:nvPr>
            <p:ph type="dt" sz="half" idx="10"/>
          </p:nvPr>
        </p:nvSpPr>
        <p:spPr/>
        <p:txBody>
          <a:bodyPr/>
          <a:lstStyle/>
          <a:p>
            <a:fld id="{EF881E64-8F32-46C0-8988-94F692DA79FD}" type="datetimeFigureOut">
              <a:rPr lang="en-US" smtClean="0"/>
              <a:t>1/23/2021</a:t>
            </a:fld>
            <a:endParaRPr lang="en-US"/>
          </a:p>
        </p:txBody>
      </p:sp>
      <p:sp>
        <p:nvSpPr>
          <p:cNvPr id="5" name="Footer Placeholder 4">
            <a:extLst>
              <a:ext uri="{FF2B5EF4-FFF2-40B4-BE49-F238E27FC236}">
                <a16:creationId xmlns:a16="http://schemas.microsoft.com/office/drawing/2014/main" id="{077B275E-84D3-4F27-AA09-0157CE60A4E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7A5787A-2622-4768-9593-9D6137EFB3A1}"/>
              </a:ext>
            </a:extLst>
          </p:cNvPr>
          <p:cNvSpPr>
            <a:spLocks noGrp="1"/>
          </p:cNvSpPr>
          <p:nvPr>
            <p:ph type="sldNum" sz="quarter" idx="12"/>
          </p:nvPr>
        </p:nvSpPr>
        <p:spPr/>
        <p:txBody>
          <a:bodyPr/>
          <a:lstStyle/>
          <a:p>
            <a:fld id="{E6F3708A-2690-434C-BD9E-3F440401D4AB}" type="slidenum">
              <a:rPr lang="en-US" smtClean="0"/>
              <a:t>‹#›</a:t>
            </a:fld>
            <a:endParaRPr lang="en-US"/>
          </a:p>
        </p:txBody>
      </p:sp>
    </p:spTree>
    <p:extLst>
      <p:ext uri="{BB962C8B-B14F-4D97-AF65-F5344CB8AC3E}">
        <p14:creationId xmlns:p14="http://schemas.microsoft.com/office/powerpoint/2010/main" val="41632471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A65C21-A19A-4138-BF75-5AE5A1DA297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7A6295A-816B-4CEA-8497-0C08C5FF418C}"/>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9DBC911-2323-4EDA-983F-25429D17D221}"/>
              </a:ext>
            </a:extLst>
          </p:cNvPr>
          <p:cNvSpPr>
            <a:spLocks noGrp="1"/>
          </p:cNvSpPr>
          <p:nvPr>
            <p:ph type="dt" sz="half" idx="10"/>
          </p:nvPr>
        </p:nvSpPr>
        <p:spPr/>
        <p:txBody>
          <a:bodyPr/>
          <a:lstStyle/>
          <a:p>
            <a:fld id="{EF881E64-8F32-46C0-8988-94F692DA79FD}" type="datetimeFigureOut">
              <a:rPr lang="en-US" smtClean="0"/>
              <a:t>1/23/2021</a:t>
            </a:fld>
            <a:endParaRPr lang="en-US"/>
          </a:p>
        </p:txBody>
      </p:sp>
      <p:sp>
        <p:nvSpPr>
          <p:cNvPr id="5" name="Footer Placeholder 4">
            <a:extLst>
              <a:ext uri="{FF2B5EF4-FFF2-40B4-BE49-F238E27FC236}">
                <a16:creationId xmlns:a16="http://schemas.microsoft.com/office/drawing/2014/main" id="{77821F59-4E5A-4F43-BF00-A4259D6F0B9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FA35332-DB01-42A8-BB9F-3404E0D478F6}"/>
              </a:ext>
            </a:extLst>
          </p:cNvPr>
          <p:cNvSpPr>
            <a:spLocks noGrp="1"/>
          </p:cNvSpPr>
          <p:nvPr>
            <p:ph type="sldNum" sz="quarter" idx="12"/>
          </p:nvPr>
        </p:nvSpPr>
        <p:spPr/>
        <p:txBody>
          <a:bodyPr/>
          <a:lstStyle/>
          <a:p>
            <a:fld id="{E6F3708A-2690-434C-BD9E-3F440401D4AB}" type="slidenum">
              <a:rPr lang="en-US" smtClean="0"/>
              <a:t>‹#›</a:t>
            </a:fld>
            <a:endParaRPr lang="en-US"/>
          </a:p>
        </p:txBody>
      </p:sp>
    </p:spTree>
    <p:extLst>
      <p:ext uri="{BB962C8B-B14F-4D97-AF65-F5344CB8AC3E}">
        <p14:creationId xmlns:p14="http://schemas.microsoft.com/office/powerpoint/2010/main" val="7049038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8ECABD-7C3A-4FF7-B82E-8CC4E394AD7F}"/>
              </a:ext>
            </a:extLst>
          </p:cNvPr>
          <p:cNvSpPr>
            <a:spLocks noGrp="1"/>
          </p:cNvSpPr>
          <p:nvPr>
            <p:ph type="title"/>
          </p:nvPr>
        </p:nvSpPr>
        <p:spPr>
          <a:xfrm>
            <a:off x="693208" y="1899710"/>
            <a:ext cx="8763000" cy="3169708"/>
          </a:xfrm>
        </p:spPr>
        <p:txBody>
          <a:bodyPr anchor="b"/>
          <a:lstStyle>
            <a:lvl1pPr>
              <a:defRPr sz="5000"/>
            </a:lvl1pPr>
          </a:lstStyle>
          <a:p>
            <a:r>
              <a:rPr lang="en-US"/>
              <a:t>Click to edit Master title style</a:t>
            </a:r>
          </a:p>
        </p:txBody>
      </p:sp>
      <p:sp>
        <p:nvSpPr>
          <p:cNvPr id="3" name="Text Placeholder 2">
            <a:extLst>
              <a:ext uri="{FF2B5EF4-FFF2-40B4-BE49-F238E27FC236}">
                <a16:creationId xmlns:a16="http://schemas.microsoft.com/office/drawing/2014/main" id="{30FEE303-7158-4C4B-9450-8DD40B25A8E6}"/>
              </a:ext>
            </a:extLst>
          </p:cNvPr>
          <p:cNvSpPr>
            <a:spLocks noGrp="1"/>
          </p:cNvSpPr>
          <p:nvPr>
            <p:ph type="body" idx="1"/>
          </p:nvPr>
        </p:nvSpPr>
        <p:spPr>
          <a:xfrm>
            <a:off x="693208" y="5099405"/>
            <a:ext cx="8763000" cy="1666874"/>
          </a:xfrm>
        </p:spPr>
        <p:txBody>
          <a:bodyPr/>
          <a:lstStyle>
            <a:lvl1pPr marL="0" indent="0">
              <a:buNone/>
              <a:defRPr sz="2000">
                <a:solidFill>
                  <a:schemeClr val="tx1">
                    <a:tint val="75000"/>
                  </a:schemeClr>
                </a:solidFill>
              </a:defRPr>
            </a:lvl1pPr>
            <a:lvl2pPr marL="380985" indent="0">
              <a:buNone/>
              <a:defRPr sz="1667">
                <a:solidFill>
                  <a:schemeClr val="tx1">
                    <a:tint val="75000"/>
                  </a:schemeClr>
                </a:solidFill>
              </a:defRPr>
            </a:lvl2pPr>
            <a:lvl3pPr marL="761970" indent="0">
              <a:buNone/>
              <a:defRPr sz="1500">
                <a:solidFill>
                  <a:schemeClr val="tx1">
                    <a:tint val="75000"/>
                  </a:schemeClr>
                </a:solidFill>
              </a:defRPr>
            </a:lvl3pPr>
            <a:lvl4pPr marL="1142954" indent="0">
              <a:buNone/>
              <a:defRPr sz="1333">
                <a:solidFill>
                  <a:schemeClr val="tx1">
                    <a:tint val="75000"/>
                  </a:schemeClr>
                </a:solidFill>
              </a:defRPr>
            </a:lvl4pPr>
            <a:lvl5pPr marL="1523939" indent="0">
              <a:buNone/>
              <a:defRPr sz="1333">
                <a:solidFill>
                  <a:schemeClr val="tx1">
                    <a:tint val="75000"/>
                  </a:schemeClr>
                </a:solidFill>
              </a:defRPr>
            </a:lvl5pPr>
            <a:lvl6pPr marL="1904924" indent="0">
              <a:buNone/>
              <a:defRPr sz="1333">
                <a:solidFill>
                  <a:schemeClr val="tx1">
                    <a:tint val="75000"/>
                  </a:schemeClr>
                </a:solidFill>
              </a:defRPr>
            </a:lvl6pPr>
            <a:lvl7pPr marL="2285909" indent="0">
              <a:buNone/>
              <a:defRPr sz="1333">
                <a:solidFill>
                  <a:schemeClr val="tx1">
                    <a:tint val="75000"/>
                  </a:schemeClr>
                </a:solidFill>
              </a:defRPr>
            </a:lvl7pPr>
            <a:lvl8pPr marL="2666893" indent="0">
              <a:buNone/>
              <a:defRPr sz="1333">
                <a:solidFill>
                  <a:schemeClr val="tx1">
                    <a:tint val="75000"/>
                  </a:schemeClr>
                </a:solidFill>
              </a:defRPr>
            </a:lvl8pPr>
            <a:lvl9pPr marL="3047878" indent="0">
              <a:buNone/>
              <a:defRPr sz="1333">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CE3056C4-A137-46F4-ACE0-26394A099C5D}"/>
              </a:ext>
            </a:extLst>
          </p:cNvPr>
          <p:cNvSpPr>
            <a:spLocks noGrp="1"/>
          </p:cNvSpPr>
          <p:nvPr>
            <p:ph type="dt" sz="half" idx="10"/>
          </p:nvPr>
        </p:nvSpPr>
        <p:spPr/>
        <p:txBody>
          <a:bodyPr/>
          <a:lstStyle/>
          <a:p>
            <a:fld id="{EF881E64-8F32-46C0-8988-94F692DA79FD}" type="datetimeFigureOut">
              <a:rPr lang="en-US" smtClean="0"/>
              <a:t>1/23/2021</a:t>
            </a:fld>
            <a:endParaRPr lang="en-US"/>
          </a:p>
        </p:txBody>
      </p:sp>
      <p:sp>
        <p:nvSpPr>
          <p:cNvPr id="5" name="Footer Placeholder 4">
            <a:extLst>
              <a:ext uri="{FF2B5EF4-FFF2-40B4-BE49-F238E27FC236}">
                <a16:creationId xmlns:a16="http://schemas.microsoft.com/office/drawing/2014/main" id="{3C374674-E74F-4521-8881-954CC27FC97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4A0A44D-7B61-4505-965E-AD848B5A0B39}"/>
              </a:ext>
            </a:extLst>
          </p:cNvPr>
          <p:cNvSpPr>
            <a:spLocks noGrp="1"/>
          </p:cNvSpPr>
          <p:nvPr>
            <p:ph type="sldNum" sz="quarter" idx="12"/>
          </p:nvPr>
        </p:nvSpPr>
        <p:spPr/>
        <p:txBody>
          <a:bodyPr/>
          <a:lstStyle/>
          <a:p>
            <a:fld id="{E6F3708A-2690-434C-BD9E-3F440401D4AB}" type="slidenum">
              <a:rPr lang="en-US" smtClean="0"/>
              <a:t>‹#›</a:t>
            </a:fld>
            <a:endParaRPr lang="en-US"/>
          </a:p>
        </p:txBody>
      </p:sp>
    </p:spTree>
    <p:extLst>
      <p:ext uri="{BB962C8B-B14F-4D97-AF65-F5344CB8AC3E}">
        <p14:creationId xmlns:p14="http://schemas.microsoft.com/office/powerpoint/2010/main" val="2594640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40A6A4-642E-470D-820B-0BA084A333D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EC50B5D-A5CD-4DE9-BF36-05B67F3BDF44}"/>
              </a:ext>
            </a:extLst>
          </p:cNvPr>
          <p:cNvSpPr>
            <a:spLocks noGrp="1"/>
          </p:cNvSpPr>
          <p:nvPr>
            <p:ph sz="half" idx="1"/>
          </p:nvPr>
        </p:nvSpPr>
        <p:spPr>
          <a:xfrm>
            <a:off x="698500" y="2028472"/>
            <a:ext cx="4318000" cy="48348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844ACC7-4ED0-42A2-BB37-2C96107CD196}"/>
              </a:ext>
            </a:extLst>
          </p:cNvPr>
          <p:cNvSpPr>
            <a:spLocks noGrp="1"/>
          </p:cNvSpPr>
          <p:nvPr>
            <p:ph sz="half" idx="2"/>
          </p:nvPr>
        </p:nvSpPr>
        <p:spPr>
          <a:xfrm>
            <a:off x="5143500" y="2028472"/>
            <a:ext cx="4318000" cy="48348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3DD5114-8553-4BD2-BB65-8E90B180A20B}"/>
              </a:ext>
            </a:extLst>
          </p:cNvPr>
          <p:cNvSpPr>
            <a:spLocks noGrp="1"/>
          </p:cNvSpPr>
          <p:nvPr>
            <p:ph type="dt" sz="half" idx="10"/>
          </p:nvPr>
        </p:nvSpPr>
        <p:spPr/>
        <p:txBody>
          <a:bodyPr/>
          <a:lstStyle/>
          <a:p>
            <a:fld id="{EF881E64-8F32-46C0-8988-94F692DA79FD}" type="datetimeFigureOut">
              <a:rPr lang="en-US" smtClean="0"/>
              <a:t>1/23/2021</a:t>
            </a:fld>
            <a:endParaRPr lang="en-US"/>
          </a:p>
        </p:txBody>
      </p:sp>
      <p:sp>
        <p:nvSpPr>
          <p:cNvPr id="6" name="Footer Placeholder 5">
            <a:extLst>
              <a:ext uri="{FF2B5EF4-FFF2-40B4-BE49-F238E27FC236}">
                <a16:creationId xmlns:a16="http://schemas.microsoft.com/office/drawing/2014/main" id="{7E89C1FD-005E-4523-8591-17409EF2EEF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7C4CAF2-4B01-41B2-9A7F-B839D87C0F08}"/>
              </a:ext>
            </a:extLst>
          </p:cNvPr>
          <p:cNvSpPr>
            <a:spLocks noGrp="1"/>
          </p:cNvSpPr>
          <p:nvPr>
            <p:ph type="sldNum" sz="quarter" idx="12"/>
          </p:nvPr>
        </p:nvSpPr>
        <p:spPr/>
        <p:txBody>
          <a:bodyPr/>
          <a:lstStyle/>
          <a:p>
            <a:fld id="{E6F3708A-2690-434C-BD9E-3F440401D4AB}" type="slidenum">
              <a:rPr lang="en-US" smtClean="0"/>
              <a:t>‹#›</a:t>
            </a:fld>
            <a:endParaRPr lang="en-US"/>
          </a:p>
        </p:txBody>
      </p:sp>
    </p:spTree>
    <p:extLst>
      <p:ext uri="{BB962C8B-B14F-4D97-AF65-F5344CB8AC3E}">
        <p14:creationId xmlns:p14="http://schemas.microsoft.com/office/powerpoint/2010/main" val="2159097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411F00-5124-4F28-A273-2A18E56367D3}"/>
              </a:ext>
            </a:extLst>
          </p:cNvPr>
          <p:cNvSpPr>
            <a:spLocks noGrp="1"/>
          </p:cNvSpPr>
          <p:nvPr>
            <p:ph type="title"/>
          </p:nvPr>
        </p:nvSpPr>
        <p:spPr>
          <a:xfrm>
            <a:off x="699823" y="405696"/>
            <a:ext cx="8763000" cy="1472848"/>
          </a:xfrm>
        </p:spPr>
        <p:txBody>
          <a:bodyPr/>
          <a:lstStyle/>
          <a:p>
            <a:r>
              <a:rPr lang="en-US"/>
              <a:t>Click to edit Master title style</a:t>
            </a:r>
          </a:p>
        </p:txBody>
      </p:sp>
      <p:sp>
        <p:nvSpPr>
          <p:cNvPr id="3" name="Text Placeholder 2">
            <a:extLst>
              <a:ext uri="{FF2B5EF4-FFF2-40B4-BE49-F238E27FC236}">
                <a16:creationId xmlns:a16="http://schemas.microsoft.com/office/drawing/2014/main" id="{28A629D9-0BAB-477B-BA6A-5D8C16997A02}"/>
              </a:ext>
            </a:extLst>
          </p:cNvPr>
          <p:cNvSpPr>
            <a:spLocks noGrp="1"/>
          </p:cNvSpPr>
          <p:nvPr>
            <p:ph type="body" idx="1"/>
          </p:nvPr>
        </p:nvSpPr>
        <p:spPr>
          <a:xfrm>
            <a:off x="699824" y="1867959"/>
            <a:ext cx="4298156" cy="915458"/>
          </a:xfrm>
        </p:spPr>
        <p:txBody>
          <a:bodyPr anchor="b"/>
          <a:lstStyle>
            <a:lvl1pPr marL="0" indent="0">
              <a:buNone/>
              <a:defRPr sz="2000" b="1"/>
            </a:lvl1pPr>
            <a:lvl2pPr marL="380985" indent="0">
              <a:buNone/>
              <a:defRPr sz="1667" b="1"/>
            </a:lvl2pPr>
            <a:lvl3pPr marL="761970" indent="0">
              <a:buNone/>
              <a:defRPr sz="1500" b="1"/>
            </a:lvl3pPr>
            <a:lvl4pPr marL="1142954" indent="0">
              <a:buNone/>
              <a:defRPr sz="1333" b="1"/>
            </a:lvl4pPr>
            <a:lvl5pPr marL="1523939" indent="0">
              <a:buNone/>
              <a:defRPr sz="1333" b="1"/>
            </a:lvl5pPr>
            <a:lvl6pPr marL="1904924" indent="0">
              <a:buNone/>
              <a:defRPr sz="1333" b="1"/>
            </a:lvl6pPr>
            <a:lvl7pPr marL="2285909" indent="0">
              <a:buNone/>
              <a:defRPr sz="1333" b="1"/>
            </a:lvl7pPr>
            <a:lvl8pPr marL="2666893" indent="0">
              <a:buNone/>
              <a:defRPr sz="1333" b="1"/>
            </a:lvl8pPr>
            <a:lvl9pPr marL="3047878" indent="0">
              <a:buNone/>
              <a:defRPr sz="1333" b="1"/>
            </a:lvl9pPr>
          </a:lstStyle>
          <a:p>
            <a:pPr lvl="0"/>
            <a:r>
              <a:rPr lang="en-US"/>
              <a:t>Edit Master text styles</a:t>
            </a:r>
          </a:p>
        </p:txBody>
      </p:sp>
      <p:sp>
        <p:nvSpPr>
          <p:cNvPr id="4" name="Content Placeholder 3">
            <a:extLst>
              <a:ext uri="{FF2B5EF4-FFF2-40B4-BE49-F238E27FC236}">
                <a16:creationId xmlns:a16="http://schemas.microsoft.com/office/drawing/2014/main" id="{13341C5B-C2B9-453C-B71E-AFC9C4992EDF}"/>
              </a:ext>
            </a:extLst>
          </p:cNvPr>
          <p:cNvSpPr>
            <a:spLocks noGrp="1"/>
          </p:cNvSpPr>
          <p:nvPr>
            <p:ph sz="half" idx="2"/>
          </p:nvPr>
        </p:nvSpPr>
        <p:spPr>
          <a:xfrm>
            <a:off x="699824" y="2783417"/>
            <a:ext cx="4298156" cy="40939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9798B43C-AB56-4B8B-9260-85F7738FC407}"/>
              </a:ext>
            </a:extLst>
          </p:cNvPr>
          <p:cNvSpPr>
            <a:spLocks noGrp="1"/>
          </p:cNvSpPr>
          <p:nvPr>
            <p:ph type="body" sz="quarter" idx="3"/>
          </p:nvPr>
        </p:nvSpPr>
        <p:spPr>
          <a:xfrm>
            <a:off x="5143501" y="1867959"/>
            <a:ext cx="4319323" cy="915458"/>
          </a:xfrm>
        </p:spPr>
        <p:txBody>
          <a:bodyPr anchor="b"/>
          <a:lstStyle>
            <a:lvl1pPr marL="0" indent="0">
              <a:buNone/>
              <a:defRPr sz="2000" b="1"/>
            </a:lvl1pPr>
            <a:lvl2pPr marL="380985" indent="0">
              <a:buNone/>
              <a:defRPr sz="1667" b="1"/>
            </a:lvl2pPr>
            <a:lvl3pPr marL="761970" indent="0">
              <a:buNone/>
              <a:defRPr sz="1500" b="1"/>
            </a:lvl3pPr>
            <a:lvl4pPr marL="1142954" indent="0">
              <a:buNone/>
              <a:defRPr sz="1333" b="1"/>
            </a:lvl4pPr>
            <a:lvl5pPr marL="1523939" indent="0">
              <a:buNone/>
              <a:defRPr sz="1333" b="1"/>
            </a:lvl5pPr>
            <a:lvl6pPr marL="1904924" indent="0">
              <a:buNone/>
              <a:defRPr sz="1333" b="1"/>
            </a:lvl6pPr>
            <a:lvl7pPr marL="2285909" indent="0">
              <a:buNone/>
              <a:defRPr sz="1333" b="1"/>
            </a:lvl7pPr>
            <a:lvl8pPr marL="2666893" indent="0">
              <a:buNone/>
              <a:defRPr sz="1333" b="1"/>
            </a:lvl8pPr>
            <a:lvl9pPr marL="3047878" indent="0">
              <a:buNone/>
              <a:defRPr sz="1333" b="1"/>
            </a:lvl9pPr>
          </a:lstStyle>
          <a:p>
            <a:pPr lvl="0"/>
            <a:r>
              <a:rPr lang="en-US"/>
              <a:t>Edit Master text styles</a:t>
            </a:r>
          </a:p>
        </p:txBody>
      </p:sp>
      <p:sp>
        <p:nvSpPr>
          <p:cNvPr id="6" name="Content Placeholder 5">
            <a:extLst>
              <a:ext uri="{FF2B5EF4-FFF2-40B4-BE49-F238E27FC236}">
                <a16:creationId xmlns:a16="http://schemas.microsoft.com/office/drawing/2014/main" id="{17CDAFB2-28C0-444A-9CEC-A799BC71F40D}"/>
              </a:ext>
            </a:extLst>
          </p:cNvPr>
          <p:cNvSpPr>
            <a:spLocks noGrp="1"/>
          </p:cNvSpPr>
          <p:nvPr>
            <p:ph sz="quarter" idx="4"/>
          </p:nvPr>
        </p:nvSpPr>
        <p:spPr>
          <a:xfrm>
            <a:off x="5143501" y="2783417"/>
            <a:ext cx="4319323" cy="40939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910352C-B06F-4729-9FA2-2A7456B8C4D8}"/>
              </a:ext>
            </a:extLst>
          </p:cNvPr>
          <p:cNvSpPr>
            <a:spLocks noGrp="1"/>
          </p:cNvSpPr>
          <p:nvPr>
            <p:ph type="dt" sz="half" idx="10"/>
          </p:nvPr>
        </p:nvSpPr>
        <p:spPr/>
        <p:txBody>
          <a:bodyPr/>
          <a:lstStyle/>
          <a:p>
            <a:fld id="{EF881E64-8F32-46C0-8988-94F692DA79FD}" type="datetimeFigureOut">
              <a:rPr lang="en-US" smtClean="0"/>
              <a:t>1/23/2021</a:t>
            </a:fld>
            <a:endParaRPr lang="en-US"/>
          </a:p>
        </p:txBody>
      </p:sp>
      <p:sp>
        <p:nvSpPr>
          <p:cNvPr id="8" name="Footer Placeholder 7">
            <a:extLst>
              <a:ext uri="{FF2B5EF4-FFF2-40B4-BE49-F238E27FC236}">
                <a16:creationId xmlns:a16="http://schemas.microsoft.com/office/drawing/2014/main" id="{49A7DD6F-6C18-4DA7-961E-400DFD2E6F3A}"/>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995D350-BE10-4CFE-A7F7-227D24B19A2A}"/>
              </a:ext>
            </a:extLst>
          </p:cNvPr>
          <p:cNvSpPr>
            <a:spLocks noGrp="1"/>
          </p:cNvSpPr>
          <p:nvPr>
            <p:ph type="sldNum" sz="quarter" idx="12"/>
          </p:nvPr>
        </p:nvSpPr>
        <p:spPr/>
        <p:txBody>
          <a:bodyPr/>
          <a:lstStyle/>
          <a:p>
            <a:fld id="{E6F3708A-2690-434C-BD9E-3F440401D4AB}" type="slidenum">
              <a:rPr lang="en-US" smtClean="0"/>
              <a:t>‹#›</a:t>
            </a:fld>
            <a:endParaRPr lang="en-US"/>
          </a:p>
        </p:txBody>
      </p:sp>
    </p:spTree>
    <p:extLst>
      <p:ext uri="{BB962C8B-B14F-4D97-AF65-F5344CB8AC3E}">
        <p14:creationId xmlns:p14="http://schemas.microsoft.com/office/powerpoint/2010/main" val="7186564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483CC6-20EE-4603-90B5-D6DBADEF2D0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07C53110-4866-4FD5-9543-9BBB15A53763}"/>
              </a:ext>
            </a:extLst>
          </p:cNvPr>
          <p:cNvSpPr>
            <a:spLocks noGrp="1"/>
          </p:cNvSpPr>
          <p:nvPr>
            <p:ph type="dt" sz="half" idx="10"/>
          </p:nvPr>
        </p:nvSpPr>
        <p:spPr/>
        <p:txBody>
          <a:bodyPr/>
          <a:lstStyle/>
          <a:p>
            <a:fld id="{EF881E64-8F32-46C0-8988-94F692DA79FD}" type="datetimeFigureOut">
              <a:rPr lang="en-US" smtClean="0"/>
              <a:t>1/23/2021</a:t>
            </a:fld>
            <a:endParaRPr lang="en-US"/>
          </a:p>
        </p:txBody>
      </p:sp>
      <p:sp>
        <p:nvSpPr>
          <p:cNvPr id="4" name="Footer Placeholder 3">
            <a:extLst>
              <a:ext uri="{FF2B5EF4-FFF2-40B4-BE49-F238E27FC236}">
                <a16:creationId xmlns:a16="http://schemas.microsoft.com/office/drawing/2014/main" id="{60AD350A-7A08-4B36-A162-E48492CF9F4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A4A6311-32A6-488B-8F91-C82D0B8DA4B6}"/>
              </a:ext>
            </a:extLst>
          </p:cNvPr>
          <p:cNvSpPr>
            <a:spLocks noGrp="1"/>
          </p:cNvSpPr>
          <p:nvPr>
            <p:ph type="sldNum" sz="quarter" idx="12"/>
          </p:nvPr>
        </p:nvSpPr>
        <p:spPr/>
        <p:txBody>
          <a:bodyPr/>
          <a:lstStyle/>
          <a:p>
            <a:fld id="{E6F3708A-2690-434C-BD9E-3F440401D4AB}" type="slidenum">
              <a:rPr lang="en-US" smtClean="0"/>
              <a:t>‹#›</a:t>
            </a:fld>
            <a:endParaRPr lang="en-US"/>
          </a:p>
        </p:txBody>
      </p:sp>
    </p:spTree>
    <p:extLst>
      <p:ext uri="{BB962C8B-B14F-4D97-AF65-F5344CB8AC3E}">
        <p14:creationId xmlns:p14="http://schemas.microsoft.com/office/powerpoint/2010/main" val="28489130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78B02BF-E80E-4BC5-A1CB-D8753B0D2486}"/>
              </a:ext>
            </a:extLst>
          </p:cNvPr>
          <p:cNvSpPr>
            <a:spLocks noGrp="1"/>
          </p:cNvSpPr>
          <p:nvPr>
            <p:ph type="dt" sz="half" idx="10"/>
          </p:nvPr>
        </p:nvSpPr>
        <p:spPr/>
        <p:txBody>
          <a:bodyPr/>
          <a:lstStyle/>
          <a:p>
            <a:fld id="{EF881E64-8F32-46C0-8988-94F692DA79FD}" type="datetimeFigureOut">
              <a:rPr lang="en-US" smtClean="0"/>
              <a:t>1/23/2021</a:t>
            </a:fld>
            <a:endParaRPr lang="en-US"/>
          </a:p>
        </p:txBody>
      </p:sp>
      <p:sp>
        <p:nvSpPr>
          <p:cNvPr id="3" name="Footer Placeholder 2">
            <a:extLst>
              <a:ext uri="{FF2B5EF4-FFF2-40B4-BE49-F238E27FC236}">
                <a16:creationId xmlns:a16="http://schemas.microsoft.com/office/drawing/2014/main" id="{29D372B5-B52D-4134-8BC5-0E8B8F8B2DC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68F7480-2D4E-4C11-BDBD-1B639EABCD20}"/>
              </a:ext>
            </a:extLst>
          </p:cNvPr>
          <p:cNvSpPr>
            <a:spLocks noGrp="1"/>
          </p:cNvSpPr>
          <p:nvPr>
            <p:ph type="sldNum" sz="quarter" idx="12"/>
          </p:nvPr>
        </p:nvSpPr>
        <p:spPr/>
        <p:txBody>
          <a:bodyPr/>
          <a:lstStyle/>
          <a:p>
            <a:fld id="{E6F3708A-2690-434C-BD9E-3F440401D4AB}" type="slidenum">
              <a:rPr lang="en-US" smtClean="0"/>
              <a:t>‹#›</a:t>
            </a:fld>
            <a:endParaRPr lang="en-US"/>
          </a:p>
        </p:txBody>
      </p:sp>
    </p:spTree>
    <p:extLst>
      <p:ext uri="{BB962C8B-B14F-4D97-AF65-F5344CB8AC3E}">
        <p14:creationId xmlns:p14="http://schemas.microsoft.com/office/powerpoint/2010/main" val="38146765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6814CD-F2F7-4C7A-8758-E99D617BB43A}"/>
              </a:ext>
            </a:extLst>
          </p:cNvPr>
          <p:cNvSpPr>
            <a:spLocks noGrp="1"/>
          </p:cNvSpPr>
          <p:nvPr>
            <p:ph type="title"/>
          </p:nvPr>
        </p:nvSpPr>
        <p:spPr>
          <a:xfrm>
            <a:off x="699824" y="508000"/>
            <a:ext cx="3276864" cy="1778000"/>
          </a:xfrm>
        </p:spPr>
        <p:txBody>
          <a:bodyPr anchor="b"/>
          <a:lstStyle>
            <a:lvl1pPr>
              <a:defRPr sz="2667"/>
            </a:lvl1pPr>
          </a:lstStyle>
          <a:p>
            <a:r>
              <a:rPr lang="en-US"/>
              <a:t>Click to edit Master title style</a:t>
            </a:r>
          </a:p>
        </p:txBody>
      </p:sp>
      <p:sp>
        <p:nvSpPr>
          <p:cNvPr id="3" name="Content Placeholder 2">
            <a:extLst>
              <a:ext uri="{FF2B5EF4-FFF2-40B4-BE49-F238E27FC236}">
                <a16:creationId xmlns:a16="http://schemas.microsoft.com/office/drawing/2014/main" id="{30737A57-FACB-4E64-8C68-F33CC86F2265}"/>
              </a:ext>
            </a:extLst>
          </p:cNvPr>
          <p:cNvSpPr>
            <a:spLocks noGrp="1"/>
          </p:cNvSpPr>
          <p:nvPr>
            <p:ph idx="1"/>
          </p:nvPr>
        </p:nvSpPr>
        <p:spPr>
          <a:xfrm>
            <a:off x="4319323" y="1097141"/>
            <a:ext cx="5143500" cy="5415139"/>
          </a:xfrm>
        </p:spPr>
        <p:txBody>
          <a:bodyPr/>
          <a:lstStyle>
            <a:lvl1pPr>
              <a:defRPr sz="2667"/>
            </a:lvl1pPr>
            <a:lvl2pPr>
              <a:defRPr sz="2333"/>
            </a:lvl2pPr>
            <a:lvl3pPr>
              <a:defRPr sz="2000"/>
            </a:lvl3pPr>
            <a:lvl4pPr>
              <a:defRPr sz="1667"/>
            </a:lvl4pPr>
            <a:lvl5pPr>
              <a:defRPr sz="1667"/>
            </a:lvl5pPr>
            <a:lvl6pPr>
              <a:defRPr sz="1667"/>
            </a:lvl6pPr>
            <a:lvl7pPr>
              <a:defRPr sz="1667"/>
            </a:lvl7pPr>
            <a:lvl8pPr>
              <a:defRPr sz="1667"/>
            </a:lvl8pPr>
            <a:lvl9pPr>
              <a:defRPr sz="1667"/>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6AB547C2-6FA7-47C7-9BD3-D1C8912720C1}"/>
              </a:ext>
            </a:extLst>
          </p:cNvPr>
          <p:cNvSpPr>
            <a:spLocks noGrp="1"/>
          </p:cNvSpPr>
          <p:nvPr>
            <p:ph type="body" sz="half" idx="2"/>
          </p:nvPr>
        </p:nvSpPr>
        <p:spPr>
          <a:xfrm>
            <a:off x="699824" y="2286000"/>
            <a:ext cx="3276864" cy="4235098"/>
          </a:xfrm>
        </p:spPr>
        <p:txBody>
          <a:bodyPr/>
          <a:lstStyle>
            <a:lvl1pPr marL="0" indent="0">
              <a:buNone/>
              <a:defRPr sz="1333"/>
            </a:lvl1pPr>
            <a:lvl2pPr marL="380985" indent="0">
              <a:buNone/>
              <a:defRPr sz="1167"/>
            </a:lvl2pPr>
            <a:lvl3pPr marL="761970" indent="0">
              <a:buNone/>
              <a:defRPr sz="1000"/>
            </a:lvl3pPr>
            <a:lvl4pPr marL="1142954" indent="0">
              <a:buNone/>
              <a:defRPr sz="833"/>
            </a:lvl4pPr>
            <a:lvl5pPr marL="1523939" indent="0">
              <a:buNone/>
              <a:defRPr sz="833"/>
            </a:lvl5pPr>
            <a:lvl6pPr marL="1904924" indent="0">
              <a:buNone/>
              <a:defRPr sz="833"/>
            </a:lvl6pPr>
            <a:lvl7pPr marL="2285909" indent="0">
              <a:buNone/>
              <a:defRPr sz="833"/>
            </a:lvl7pPr>
            <a:lvl8pPr marL="2666893" indent="0">
              <a:buNone/>
              <a:defRPr sz="833"/>
            </a:lvl8pPr>
            <a:lvl9pPr marL="3047878" indent="0">
              <a:buNone/>
              <a:defRPr sz="833"/>
            </a:lvl9pPr>
          </a:lstStyle>
          <a:p>
            <a:pPr lvl="0"/>
            <a:r>
              <a:rPr lang="en-US"/>
              <a:t>Edit Master text styles</a:t>
            </a:r>
          </a:p>
        </p:txBody>
      </p:sp>
      <p:sp>
        <p:nvSpPr>
          <p:cNvPr id="5" name="Date Placeholder 4">
            <a:extLst>
              <a:ext uri="{FF2B5EF4-FFF2-40B4-BE49-F238E27FC236}">
                <a16:creationId xmlns:a16="http://schemas.microsoft.com/office/drawing/2014/main" id="{8D6AC6D3-0359-42AE-B82A-836349ECD08D}"/>
              </a:ext>
            </a:extLst>
          </p:cNvPr>
          <p:cNvSpPr>
            <a:spLocks noGrp="1"/>
          </p:cNvSpPr>
          <p:nvPr>
            <p:ph type="dt" sz="half" idx="10"/>
          </p:nvPr>
        </p:nvSpPr>
        <p:spPr/>
        <p:txBody>
          <a:bodyPr/>
          <a:lstStyle/>
          <a:p>
            <a:fld id="{EF881E64-8F32-46C0-8988-94F692DA79FD}" type="datetimeFigureOut">
              <a:rPr lang="en-US" smtClean="0"/>
              <a:t>1/23/2021</a:t>
            </a:fld>
            <a:endParaRPr lang="en-US"/>
          </a:p>
        </p:txBody>
      </p:sp>
      <p:sp>
        <p:nvSpPr>
          <p:cNvPr id="6" name="Footer Placeholder 5">
            <a:extLst>
              <a:ext uri="{FF2B5EF4-FFF2-40B4-BE49-F238E27FC236}">
                <a16:creationId xmlns:a16="http://schemas.microsoft.com/office/drawing/2014/main" id="{E9E35629-A8FB-4B83-A185-C9043C0C6D8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9E5A03B-A629-49D8-A3CA-D1BA11E03623}"/>
              </a:ext>
            </a:extLst>
          </p:cNvPr>
          <p:cNvSpPr>
            <a:spLocks noGrp="1"/>
          </p:cNvSpPr>
          <p:nvPr>
            <p:ph type="sldNum" sz="quarter" idx="12"/>
          </p:nvPr>
        </p:nvSpPr>
        <p:spPr/>
        <p:txBody>
          <a:bodyPr/>
          <a:lstStyle/>
          <a:p>
            <a:fld id="{E6F3708A-2690-434C-BD9E-3F440401D4AB}" type="slidenum">
              <a:rPr lang="en-US" smtClean="0"/>
              <a:t>‹#›</a:t>
            </a:fld>
            <a:endParaRPr lang="en-US"/>
          </a:p>
        </p:txBody>
      </p:sp>
    </p:spTree>
    <p:extLst>
      <p:ext uri="{BB962C8B-B14F-4D97-AF65-F5344CB8AC3E}">
        <p14:creationId xmlns:p14="http://schemas.microsoft.com/office/powerpoint/2010/main" val="12657360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E51A42-C40D-456A-AD66-576B3436037F}"/>
              </a:ext>
            </a:extLst>
          </p:cNvPr>
          <p:cNvSpPr>
            <a:spLocks noGrp="1"/>
          </p:cNvSpPr>
          <p:nvPr>
            <p:ph type="title"/>
          </p:nvPr>
        </p:nvSpPr>
        <p:spPr>
          <a:xfrm>
            <a:off x="699824" y="508000"/>
            <a:ext cx="3276864" cy="1778000"/>
          </a:xfrm>
        </p:spPr>
        <p:txBody>
          <a:bodyPr anchor="b"/>
          <a:lstStyle>
            <a:lvl1pPr>
              <a:defRPr sz="2667"/>
            </a:lvl1pPr>
          </a:lstStyle>
          <a:p>
            <a:r>
              <a:rPr lang="en-US"/>
              <a:t>Click to edit Master title style</a:t>
            </a:r>
          </a:p>
        </p:txBody>
      </p:sp>
      <p:sp>
        <p:nvSpPr>
          <p:cNvPr id="3" name="Picture Placeholder 2">
            <a:extLst>
              <a:ext uri="{FF2B5EF4-FFF2-40B4-BE49-F238E27FC236}">
                <a16:creationId xmlns:a16="http://schemas.microsoft.com/office/drawing/2014/main" id="{04260561-F7FA-4AD3-A4E9-1C54FE6A6DEB}"/>
              </a:ext>
            </a:extLst>
          </p:cNvPr>
          <p:cNvSpPr>
            <a:spLocks noGrp="1"/>
          </p:cNvSpPr>
          <p:nvPr>
            <p:ph type="pic" idx="1"/>
          </p:nvPr>
        </p:nvSpPr>
        <p:spPr>
          <a:xfrm>
            <a:off x="4319323" y="1097141"/>
            <a:ext cx="5143500" cy="5415139"/>
          </a:xfrm>
        </p:spPr>
        <p:txBody>
          <a:bodyPr/>
          <a:lstStyle>
            <a:lvl1pPr marL="0" indent="0">
              <a:buNone/>
              <a:defRPr sz="2667"/>
            </a:lvl1pPr>
            <a:lvl2pPr marL="380985" indent="0">
              <a:buNone/>
              <a:defRPr sz="2333"/>
            </a:lvl2pPr>
            <a:lvl3pPr marL="761970" indent="0">
              <a:buNone/>
              <a:defRPr sz="2000"/>
            </a:lvl3pPr>
            <a:lvl4pPr marL="1142954" indent="0">
              <a:buNone/>
              <a:defRPr sz="1667"/>
            </a:lvl4pPr>
            <a:lvl5pPr marL="1523939" indent="0">
              <a:buNone/>
              <a:defRPr sz="1667"/>
            </a:lvl5pPr>
            <a:lvl6pPr marL="1904924" indent="0">
              <a:buNone/>
              <a:defRPr sz="1667"/>
            </a:lvl6pPr>
            <a:lvl7pPr marL="2285909" indent="0">
              <a:buNone/>
              <a:defRPr sz="1667"/>
            </a:lvl7pPr>
            <a:lvl8pPr marL="2666893" indent="0">
              <a:buNone/>
              <a:defRPr sz="1667"/>
            </a:lvl8pPr>
            <a:lvl9pPr marL="3047878" indent="0">
              <a:buNone/>
              <a:defRPr sz="1667"/>
            </a:lvl9pPr>
          </a:lstStyle>
          <a:p>
            <a:endParaRPr lang="en-US"/>
          </a:p>
        </p:txBody>
      </p:sp>
      <p:sp>
        <p:nvSpPr>
          <p:cNvPr id="4" name="Text Placeholder 3">
            <a:extLst>
              <a:ext uri="{FF2B5EF4-FFF2-40B4-BE49-F238E27FC236}">
                <a16:creationId xmlns:a16="http://schemas.microsoft.com/office/drawing/2014/main" id="{BD5BE1B2-C989-43F1-914A-6B8F48CAA369}"/>
              </a:ext>
            </a:extLst>
          </p:cNvPr>
          <p:cNvSpPr>
            <a:spLocks noGrp="1"/>
          </p:cNvSpPr>
          <p:nvPr>
            <p:ph type="body" sz="half" idx="2"/>
          </p:nvPr>
        </p:nvSpPr>
        <p:spPr>
          <a:xfrm>
            <a:off x="699824" y="2286000"/>
            <a:ext cx="3276864" cy="4235098"/>
          </a:xfrm>
        </p:spPr>
        <p:txBody>
          <a:bodyPr/>
          <a:lstStyle>
            <a:lvl1pPr marL="0" indent="0">
              <a:buNone/>
              <a:defRPr sz="1333"/>
            </a:lvl1pPr>
            <a:lvl2pPr marL="380985" indent="0">
              <a:buNone/>
              <a:defRPr sz="1167"/>
            </a:lvl2pPr>
            <a:lvl3pPr marL="761970" indent="0">
              <a:buNone/>
              <a:defRPr sz="1000"/>
            </a:lvl3pPr>
            <a:lvl4pPr marL="1142954" indent="0">
              <a:buNone/>
              <a:defRPr sz="833"/>
            </a:lvl4pPr>
            <a:lvl5pPr marL="1523939" indent="0">
              <a:buNone/>
              <a:defRPr sz="833"/>
            </a:lvl5pPr>
            <a:lvl6pPr marL="1904924" indent="0">
              <a:buNone/>
              <a:defRPr sz="833"/>
            </a:lvl6pPr>
            <a:lvl7pPr marL="2285909" indent="0">
              <a:buNone/>
              <a:defRPr sz="833"/>
            </a:lvl7pPr>
            <a:lvl8pPr marL="2666893" indent="0">
              <a:buNone/>
              <a:defRPr sz="833"/>
            </a:lvl8pPr>
            <a:lvl9pPr marL="3047878" indent="0">
              <a:buNone/>
              <a:defRPr sz="833"/>
            </a:lvl9pPr>
          </a:lstStyle>
          <a:p>
            <a:pPr lvl="0"/>
            <a:r>
              <a:rPr lang="en-US"/>
              <a:t>Edit Master text styles</a:t>
            </a:r>
          </a:p>
        </p:txBody>
      </p:sp>
      <p:sp>
        <p:nvSpPr>
          <p:cNvPr id="5" name="Date Placeholder 4">
            <a:extLst>
              <a:ext uri="{FF2B5EF4-FFF2-40B4-BE49-F238E27FC236}">
                <a16:creationId xmlns:a16="http://schemas.microsoft.com/office/drawing/2014/main" id="{670E0BA9-AF95-4A18-9C2B-2E3624C06226}"/>
              </a:ext>
            </a:extLst>
          </p:cNvPr>
          <p:cNvSpPr>
            <a:spLocks noGrp="1"/>
          </p:cNvSpPr>
          <p:nvPr>
            <p:ph type="dt" sz="half" idx="10"/>
          </p:nvPr>
        </p:nvSpPr>
        <p:spPr/>
        <p:txBody>
          <a:bodyPr/>
          <a:lstStyle/>
          <a:p>
            <a:fld id="{EF881E64-8F32-46C0-8988-94F692DA79FD}" type="datetimeFigureOut">
              <a:rPr lang="en-US" smtClean="0"/>
              <a:t>1/23/2021</a:t>
            </a:fld>
            <a:endParaRPr lang="en-US"/>
          </a:p>
        </p:txBody>
      </p:sp>
      <p:sp>
        <p:nvSpPr>
          <p:cNvPr id="6" name="Footer Placeholder 5">
            <a:extLst>
              <a:ext uri="{FF2B5EF4-FFF2-40B4-BE49-F238E27FC236}">
                <a16:creationId xmlns:a16="http://schemas.microsoft.com/office/drawing/2014/main" id="{028505FE-EFE2-402D-B017-EE94F9397D2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1F0345D-3547-4C88-B5BA-30BF619312F5}"/>
              </a:ext>
            </a:extLst>
          </p:cNvPr>
          <p:cNvSpPr>
            <a:spLocks noGrp="1"/>
          </p:cNvSpPr>
          <p:nvPr>
            <p:ph type="sldNum" sz="quarter" idx="12"/>
          </p:nvPr>
        </p:nvSpPr>
        <p:spPr/>
        <p:txBody>
          <a:bodyPr/>
          <a:lstStyle/>
          <a:p>
            <a:fld id="{E6F3708A-2690-434C-BD9E-3F440401D4AB}" type="slidenum">
              <a:rPr lang="en-US" smtClean="0"/>
              <a:t>‹#›</a:t>
            </a:fld>
            <a:endParaRPr lang="en-US"/>
          </a:p>
        </p:txBody>
      </p:sp>
    </p:spTree>
    <p:extLst>
      <p:ext uri="{BB962C8B-B14F-4D97-AF65-F5344CB8AC3E}">
        <p14:creationId xmlns:p14="http://schemas.microsoft.com/office/powerpoint/2010/main" val="41851190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C2DF92-1045-444A-8229-5CFDB930D95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0EC2B0A-0903-4A13-8FFD-16ADF8719C00}"/>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66704A5-9920-4EAB-B7FF-A76C2E3C702A}"/>
              </a:ext>
            </a:extLst>
          </p:cNvPr>
          <p:cNvSpPr>
            <a:spLocks noGrp="1"/>
          </p:cNvSpPr>
          <p:nvPr>
            <p:ph type="dt" sz="half" idx="10"/>
          </p:nvPr>
        </p:nvSpPr>
        <p:spPr/>
        <p:txBody>
          <a:bodyPr/>
          <a:lstStyle/>
          <a:p>
            <a:fld id="{EF881E64-8F32-46C0-8988-94F692DA79FD}" type="datetimeFigureOut">
              <a:rPr lang="en-US" smtClean="0"/>
              <a:t>1/23/2021</a:t>
            </a:fld>
            <a:endParaRPr lang="en-US"/>
          </a:p>
        </p:txBody>
      </p:sp>
      <p:sp>
        <p:nvSpPr>
          <p:cNvPr id="5" name="Footer Placeholder 4">
            <a:extLst>
              <a:ext uri="{FF2B5EF4-FFF2-40B4-BE49-F238E27FC236}">
                <a16:creationId xmlns:a16="http://schemas.microsoft.com/office/drawing/2014/main" id="{1DE9B661-6673-4A16-BBB9-E3772CE92A4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FBB8DAD-8661-459F-8CF6-0D9F3D3A00A3}"/>
              </a:ext>
            </a:extLst>
          </p:cNvPr>
          <p:cNvSpPr>
            <a:spLocks noGrp="1"/>
          </p:cNvSpPr>
          <p:nvPr>
            <p:ph type="sldNum" sz="quarter" idx="12"/>
          </p:nvPr>
        </p:nvSpPr>
        <p:spPr/>
        <p:txBody>
          <a:bodyPr/>
          <a:lstStyle/>
          <a:p>
            <a:fld id="{E6F3708A-2690-434C-BD9E-3F440401D4AB}" type="slidenum">
              <a:rPr lang="en-US" smtClean="0"/>
              <a:t>‹#›</a:t>
            </a:fld>
            <a:endParaRPr lang="en-US"/>
          </a:p>
        </p:txBody>
      </p:sp>
    </p:spTree>
    <p:extLst>
      <p:ext uri="{BB962C8B-B14F-4D97-AF65-F5344CB8AC3E}">
        <p14:creationId xmlns:p14="http://schemas.microsoft.com/office/powerpoint/2010/main" val="10229345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BB34D3A-0F42-46E8-82C4-C37314841381}"/>
              </a:ext>
            </a:extLst>
          </p:cNvPr>
          <p:cNvSpPr>
            <a:spLocks noGrp="1"/>
          </p:cNvSpPr>
          <p:nvPr>
            <p:ph type="title" orient="vert"/>
          </p:nvPr>
        </p:nvSpPr>
        <p:spPr>
          <a:xfrm>
            <a:off x="7270750" y="405694"/>
            <a:ext cx="2190750" cy="645759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AC24E825-1CEB-4483-861A-1E460A2220D2}"/>
              </a:ext>
            </a:extLst>
          </p:cNvPr>
          <p:cNvSpPr>
            <a:spLocks noGrp="1"/>
          </p:cNvSpPr>
          <p:nvPr>
            <p:ph type="body" orient="vert" idx="1"/>
          </p:nvPr>
        </p:nvSpPr>
        <p:spPr>
          <a:xfrm>
            <a:off x="698500" y="405694"/>
            <a:ext cx="6445250" cy="645759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AA53AC8-1A74-47B4-A4A2-1E789D73A094}"/>
              </a:ext>
            </a:extLst>
          </p:cNvPr>
          <p:cNvSpPr>
            <a:spLocks noGrp="1"/>
          </p:cNvSpPr>
          <p:nvPr>
            <p:ph type="dt" sz="half" idx="10"/>
          </p:nvPr>
        </p:nvSpPr>
        <p:spPr/>
        <p:txBody>
          <a:bodyPr/>
          <a:lstStyle/>
          <a:p>
            <a:fld id="{EF881E64-8F32-46C0-8988-94F692DA79FD}" type="datetimeFigureOut">
              <a:rPr lang="en-US" smtClean="0"/>
              <a:t>1/23/2021</a:t>
            </a:fld>
            <a:endParaRPr lang="en-US"/>
          </a:p>
        </p:txBody>
      </p:sp>
      <p:sp>
        <p:nvSpPr>
          <p:cNvPr id="5" name="Footer Placeholder 4">
            <a:extLst>
              <a:ext uri="{FF2B5EF4-FFF2-40B4-BE49-F238E27FC236}">
                <a16:creationId xmlns:a16="http://schemas.microsoft.com/office/drawing/2014/main" id="{6976F405-97A4-453A-99D7-44438BE3975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70A183C-465F-457B-B20C-0303E915EA16}"/>
              </a:ext>
            </a:extLst>
          </p:cNvPr>
          <p:cNvSpPr>
            <a:spLocks noGrp="1"/>
          </p:cNvSpPr>
          <p:nvPr>
            <p:ph type="sldNum" sz="quarter" idx="12"/>
          </p:nvPr>
        </p:nvSpPr>
        <p:spPr/>
        <p:txBody>
          <a:bodyPr/>
          <a:lstStyle/>
          <a:p>
            <a:fld id="{E6F3708A-2690-434C-BD9E-3F440401D4AB}" type="slidenum">
              <a:rPr lang="en-US" smtClean="0"/>
              <a:t>‹#›</a:t>
            </a:fld>
            <a:endParaRPr lang="en-US"/>
          </a:p>
        </p:txBody>
      </p:sp>
    </p:spTree>
    <p:extLst>
      <p:ext uri="{BB962C8B-B14F-4D97-AF65-F5344CB8AC3E}">
        <p14:creationId xmlns:p14="http://schemas.microsoft.com/office/powerpoint/2010/main" val="24196372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A685912-81EC-4EBF-AF2A-1ED2FBDCDFB7}"/>
              </a:ext>
            </a:extLst>
          </p:cNvPr>
          <p:cNvSpPr>
            <a:spLocks noGrp="1"/>
          </p:cNvSpPr>
          <p:nvPr>
            <p:ph type="title"/>
          </p:nvPr>
        </p:nvSpPr>
        <p:spPr>
          <a:xfrm>
            <a:off x="698500" y="405696"/>
            <a:ext cx="8763000" cy="1472848"/>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6D72D00D-5C92-4938-9D92-A7C2647709E7}"/>
              </a:ext>
            </a:extLst>
          </p:cNvPr>
          <p:cNvSpPr>
            <a:spLocks noGrp="1"/>
          </p:cNvSpPr>
          <p:nvPr>
            <p:ph type="body" idx="1"/>
          </p:nvPr>
        </p:nvSpPr>
        <p:spPr>
          <a:xfrm>
            <a:off x="698500" y="2028472"/>
            <a:ext cx="8763000" cy="483482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9A08EFB-0A39-41C1-BE27-99E00085E2D5}"/>
              </a:ext>
            </a:extLst>
          </p:cNvPr>
          <p:cNvSpPr>
            <a:spLocks noGrp="1"/>
          </p:cNvSpPr>
          <p:nvPr>
            <p:ph type="dt" sz="half" idx="2"/>
          </p:nvPr>
        </p:nvSpPr>
        <p:spPr>
          <a:xfrm>
            <a:off x="698500" y="7062613"/>
            <a:ext cx="2286000" cy="405694"/>
          </a:xfrm>
          <a:prstGeom prst="rect">
            <a:avLst/>
          </a:prstGeom>
        </p:spPr>
        <p:txBody>
          <a:bodyPr vert="horz" lIns="91440" tIns="45720" rIns="91440" bIns="45720" rtlCol="0" anchor="ctr"/>
          <a:lstStyle>
            <a:lvl1pPr algn="l">
              <a:defRPr sz="1000">
                <a:solidFill>
                  <a:schemeClr val="tx1">
                    <a:tint val="75000"/>
                  </a:schemeClr>
                </a:solidFill>
              </a:defRPr>
            </a:lvl1pPr>
          </a:lstStyle>
          <a:p>
            <a:fld id="{EF881E64-8F32-46C0-8988-94F692DA79FD}" type="datetimeFigureOut">
              <a:rPr lang="en-US" smtClean="0"/>
              <a:t>1/23/2021</a:t>
            </a:fld>
            <a:endParaRPr lang="en-US"/>
          </a:p>
        </p:txBody>
      </p:sp>
      <p:sp>
        <p:nvSpPr>
          <p:cNvPr id="5" name="Footer Placeholder 4">
            <a:extLst>
              <a:ext uri="{FF2B5EF4-FFF2-40B4-BE49-F238E27FC236}">
                <a16:creationId xmlns:a16="http://schemas.microsoft.com/office/drawing/2014/main" id="{ABDD6706-5A7D-4251-B4FA-A5588244FECA}"/>
              </a:ext>
            </a:extLst>
          </p:cNvPr>
          <p:cNvSpPr>
            <a:spLocks noGrp="1"/>
          </p:cNvSpPr>
          <p:nvPr>
            <p:ph type="ftr" sz="quarter" idx="3"/>
          </p:nvPr>
        </p:nvSpPr>
        <p:spPr>
          <a:xfrm>
            <a:off x="3365500" y="7062613"/>
            <a:ext cx="3429000" cy="405694"/>
          </a:xfrm>
          <a:prstGeom prst="rect">
            <a:avLst/>
          </a:prstGeom>
        </p:spPr>
        <p:txBody>
          <a:bodyPr vert="horz" lIns="91440" tIns="45720" rIns="91440" bIns="45720" rtlCol="0" anchor="ctr"/>
          <a:lstStyle>
            <a:lvl1pPr algn="ctr">
              <a:defRPr sz="10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4FBD06FA-8D46-4B94-8CD5-97BB2A438222}"/>
              </a:ext>
            </a:extLst>
          </p:cNvPr>
          <p:cNvSpPr>
            <a:spLocks noGrp="1"/>
          </p:cNvSpPr>
          <p:nvPr>
            <p:ph type="sldNum" sz="quarter" idx="4"/>
          </p:nvPr>
        </p:nvSpPr>
        <p:spPr>
          <a:xfrm>
            <a:off x="7175500" y="7062613"/>
            <a:ext cx="2286000" cy="405694"/>
          </a:xfrm>
          <a:prstGeom prst="rect">
            <a:avLst/>
          </a:prstGeom>
        </p:spPr>
        <p:txBody>
          <a:bodyPr vert="horz" lIns="91440" tIns="45720" rIns="91440" bIns="45720" rtlCol="0" anchor="ctr"/>
          <a:lstStyle>
            <a:lvl1pPr algn="r">
              <a:defRPr sz="1000">
                <a:solidFill>
                  <a:schemeClr val="tx1">
                    <a:tint val="75000"/>
                  </a:schemeClr>
                </a:solidFill>
              </a:defRPr>
            </a:lvl1pPr>
          </a:lstStyle>
          <a:p>
            <a:fld id="{E6F3708A-2690-434C-BD9E-3F440401D4AB}" type="slidenum">
              <a:rPr lang="en-US" smtClean="0"/>
              <a:t>‹#›</a:t>
            </a:fld>
            <a:endParaRPr lang="en-US"/>
          </a:p>
        </p:txBody>
      </p:sp>
    </p:spTree>
    <p:extLst>
      <p:ext uri="{BB962C8B-B14F-4D97-AF65-F5344CB8AC3E}">
        <p14:creationId xmlns:p14="http://schemas.microsoft.com/office/powerpoint/2010/main" val="33012536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761970" rtl="0" eaLnBrk="1" latinLnBrk="0" hangingPunct="1">
        <a:lnSpc>
          <a:spcPct val="90000"/>
        </a:lnSpc>
        <a:spcBef>
          <a:spcPct val="0"/>
        </a:spcBef>
        <a:buNone/>
        <a:defRPr sz="3667" kern="1200">
          <a:solidFill>
            <a:schemeClr val="tx1"/>
          </a:solidFill>
          <a:latin typeface="+mj-lt"/>
          <a:ea typeface="+mj-ea"/>
          <a:cs typeface="+mj-cs"/>
        </a:defRPr>
      </a:lvl1pPr>
    </p:titleStyle>
    <p:bodyStyle>
      <a:lvl1pPr marL="190492" indent="-190492" algn="l" defTabSz="761970" rtl="0" eaLnBrk="1" latinLnBrk="0" hangingPunct="1">
        <a:lnSpc>
          <a:spcPct val="90000"/>
        </a:lnSpc>
        <a:spcBef>
          <a:spcPts val="833"/>
        </a:spcBef>
        <a:buFont typeface="Arial" panose="020B0604020202020204" pitchFamily="34" charset="0"/>
        <a:buChar char="•"/>
        <a:defRPr sz="2333" kern="1200">
          <a:solidFill>
            <a:schemeClr val="tx1"/>
          </a:solidFill>
          <a:latin typeface="+mn-lt"/>
          <a:ea typeface="+mn-ea"/>
          <a:cs typeface="+mn-cs"/>
        </a:defRPr>
      </a:lvl1pPr>
      <a:lvl2pPr marL="571477" indent="-190492" algn="l" defTabSz="761970" rtl="0" eaLnBrk="1" latinLnBrk="0" hangingPunct="1">
        <a:lnSpc>
          <a:spcPct val="90000"/>
        </a:lnSpc>
        <a:spcBef>
          <a:spcPts val="417"/>
        </a:spcBef>
        <a:buFont typeface="Arial" panose="020B0604020202020204" pitchFamily="34" charset="0"/>
        <a:buChar char="•"/>
        <a:defRPr sz="2000" kern="1200">
          <a:solidFill>
            <a:schemeClr val="tx1"/>
          </a:solidFill>
          <a:latin typeface="+mn-lt"/>
          <a:ea typeface="+mn-ea"/>
          <a:cs typeface="+mn-cs"/>
        </a:defRPr>
      </a:lvl2pPr>
      <a:lvl3pPr marL="952462" indent="-190492" algn="l" defTabSz="761970" rtl="0" eaLnBrk="1" latinLnBrk="0" hangingPunct="1">
        <a:lnSpc>
          <a:spcPct val="90000"/>
        </a:lnSpc>
        <a:spcBef>
          <a:spcPts val="417"/>
        </a:spcBef>
        <a:buFont typeface="Arial" panose="020B0604020202020204" pitchFamily="34" charset="0"/>
        <a:buChar char="•"/>
        <a:defRPr sz="1667" kern="1200">
          <a:solidFill>
            <a:schemeClr val="tx1"/>
          </a:solidFill>
          <a:latin typeface="+mn-lt"/>
          <a:ea typeface="+mn-ea"/>
          <a:cs typeface="+mn-cs"/>
        </a:defRPr>
      </a:lvl3pPr>
      <a:lvl4pPr marL="1333447"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4pPr>
      <a:lvl5pPr marL="1714431"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5pPr>
      <a:lvl6pPr marL="2095416"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6pPr>
      <a:lvl7pPr marL="2476401"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7pPr>
      <a:lvl8pPr marL="2857386"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8pPr>
      <a:lvl9pPr marL="3238370"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9pPr>
    </p:bodyStyle>
    <p:otherStyle>
      <a:defPPr>
        <a:defRPr lang="en-US"/>
      </a:defPPr>
      <a:lvl1pPr marL="0" algn="l" defTabSz="761970" rtl="0" eaLnBrk="1" latinLnBrk="0" hangingPunct="1">
        <a:defRPr sz="1500" kern="1200">
          <a:solidFill>
            <a:schemeClr val="tx1"/>
          </a:solidFill>
          <a:latin typeface="+mn-lt"/>
          <a:ea typeface="+mn-ea"/>
          <a:cs typeface="+mn-cs"/>
        </a:defRPr>
      </a:lvl1pPr>
      <a:lvl2pPr marL="380985" algn="l" defTabSz="761970" rtl="0" eaLnBrk="1" latinLnBrk="0" hangingPunct="1">
        <a:defRPr sz="1500" kern="1200">
          <a:solidFill>
            <a:schemeClr val="tx1"/>
          </a:solidFill>
          <a:latin typeface="+mn-lt"/>
          <a:ea typeface="+mn-ea"/>
          <a:cs typeface="+mn-cs"/>
        </a:defRPr>
      </a:lvl2pPr>
      <a:lvl3pPr marL="761970" algn="l" defTabSz="761970" rtl="0" eaLnBrk="1" latinLnBrk="0" hangingPunct="1">
        <a:defRPr sz="1500" kern="1200">
          <a:solidFill>
            <a:schemeClr val="tx1"/>
          </a:solidFill>
          <a:latin typeface="+mn-lt"/>
          <a:ea typeface="+mn-ea"/>
          <a:cs typeface="+mn-cs"/>
        </a:defRPr>
      </a:lvl3pPr>
      <a:lvl4pPr marL="1142954" algn="l" defTabSz="761970" rtl="0" eaLnBrk="1" latinLnBrk="0" hangingPunct="1">
        <a:defRPr sz="1500" kern="1200">
          <a:solidFill>
            <a:schemeClr val="tx1"/>
          </a:solidFill>
          <a:latin typeface="+mn-lt"/>
          <a:ea typeface="+mn-ea"/>
          <a:cs typeface="+mn-cs"/>
        </a:defRPr>
      </a:lvl4pPr>
      <a:lvl5pPr marL="1523939" algn="l" defTabSz="761970" rtl="0" eaLnBrk="1" latinLnBrk="0" hangingPunct="1">
        <a:defRPr sz="1500" kern="1200">
          <a:solidFill>
            <a:schemeClr val="tx1"/>
          </a:solidFill>
          <a:latin typeface="+mn-lt"/>
          <a:ea typeface="+mn-ea"/>
          <a:cs typeface="+mn-cs"/>
        </a:defRPr>
      </a:lvl5pPr>
      <a:lvl6pPr marL="1904924" algn="l" defTabSz="761970" rtl="0" eaLnBrk="1" latinLnBrk="0" hangingPunct="1">
        <a:defRPr sz="1500" kern="1200">
          <a:solidFill>
            <a:schemeClr val="tx1"/>
          </a:solidFill>
          <a:latin typeface="+mn-lt"/>
          <a:ea typeface="+mn-ea"/>
          <a:cs typeface="+mn-cs"/>
        </a:defRPr>
      </a:lvl6pPr>
      <a:lvl7pPr marL="2285909" algn="l" defTabSz="761970" rtl="0" eaLnBrk="1" latinLnBrk="0" hangingPunct="1">
        <a:defRPr sz="1500" kern="1200">
          <a:solidFill>
            <a:schemeClr val="tx1"/>
          </a:solidFill>
          <a:latin typeface="+mn-lt"/>
          <a:ea typeface="+mn-ea"/>
          <a:cs typeface="+mn-cs"/>
        </a:defRPr>
      </a:lvl7pPr>
      <a:lvl8pPr marL="2666893" algn="l" defTabSz="761970" rtl="0" eaLnBrk="1" latinLnBrk="0" hangingPunct="1">
        <a:defRPr sz="1500" kern="1200">
          <a:solidFill>
            <a:schemeClr val="tx1"/>
          </a:solidFill>
          <a:latin typeface="+mn-lt"/>
          <a:ea typeface="+mn-ea"/>
          <a:cs typeface="+mn-cs"/>
        </a:defRPr>
      </a:lvl8pPr>
      <a:lvl9pPr marL="3047878" algn="l" defTabSz="761970" rtl="0" eaLnBrk="1" latinLnBrk="0" hangingPunct="1">
        <a:defRPr sz="15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media1.m4a"/><Relationship Id="rId2" Type="http://schemas.microsoft.com/office/2007/relationships/media" Target="../media/media1.m4a"/><Relationship Id="rId1" Type="http://schemas.openxmlformats.org/officeDocument/2006/relationships/tags" Target="../tags/tag1.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audio" Target="../media/media2.m4a"/><Relationship Id="rId2" Type="http://schemas.microsoft.com/office/2007/relationships/media" Target="../media/media2.m4a"/><Relationship Id="rId1" Type="http://schemas.openxmlformats.org/officeDocument/2006/relationships/tags" Target="../tags/tag2.xml"/><Relationship Id="rId5" Type="http://schemas.openxmlformats.org/officeDocument/2006/relationships/image" Target="../media/image2.png"/><Relationship Id="rId4"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audio" Target="../media/media3.m4a"/><Relationship Id="rId2" Type="http://schemas.microsoft.com/office/2007/relationships/media" Target="../media/media3.m4a"/><Relationship Id="rId1" Type="http://schemas.openxmlformats.org/officeDocument/2006/relationships/tags" Target="../tags/tag3.xml"/><Relationship Id="rId5" Type="http://schemas.openxmlformats.org/officeDocument/2006/relationships/image" Target="../media/image2.png"/><Relationship Id="rId4"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audio" Target="../media/media4.m4a"/><Relationship Id="rId2" Type="http://schemas.microsoft.com/office/2007/relationships/media" Target="../media/media4.m4a"/><Relationship Id="rId1" Type="http://schemas.openxmlformats.org/officeDocument/2006/relationships/tags" Target="../tags/tag4.xml"/><Relationship Id="rId6" Type="http://schemas.openxmlformats.org/officeDocument/2006/relationships/image" Target="../media/image2.png"/><Relationship Id="rId5" Type="http://schemas.openxmlformats.org/officeDocument/2006/relationships/image" Target="../media/image3.jpeg"/><Relationship Id="rId4"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audio" Target="../media/media5.m4a"/><Relationship Id="rId2" Type="http://schemas.microsoft.com/office/2007/relationships/media" Target="../media/media5.m4a"/><Relationship Id="rId1" Type="http://schemas.openxmlformats.org/officeDocument/2006/relationships/tags" Target="../tags/tag5.xml"/><Relationship Id="rId6" Type="http://schemas.openxmlformats.org/officeDocument/2006/relationships/image" Target="../media/image2.png"/><Relationship Id="rId5" Type="http://schemas.openxmlformats.org/officeDocument/2006/relationships/image" Target="../media/image4.jpeg"/><Relationship Id="rId4"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audio" Target="../media/media6.m4a"/><Relationship Id="rId7" Type="http://schemas.openxmlformats.org/officeDocument/2006/relationships/image" Target="../media/image2.png"/><Relationship Id="rId2" Type="http://schemas.microsoft.com/office/2007/relationships/media" Target="../media/media6.m4a"/><Relationship Id="rId1" Type="http://schemas.openxmlformats.org/officeDocument/2006/relationships/tags" Target="../tags/tag6.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audio" Target="../media/media7.m4a"/><Relationship Id="rId2" Type="http://schemas.microsoft.com/office/2007/relationships/media" Target="../media/media7.m4a"/><Relationship Id="rId1" Type="http://schemas.openxmlformats.org/officeDocument/2006/relationships/tags" Target="../tags/tag7.xml"/><Relationship Id="rId6" Type="http://schemas.openxmlformats.org/officeDocument/2006/relationships/image" Target="../media/image2.png"/><Relationship Id="rId5" Type="http://schemas.openxmlformats.org/officeDocument/2006/relationships/image" Target="../media/image7.jpeg"/><Relationship Id="rId4"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audio" Target="../media/media8.m4a"/><Relationship Id="rId2" Type="http://schemas.microsoft.com/office/2007/relationships/media" Target="../media/media8.m4a"/><Relationship Id="rId1" Type="http://schemas.openxmlformats.org/officeDocument/2006/relationships/tags" Target="../tags/tag8.xml"/><Relationship Id="rId6" Type="http://schemas.openxmlformats.org/officeDocument/2006/relationships/image" Target="../media/image2.png"/><Relationship Id="rId5" Type="http://schemas.openxmlformats.org/officeDocument/2006/relationships/image" Target="../media/image8.png"/><Relationship Id="rId4"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C4CD45C-89DF-4736-BAFF-9C04B5BE54E4}"/>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0" y="455839"/>
            <a:ext cx="10185400" cy="6708321"/>
          </a:xfrm>
          <a:prstGeom prst="rect">
            <a:avLst/>
          </a:prstGeom>
          <a:solidFill>
            <a:scrgbClr r="0" g="0" b="0">
              <a:alpha val="0"/>
            </a:scrgbClr>
          </a:solidFill>
        </p:spPr>
      </p:pic>
      <p:sp>
        <p:nvSpPr>
          <p:cNvPr id="4" name="TextBox 3">
            <a:extLst>
              <a:ext uri="{FF2B5EF4-FFF2-40B4-BE49-F238E27FC236}">
                <a16:creationId xmlns:a16="http://schemas.microsoft.com/office/drawing/2014/main" id="{2D9F2943-3860-4018-A543-AA3126D2D515}"/>
              </a:ext>
            </a:extLst>
          </p:cNvPr>
          <p:cNvSpPr txBox="1"/>
          <p:nvPr/>
        </p:nvSpPr>
        <p:spPr>
          <a:xfrm>
            <a:off x="2198914" y="3100614"/>
            <a:ext cx="9359900" cy="954107"/>
          </a:xfrm>
          <a:prstGeom prst="rect">
            <a:avLst/>
          </a:prstGeom>
          <a:noFill/>
        </p:spPr>
        <p:txBody>
          <a:bodyPr vert="horz" rtlCol="0">
            <a:spAutoFit/>
          </a:bodyPr>
          <a:lstStyle/>
          <a:p>
            <a:r>
              <a:rPr lang="en-US" sz="5600" dirty="0">
                <a:solidFill>
                  <a:srgbClr val="000000"/>
                </a:solidFill>
                <a:latin typeface="Jokerman - 74"/>
              </a:rPr>
              <a:t>Amazing Animals</a:t>
            </a:r>
          </a:p>
        </p:txBody>
      </p:sp>
      <p:pic>
        <p:nvPicPr>
          <p:cNvPr id="5" name="Audio 4">
            <a:hlinkClick r:id="" action="ppaction://media"/>
            <a:extLst>
              <a:ext uri="{FF2B5EF4-FFF2-40B4-BE49-F238E27FC236}">
                <a16:creationId xmlns:a16="http://schemas.microsoft.com/office/drawing/2014/main" id="{1D50BB72-E51A-432B-BD88-3B5A2F2BF96F}"/>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9398000" y="6858000"/>
            <a:ext cx="609600" cy="609600"/>
          </a:xfrm>
          <a:prstGeom prst="rect">
            <a:avLst/>
          </a:prstGeom>
        </p:spPr>
      </p:pic>
    </p:spTree>
    <p:custDataLst>
      <p:tags r:id="rId1"/>
    </p:custDataLst>
    <p:extLst>
      <p:ext uri="{BB962C8B-B14F-4D97-AF65-F5344CB8AC3E}">
        <p14:creationId xmlns:p14="http://schemas.microsoft.com/office/powerpoint/2010/main" val="3186373002"/>
      </p:ext>
    </p:extLst>
  </p:cSld>
  <p:clrMapOvr>
    <a:masterClrMapping/>
  </p:clrMapOvr>
  <mc:AlternateContent xmlns:mc="http://schemas.openxmlformats.org/markup-compatibility/2006">
    <mc:Choice xmlns:p14="http://schemas.microsoft.com/office/powerpoint/2010/main" Requires="p14">
      <p:transition spd="slow" p14:dur="2000" advTm="22388"/>
    </mc:Choice>
    <mc:Fallback>
      <p:transition spd="slow" advTm="223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2">
            <a:lumMod val="40000"/>
            <a:lumOff val="60000"/>
          </a:schemeClr>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D0380A6-30DA-46F8-9C59-255B0019EC4F}"/>
              </a:ext>
            </a:extLst>
          </p:cNvPr>
          <p:cNvSpPr txBox="1"/>
          <p:nvPr/>
        </p:nvSpPr>
        <p:spPr>
          <a:xfrm>
            <a:off x="551543" y="508000"/>
            <a:ext cx="8592457" cy="5632311"/>
          </a:xfrm>
          <a:prstGeom prst="rect">
            <a:avLst/>
          </a:prstGeom>
          <a:noFill/>
        </p:spPr>
        <p:txBody>
          <a:bodyPr wrap="square" rtlCol="0">
            <a:spAutoFit/>
          </a:bodyPr>
          <a:lstStyle/>
          <a:p>
            <a:r>
              <a:rPr lang="en-GB" sz="6000" dirty="0">
                <a:latin typeface="Comic Sans MS" panose="030F0702030302020204" pitchFamily="66" charset="0"/>
              </a:rPr>
              <a:t>We are learning</a:t>
            </a:r>
          </a:p>
          <a:p>
            <a:endParaRPr lang="en-GB" sz="6000" dirty="0">
              <a:latin typeface="Comic Sans MS" panose="030F0702030302020204" pitchFamily="66" charset="0"/>
            </a:endParaRPr>
          </a:p>
          <a:p>
            <a:r>
              <a:rPr lang="en-GB" sz="6000" dirty="0">
                <a:latin typeface="Comic Sans MS" panose="030F0702030302020204" pitchFamily="66" charset="0"/>
              </a:rPr>
              <a:t>About the Anaconda. </a:t>
            </a:r>
          </a:p>
          <a:p>
            <a:endParaRPr lang="en-GB" sz="6000" dirty="0">
              <a:latin typeface="Comic Sans MS" panose="030F0702030302020204" pitchFamily="66" charset="0"/>
            </a:endParaRPr>
          </a:p>
          <a:p>
            <a:r>
              <a:rPr lang="en-GB" sz="6000" dirty="0">
                <a:latin typeface="Comic Sans MS" panose="030F0702030302020204" pitchFamily="66" charset="0"/>
              </a:rPr>
              <a:t>To write a fact file about the Anaconda.</a:t>
            </a:r>
            <a:r>
              <a:rPr lang="en-GB" dirty="0">
                <a:latin typeface="Comic Sans MS" panose="030F0702030302020204" pitchFamily="66" charset="0"/>
              </a:rPr>
              <a:t>.</a:t>
            </a:r>
          </a:p>
        </p:txBody>
      </p:sp>
      <p:pic>
        <p:nvPicPr>
          <p:cNvPr id="6" name="Audio 5">
            <a:hlinkClick r:id="" action="ppaction://media"/>
            <a:extLst>
              <a:ext uri="{FF2B5EF4-FFF2-40B4-BE49-F238E27FC236}">
                <a16:creationId xmlns:a16="http://schemas.microsoft.com/office/drawing/2014/main" id="{097417B0-1580-49CF-9EE6-10C92FEF670B}"/>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9398000" y="6858000"/>
            <a:ext cx="609600" cy="609600"/>
          </a:xfrm>
          <a:prstGeom prst="rect">
            <a:avLst/>
          </a:prstGeom>
        </p:spPr>
      </p:pic>
    </p:spTree>
    <p:custDataLst>
      <p:tags r:id="rId1"/>
    </p:custDataLst>
    <p:extLst>
      <p:ext uri="{BB962C8B-B14F-4D97-AF65-F5344CB8AC3E}">
        <p14:creationId xmlns:p14="http://schemas.microsoft.com/office/powerpoint/2010/main" val="1506444299"/>
      </p:ext>
    </p:extLst>
  </p:cSld>
  <p:clrMapOvr>
    <a:masterClrMapping/>
  </p:clrMapOvr>
  <mc:AlternateContent xmlns:mc="http://schemas.openxmlformats.org/markup-compatibility/2006">
    <mc:Choice xmlns:p14="http://schemas.microsoft.com/office/powerpoint/2010/main" Requires="p14">
      <p:transition spd="slow" p14:dur="2000" advTm="12654"/>
    </mc:Choice>
    <mc:Fallback>
      <p:transition spd="slow" advTm="1265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F2E41F2-1B74-4559-B5EC-EA48AF0E646B}"/>
              </a:ext>
            </a:extLst>
          </p:cNvPr>
          <p:cNvSpPr txBox="1"/>
          <p:nvPr/>
        </p:nvSpPr>
        <p:spPr>
          <a:xfrm>
            <a:off x="3236685" y="247720"/>
            <a:ext cx="5392671" cy="769441"/>
          </a:xfrm>
          <a:prstGeom prst="rect">
            <a:avLst/>
          </a:prstGeom>
          <a:noFill/>
        </p:spPr>
        <p:txBody>
          <a:bodyPr vert="horz" wrap="square" rtlCol="0">
            <a:spAutoFit/>
          </a:bodyPr>
          <a:lstStyle/>
          <a:p>
            <a:r>
              <a:rPr lang="en-GB" sz="4400" dirty="0">
                <a:solidFill>
                  <a:srgbClr val="000000"/>
                </a:solidFill>
                <a:latin typeface="Jokerman - 36"/>
              </a:rPr>
              <a:t>A</a:t>
            </a:r>
            <a:r>
              <a:rPr lang="en-US" sz="4400" dirty="0" err="1">
                <a:solidFill>
                  <a:srgbClr val="000000"/>
                </a:solidFill>
                <a:latin typeface="Jokerman - 36"/>
              </a:rPr>
              <a:t>naconda</a:t>
            </a:r>
            <a:endParaRPr lang="en-US" sz="4400" dirty="0">
              <a:solidFill>
                <a:srgbClr val="000000"/>
              </a:solidFill>
              <a:latin typeface="Jokerman - 36"/>
            </a:endParaRPr>
          </a:p>
        </p:txBody>
      </p:sp>
      <p:sp>
        <p:nvSpPr>
          <p:cNvPr id="3" name="TextBox 2">
            <a:extLst>
              <a:ext uri="{FF2B5EF4-FFF2-40B4-BE49-F238E27FC236}">
                <a16:creationId xmlns:a16="http://schemas.microsoft.com/office/drawing/2014/main" id="{C519F47F-44FA-4857-B56D-F2E27768547D}"/>
              </a:ext>
            </a:extLst>
          </p:cNvPr>
          <p:cNvSpPr txBox="1"/>
          <p:nvPr/>
        </p:nvSpPr>
        <p:spPr>
          <a:xfrm>
            <a:off x="304799" y="1011893"/>
            <a:ext cx="9550400" cy="4031873"/>
          </a:xfrm>
          <a:prstGeom prst="rect">
            <a:avLst/>
          </a:prstGeom>
          <a:noFill/>
        </p:spPr>
        <p:txBody>
          <a:bodyPr vert="horz" rtlCol="0">
            <a:spAutoFit/>
          </a:bodyPr>
          <a:lstStyle/>
          <a:p>
            <a:r>
              <a:rPr lang="en-GB" sz="3200" dirty="0">
                <a:solidFill>
                  <a:srgbClr val="FF0000"/>
                </a:solidFill>
                <a:latin typeface="Comic Sans MS" panose="030F0702030302020204" pitchFamily="66" charset="0"/>
              </a:rPr>
              <a:t>Habitat: </a:t>
            </a:r>
          </a:p>
          <a:p>
            <a:endParaRPr lang="en-GB" sz="3200" dirty="0">
              <a:solidFill>
                <a:srgbClr val="000000"/>
              </a:solidFill>
              <a:latin typeface="Comic Sans MS" panose="030F0702030302020204" pitchFamily="66" charset="0"/>
            </a:endParaRPr>
          </a:p>
          <a:p>
            <a:r>
              <a:rPr lang="en-GB" sz="3200" dirty="0">
                <a:solidFill>
                  <a:srgbClr val="000000"/>
                </a:solidFill>
                <a:latin typeface="Comic Sans MS" panose="030F0702030302020204" pitchFamily="66" charset="0"/>
              </a:rPr>
              <a:t>Anaconda’s can be found in South America. </a:t>
            </a:r>
          </a:p>
          <a:p>
            <a:r>
              <a:rPr lang="en-GB" sz="3200" dirty="0">
                <a:solidFill>
                  <a:srgbClr val="000000"/>
                </a:solidFill>
                <a:latin typeface="Comic Sans MS" panose="030F0702030302020204" pitchFamily="66" charset="0"/>
              </a:rPr>
              <a:t>South America has the largest rainforest in the world, the Amazon Rainforest and this is where anacondas can be found. </a:t>
            </a:r>
          </a:p>
          <a:p>
            <a:r>
              <a:rPr lang="en-GB" sz="3200" dirty="0">
                <a:solidFill>
                  <a:srgbClr val="000000"/>
                </a:solidFill>
                <a:latin typeface="Comic Sans MS" panose="030F0702030302020204" pitchFamily="66" charset="0"/>
              </a:rPr>
              <a:t>They spend a lot of their time in the water but go onto the land to hunt for their prey.   </a:t>
            </a:r>
            <a:endParaRPr lang="en-US" sz="3200" dirty="0">
              <a:solidFill>
                <a:srgbClr val="000000"/>
              </a:solidFill>
              <a:latin typeface="Comic Sans MS" panose="030F0702030302020204" pitchFamily="66" charset="0"/>
            </a:endParaRPr>
          </a:p>
        </p:txBody>
      </p:sp>
      <p:pic>
        <p:nvPicPr>
          <p:cNvPr id="6" name="Audio 5">
            <a:hlinkClick r:id="" action="ppaction://media"/>
            <a:extLst>
              <a:ext uri="{FF2B5EF4-FFF2-40B4-BE49-F238E27FC236}">
                <a16:creationId xmlns:a16="http://schemas.microsoft.com/office/drawing/2014/main" id="{F9A1C0C4-3180-4E9B-8997-9A75A3AA145B}"/>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9398000" y="6858000"/>
            <a:ext cx="609600" cy="609600"/>
          </a:xfrm>
          <a:prstGeom prst="rect">
            <a:avLst/>
          </a:prstGeom>
        </p:spPr>
      </p:pic>
    </p:spTree>
    <p:custDataLst>
      <p:tags r:id="rId1"/>
    </p:custDataLst>
    <p:extLst>
      <p:ext uri="{BB962C8B-B14F-4D97-AF65-F5344CB8AC3E}">
        <p14:creationId xmlns:p14="http://schemas.microsoft.com/office/powerpoint/2010/main" val="398909505"/>
      </p:ext>
    </p:extLst>
  </p:cSld>
  <p:clrMapOvr>
    <a:masterClrMapping/>
  </p:clrMapOvr>
  <mc:AlternateContent xmlns:mc="http://schemas.openxmlformats.org/markup-compatibility/2006">
    <mc:Choice xmlns:p14="http://schemas.microsoft.com/office/powerpoint/2010/main" Requires="p14">
      <p:transition spd="slow" p14:dur="2000" advTm="20782"/>
    </mc:Choice>
    <mc:Fallback>
      <p:transition spd="slow" advTm="2078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F2E41F2-1B74-4559-B5EC-EA48AF0E646B}"/>
              </a:ext>
            </a:extLst>
          </p:cNvPr>
          <p:cNvSpPr txBox="1"/>
          <p:nvPr/>
        </p:nvSpPr>
        <p:spPr>
          <a:xfrm>
            <a:off x="3236685" y="247720"/>
            <a:ext cx="5392671" cy="769441"/>
          </a:xfrm>
          <a:prstGeom prst="rect">
            <a:avLst/>
          </a:prstGeom>
          <a:noFill/>
        </p:spPr>
        <p:txBody>
          <a:bodyPr vert="horz" wrap="square" rtlCol="0">
            <a:spAutoFit/>
          </a:bodyPr>
          <a:lstStyle/>
          <a:p>
            <a:r>
              <a:rPr lang="en-GB" sz="4400" dirty="0">
                <a:solidFill>
                  <a:srgbClr val="000000"/>
                </a:solidFill>
                <a:latin typeface="Jokerman - 36"/>
              </a:rPr>
              <a:t>A</a:t>
            </a:r>
            <a:r>
              <a:rPr lang="en-US" sz="4400" dirty="0" err="1">
                <a:solidFill>
                  <a:srgbClr val="000000"/>
                </a:solidFill>
                <a:latin typeface="Jokerman - 36"/>
              </a:rPr>
              <a:t>naconda</a:t>
            </a:r>
            <a:endParaRPr lang="en-US" sz="4400" dirty="0">
              <a:solidFill>
                <a:srgbClr val="000000"/>
              </a:solidFill>
              <a:latin typeface="Jokerman - 36"/>
            </a:endParaRPr>
          </a:p>
        </p:txBody>
      </p:sp>
      <p:sp>
        <p:nvSpPr>
          <p:cNvPr id="3" name="TextBox 2">
            <a:extLst>
              <a:ext uri="{FF2B5EF4-FFF2-40B4-BE49-F238E27FC236}">
                <a16:creationId xmlns:a16="http://schemas.microsoft.com/office/drawing/2014/main" id="{C519F47F-44FA-4857-B56D-F2E27768547D}"/>
              </a:ext>
            </a:extLst>
          </p:cNvPr>
          <p:cNvSpPr txBox="1"/>
          <p:nvPr/>
        </p:nvSpPr>
        <p:spPr>
          <a:xfrm>
            <a:off x="304799" y="1011893"/>
            <a:ext cx="9550400" cy="1569660"/>
          </a:xfrm>
          <a:prstGeom prst="rect">
            <a:avLst/>
          </a:prstGeom>
          <a:noFill/>
        </p:spPr>
        <p:txBody>
          <a:bodyPr vert="horz" rtlCol="0">
            <a:spAutoFit/>
          </a:bodyPr>
          <a:lstStyle/>
          <a:p>
            <a:r>
              <a:rPr lang="en-GB" sz="3200" dirty="0">
                <a:solidFill>
                  <a:srgbClr val="FF0000"/>
                </a:solidFill>
                <a:latin typeface="Comic Sans MS" panose="030F0702030302020204" pitchFamily="66" charset="0"/>
              </a:rPr>
              <a:t>Habitat:                                            </a:t>
            </a:r>
            <a:r>
              <a:rPr lang="en-GB" sz="3200" dirty="0">
                <a:solidFill>
                  <a:srgbClr val="0070C0"/>
                </a:solidFill>
                <a:latin typeface="Comic Sans MS" panose="030F0702030302020204" pitchFamily="66" charset="0"/>
              </a:rPr>
              <a:t>Amazon</a:t>
            </a:r>
          </a:p>
          <a:p>
            <a:r>
              <a:rPr lang="en-GB" sz="3200" dirty="0">
                <a:solidFill>
                  <a:srgbClr val="0070C0"/>
                </a:solidFill>
                <a:latin typeface="Comic Sans MS" panose="030F0702030302020204" pitchFamily="66" charset="0"/>
              </a:rPr>
              <a:t>                                                          rainforest </a:t>
            </a:r>
          </a:p>
          <a:p>
            <a:endParaRPr lang="en-GB" sz="3200" dirty="0">
              <a:solidFill>
                <a:srgbClr val="000000"/>
              </a:solidFill>
              <a:latin typeface="Comic Sans MS" panose="030F0702030302020204" pitchFamily="66" charset="0"/>
            </a:endParaRPr>
          </a:p>
        </p:txBody>
      </p:sp>
      <p:pic>
        <p:nvPicPr>
          <p:cNvPr id="3074" name="Picture 2" descr="Pin by Melissa Albro on Geo | South america map, Maps for kids, Brazil map">
            <a:extLst>
              <a:ext uri="{FF2B5EF4-FFF2-40B4-BE49-F238E27FC236}">
                <a16:creationId xmlns:a16="http://schemas.microsoft.com/office/drawing/2014/main" id="{9AEEBD32-AA97-4B76-9BD9-D1EA209D030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10266" y="1011893"/>
            <a:ext cx="4496934" cy="6369595"/>
          </a:xfrm>
          <a:prstGeom prst="rect">
            <a:avLst/>
          </a:prstGeom>
          <a:noFill/>
          <a:extLst>
            <a:ext uri="{909E8E84-426E-40DD-AFC4-6F175D3DCCD1}">
              <a14:hiddenFill xmlns:a14="http://schemas.microsoft.com/office/drawing/2010/main">
                <a:solidFill>
                  <a:srgbClr val="FFFFFF"/>
                </a:solidFill>
              </a14:hiddenFill>
            </a:ext>
          </a:extLst>
        </p:spPr>
      </p:pic>
      <p:cxnSp>
        <p:nvCxnSpPr>
          <p:cNvPr id="6" name="Straight Arrow Connector 5">
            <a:extLst>
              <a:ext uri="{FF2B5EF4-FFF2-40B4-BE49-F238E27FC236}">
                <a16:creationId xmlns:a16="http://schemas.microsoft.com/office/drawing/2014/main" id="{9408DE78-C80A-4B50-9AB1-60C76F559C59}"/>
              </a:ext>
            </a:extLst>
          </p:cNvPr>
          <p:cNvCxnSpPr/>
          <p:nvPr/>
        </p:nvCxnSpPr>
        <p:spPr>
          <a:xfrm flipH="1">
            <a:off x="4876800" y="1857829"/>
            <a:ext cx="2510971" cy="1117600"/>
          </a:xfrm>
          <a:prstGeom prst="straightConnector1">
            <a:avLst/>
          </a:prstGeom>
          <a:ln w="76200">
            <a:solidFill>
              <a:schemeClr val="tx1">
                <a:lumMod val="75000"/>
                <a:lumOff val="25000"/>
              </a:schemeClr>
            </a:solidFill>
            <a:tailEnd type="triangle"/>
          </a:ln>
        </p:spPr>
        <p:style>
          <a:lnRef idx="1">
            <a:schemeClr val="accent1"/>
          </a:lnRef>
          <a:fillRef idx="0">
            <a:schemeClr val="accent1"/>
          </a:fillRef>
          <a:effectRef idx="0">
            <a:schemeClr val="accent1"/>
          </a:effectRef>
          <a:fontRef idx="minor">
            <a:schemeClr val="tx1"/>
          </a:fontRef>
        </p:style>
      </p:cxnSp>
      <p:pic>
        <p:nvPicPr>
          <p:cNvPr id="7" name="Audio 6">
            <a:hlinkClick r:id="" action="ppaction://media"/>
            <a:extLst>
              <a:ext uri="{FF2B5EF4-FFF2-40B4-BE49-F238E27FC236}">
                <a16:creationId xmlns:a16="http://schemas.microsoft.com/office/drawing/2014/main" id="{FBEBF59F-1FFB-4189-9679-545C66BE3CC8}"/>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9398000" y="6858000"/>
            <a:ext cx="609600" cy="609600"/>
          </a:xfrm>
          <a:prstGeom prst="rect">
            <a:avLst/>
          </a:prstGeom>
        </p:spPr>
      </p:pic>
    </p:spTree>
    <p:custDataLst>
      <p:tags r:id="rId1"/>
    </p:custDataLst>
    <p:extLst>
      <p:ext uri="{BB962C8B-B14F-4D97-AF65-F5344CB8AC3E}">
        <p14:creationId xmlns:p14="http://schemas.microsoft.com/office/powerpoint/2010/main" val="3319789791"/>
      </p:ext>
    </p:extLst>
  </p:cSld>
  <p:clrMapOvr>
    <a:masterClrMapping/>
  </p:clrMapOvr>
  <mc:AlternateContent xmlns:mc="http://schemas.openxmlformats.org/markup-compatibility/2006">
    <mc:Choice xmlns:p14="http://schemas.microsoft.com/office/powerpoint/2010/main" Requires="p14">
      <p:transition spd="slow" p14:dur="2000" advTm="28523"/>
    </mc:Choice>
    <mc:Fallback>
      <p:transition spd="slow" advTm="2852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F2E41F2-1B74-4559-B5EC-EA48AF0E646B}"/>
              </a:ext>
            </a:extLst>
          </p:cNvPr>
          <p:cNvSpPr txBox="1"/>
          <p:nvPr/>
        </p:nvSpPr>
        <p:spPr>
          <a:xfrm>
            <a:off x="3323771" y="263071"/>
            <a:ext cx="5392671" cy="769441"/>
          </a:xfrm>
          <a:prstGeom prst="rect">
            <a:avLst/>
          </a:prstGeom>
          <a:noFill/>
        </p:spPr>
        <p:txBody>
          <a:bodyPr vert="horz" wrap="square" rtlCol="0">
            <a:spAutoFit/>
          </a:bodyPr>
          <a:lstStyle/>
          <a:p>
            <a:r>
              <a:rPr lang="en-GB" sz="4400" dirty="0">
                <a:solidFill>
                  <a:srgbClr val="000000"/>
                </a:solidFill>
                <a:latin typeface="Jokerman - 36"/>
              </a:rPr>
              <a:t>A</a:t>
            </a:r>
            <a:r>
              <a:rPr lang="en-US" sz="4400" dirty="0" err="1">
                <a:solidFill>
                  <a:srgbClr val="000000"/>
                </a:solidFill>
                <a:latin typeface="Jokerman - 36"/>
              </a:rPr>
              <a:t>naconda</a:t>
            </a:r>
            <a:endParaRPr lang="en-US" sz="4400" dirty="0">
              <a:solidFill>
                <a:srgbClr val="000000"/>
              </a:solidFill>
              <a:latin typeface="Jokerman - 36"/>
            </a:endParaRPr>
          </a:p>
        </p:txBody>
      </p:sp>
      <p:sp>
        <p:nvSpPr>
          <p:cNvPr id="3" name="TextBox 2">
            <a:extLst>
              <a:ext uri="{FF2B5EF4-FFF2-40B4-BE49-F238E27FC236}">
                <a16:creationId xmlns:a16="http://schemas.microsoft.com/office/drawing/2014/main" id="{C519F47F-44FA-4857-B56D-F2E27768547D}"/>
              </a:ext>
            </a:extLst>
          </p:cNvPr>
          <p:cNvSpPr txBox="1"/>
          <p:nvPr/>
        </p:nvSpPr>
        <p:spPr>
          <a:xfrm>
            <a:off x="304800" y="1032512"/>
            <a:ext cx="9550400" cy="3046988"/>
          </a:xfrm>
          <a:prstGeom prst="rect">
            <a:avLst/>
          </a:prstGeom>
          <a:noFill/>
        </p:spPr>
        <p:txBody>
          <a:bodyPr vert="horz" rtlCol="0">
            <a:spAutoFit/>
          </a:bodyPr>
          <a:lstStyle/>
          <a:p>
            <a:r>
              <a:rPr lang="en-GB" sz="3200" dirty="0">
                <a:solidFill>
                  <a:srgbClr val="FF0000"/>
                </a:solidFill>
                <a:latin typeface="Comic Sans MS" panose="030F0702030302020204" pitchFamily="66" charset="0"/>
              </a:rPr>
              <a:t>Appearance: </a:t>
            </a:r>
          </a:p>
          <a:p>
            <a:r>
              <a:rPr lang="en-GB" sz="3200" dirty="0">
                <a:latin typeface="Comic Sans MS" panose="030F0702030302020204" pitchFamily="66" charset="0"/>
              </a:rPr>
              <a:t>The anaconda is dark green with oval, black spots. Some anaconda’s have yellow scales on the side of their body. The eyes and nostrils are on the top of its head, which enables it to see and breathe whilst partly submerged in the water.</a:t>
            </a:r>
            <a:endParaRPr lang="en-GB" sz="3200" dirty="0">
              <a:solidFill>
                <a:srgbClr val="000000"/>
              </a:solidFill>
              <a:latin typeface="Comic Sans MS" panose="030F0702030302020204" pitchFamily="66" charset="0"/>
            </a:endParaRPr>
          </a:p>
        </p:txBody>
      </p:sp>
      <p:pic>
        <p:nvPicPr>
          <p:cNvPr id="5122" name="Picture 2" descr="Anaconda | Wild Republic">
            <a:extLst>
              <a:ext uri="{FF2B5EF4-FFF2-40B4-BE49-F238E27FC236}">
                <a16:creationId xmlns:a16="http://schemas.microsoft.com/office/drawing/2014/main" id="{20F41E3A-D6E0-4FA9-89AB-090C17DDB1D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13032" y="4408483"/>
            <a:ext cx="4555425" cy="3059117"/>
          </a:xfrm>
          <a:prstGeom prst="rect">
            <a:avLst/>
          </a:prstGeom>
          <a:noFill/>
          <a:extLst>
            <a:ext uri="{909E8E84-426E-40DD-AFC4-6F175D3DCCD1}">
              <a14:hiddenFill xmlns:a14="http://schemas.microsoft.com/office/drawing/2010/main">
                <a:solidFill>
                  <a:srgbClr val="FFFFFF"/>
                </a:solidFill>
              </a14:hiddenFill>
            </a:ext>
          </a:extLst>
        </p:spPr>
      </p:pic>
      <p:pic>
        <p:nvPicPr>
          <p:cNvPr id="8" name="Audio 7">
            <a:hlinkClick r:id="" action="ppaction://media"/>
            <a:extLst>
              <a:ext uri="{FF2B5EF4-FFF2-40B4-BE49-F238E27FC236}">
                <a16:creationId xmlns:a16="http://schemas.microsoft.com/office/drawing/2014/main" id="{0A790E11-941B-45AE-9422-044D764EEAD5}"/>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9398000" y="6858000"/>
            <a:ext cx="609600" cy="609600"/>
          </a:xfrm>
          <a:prstGeom prst="rect">
            <a:avLst/>
          </a:prstGeom>
        </p:spPr>
      </p:pic>
    </p:spTree>
    <p:custDataLst>
      <p:tags r:id="rId1"/>
    </p:custDataLst>
    <p:extLst>
      <p:ext uri="{BB962C8B-B14F-4D97-AF65-F5344CB8AC3E}">
        <p14:creationId xmlns:p14="http://schemas.microsoft.com/office/powerpoint/2010/main" val="3252107477"/>
      </p:ext>
    </p:extLst>
  </p:cSld>
  <p:clrMapOvr>
    <a:masterClrMapping/>
  </p:clrMapOvr>
  <mc:AlternateContent xmlns:mc="http://schemas.openxmlformats.org/markup-compatibility/2006">
    <mc:Choice xmlns:p14="http://schemas.microsoft.com/office/powerpoint/2010/main" Requires="p14">
      <p:transition spd="slow" p14:dur="2000" advTm="19710"/>
    </mc:Choice>
    <mc:Fallback>
      <p:transition spd="slow" advTm="1971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F2E41F2-1B74-4559-B5EC-EA48AF0E646B}"/>
              </a:ext>
            </a:extLst>
          </p:cNvPr>
          <p:cNvSpPr txBox="1"/>
          <p:nvPr/>
        </p:nvSpPr>
        <p:spPr>
          <a:xfrm>
            <a:off x="3323771" y="263071"/>
            <a:ext cx="5392671" cy="769441"/>
          </a:xfrm>
          <a:prstGeom prst="rect">
            <a:avLst/>
          </a:prstGeom>
          <a:noFill/>
        </p:spPr>
        <p:txBody>
          <a:bodyPr vert="horz" wrap="square" rtlCol="0">
            <a:spAutoFit/>
          </a:bodyPr>
          <a:lstStyle/>
          <a:p>
            <a:r>
              <a:rPr lang="en-GB" sz="4400" dirty="0">
                <a:solidFill>
                  <a:srgbClr val="000000"/>
                </a:solidFill>
                <a:latin typeface="Jokerman - 36"/>
              </a:rPr>
              <a:t>A</a:t>
            </a:r>
            <a:r>
              <a:rPr lang="en-US" sz="4400" dirty="0" err="1">
                <a:solidFill>
                  <a:srgbClr val="000000"/>
                </a:solidFill>
                <a:latin typeface="Jokerman - 36"/>
              </a:rPr>
              <a:t>naconda</a:t>
            </a:r>
            <a:endParaRPr lang="en-US" sz="4400" dirty="0">
              <a:solidFill>
                <a:srgbClr val="000000"/>
              </a:solidFill>
              <a:latin typeface="Jokerman - 36"/>
            </a:endParaRPr>
          </a:p>
        </p:txBody>
      </p:sp>
      <p:sp>
        <p:nvSpPr>
          <p:cNvPr id="3" name="TextBox 2">
            <a:extLst>
              <a:ext uri="{FF2B5EF4-FFF2-40B4-BE49-F238E27FC236}">
                <a16:creationId xmlns:a16="http://schemas.microsoft.com/office/drawing/2014/main" id="{C519F47F-44FA-4857-B56D-F2E27768547D}"/>
              </a:ext>
            </a:extLst>
          </p:cNvPr>
          <p:cNvSpPr txBox="1"/>
          <p:nvPr/>
        </p:nvSpPr>
        <p:spPr>
          <a:xfrm>
            <a:off x="319315" y="718471"/>
            <a:ext cx="11337272" cy="6494085"/>
          </a:xfrm>
          <a:prstGeom prst="rect">
            <a:avLst/>
          </a:prstGeom>
          <a:noFill/>
        </p:spPr>
        <p:txBody>
          <a:bodyPr vert="horz" wrap="square" rtlCol="0">
            <a:spAutoFit/>
          </a:bodyPr>
          <a:lstStyle/>
          <a:p>
            <a:endParaRPr lang="en-GB" sz="3200" dirty="0">
              <a:solidFill>
                <a:srgbClr val="FF0000"/>
              </a:solidFill>
              <a:latin typeface="Comic Sans MS" panose="030F0702030302020204" pitchFamily="66" charset="0"/>
            </a:endParaRPr>
          </a:p>
          <a:p>
            <a:r>
              <a:rPr lang="en-GB" sz="3200" dirty="0">
                <a:solidFill>
                  <a:srgbClr val="FF0000"/>
                </a:solidFill>
                <a:latin typeface="Comic Sans MS" panose="030F0702030302020204" pitchFamily="66" charset="0"/>
              </a:rPr>
              <a:t>What they eat: </a:t>
            </a:r>
          </a:p>
          <a:p>
            <a:endParaRPr lang="en-GB" sz="3200" dirty="0">
              <a:solidFill>
                <a:srgbClr val="000000"/>
              </a:solidFill>
              <a:latin typeface="Comic Sans MS" panose="030F0702030302020204" pitchFamily="66" charset="0"/>
            </a:endParaRPr>
          </a:p>
          <a:p>
            <a:r>
              <a:rPr lang="en-GB" sz="3200" dirty="0">
                <a:solidFill>
                  <a:srgbClr val="000000"/>
                </a:solidFill>
                <a:latin typeface="Comic Sans MS" panose="030F0702030302020204" pitchFamily="66" charset="0"/>
              </a:rPr>
              <a:t>Anacondas eat fish, turtles, caiman, monkeys and capybara. They can’t chew their prey so they open their jaws very wide and swallow their prey whole.</a:t>
            </a:r>
          </a:p>
          <a:p>
            <a:endParaRPr lang="en-GB" sz="3200" dirty="0">
              <a:solidFill>
                <a:srgbClr val="000000"/>
              </a:solidFill>
              <a:latin typeface="Comic Sans MS" panose="030F0702030302020204" pitchFamily="66" charset="0"/>
            </a:endParaRPr>
          </a:p>
          <a:p>
            <a:endParaRPr lang="en-GB" sz="3200" dirty="0">
              <a:solidFill>
                <a:srgbClr val="000000"/>
              </a:solidFill>
              <a:latin typeface="Comic Sans MS" panose="030F0702030302020204" pitchFamily="66" charset="0"/>
            </a:endParaRPr>
          </a:p>
          <a:p>
            <a:endParaRPr lang="en-GB" sz="3200" dirty="0">
              <a:solidFill>
                <a:srgbClr val="000000"/>
              </a:solidFill>
              <a:latin typeface="Comic Sans MS" panose="030F0702030302020204" pitchFamily="66" charset="0"/>
            </a:endParaRPr>
          </a:p>
          <a:p>
            <a:endParaRPr lang="en-GB" sz="3200" dirty="0">
              <a:solidFill>
                <a:srgbClr val="000000"/>
              </a:solidFill>
              <a:latin typeface="Comic Sans MS" panose="030F0702030302020204" pitchFamily="66" charset="0"/>
            </a:endParaRPr>
          </a:p>
          <a:p>
            <a:endParaRPr lang="en-GB" sz="3200" dirty="0">
              <a:solidFill>
                <a:srgbClr val="000000"/>
              </a:solidFill>
              <a:latin typeface="Comic Sans MS" panose="030F0702030302020204" pitchFamily="66" charset="0"/>
            </a:endParaRPr>
          </a:p>
          <a:p>
            <a:endParaRPr lang="en-GB" sz="3200" dirty="0">
              <a:solidFill>
                <a:srgbClr val="000000"/>
              </a:solidFill>
              <a:latin typeface="Comic Sans MS" panose="030F0702030302020204" pitchFamily="66" charset="0"/>
            </a:endParaRPr>
          </a:p>
          <a:p>
            <a:r>
              <a:rPr lang="en-GB" sz="3200" dirty="0">
                <a:solidFill>
                  <a:srgbClr val="000000"/>
                </a:solidFill>
                <a:latin typeface="Comic Sans MS" panose="030F0702030302020204" pitchFamily="66" charset="0"/>
              </a:rPr>
              <a:t>          caiman                    capybara</a:t>
            </a:r>
            <a:endParaRPr lang="en-US" sz="3200" dirty="0">
              <a:solidFill>
                <a:srgbClr val="000000"/>
              </a:solidFill>
              <a:latin typeface="Comic Sans MS" panose="030F0702030302020204" pitchFamily="66" charset="0"/>
            </a:endParaRPr>
          </a:p>
        </p:txBody>
      </p:sp>
      <p:pic>
        <p:nvPicPr>
          <p:cNvPr id="2052" name="Picture 4" descr="Caiman - Wikipedia">
            <a:extLst>
              <a:ext uri="{FF2B5EF4-FFF2-40B4-BE49-F238E27FC236}">
                <a16:creationId xmlns:a16="http://schemas.microsoft.com/office/drawing/2014/main" id="{9B1A1420-9E1D-4B44-97C6-89FC0632DC4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1522" y="3719292"/>
            <a:ext cx="3477099" cy="2334986"/>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Capybara Facts">
            <a:extLst>
              <a:ext uri="{FF2B5EF4-FFF2-40B4-BE49-F238E27FC236}">
                <a16:creationId xmlns:a16="http://schemas.microsoft.com/office/drawing/2014/main" id="{81A959AB-6C78-4582-BD57-F2FBE7E0EF1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800828" y="3712942"/>
            <a:ext cx="3508859" cy="2334986"/>
          </a:xfrm>
          <a:prstGeom prst="rect">
            <a:avLst/>
          </a:prstGeom>
          <a:noFill/>
          <a:extLst>
            <a:ext uri="{909E8E84-426E-40DD-AFC4-6F175D3DCCD1}">
              <a14:hiddenFill xmlns:a14="http://schemas.microsoft.com/office/drawing/2010/main">
                <a:solidFill>
                  <a:srgbClr val="FFFFFF"/>
                </a:solidFill>
              </a14:hiddenFill>
            </a:ext>
          </a:extLst>
        </p:spPr>
      </p:pic>
      <p:pic>
        <p:nvPicPr>
          <p:cNvPr id="5" name="Audio 4">
            <a:hlinkClick r:id="" action="ppaction://media"/>
            <a:extLst>
              <a:ext uri="{FF2B5EF4-FFF2-40B4-BE49-F238E27FC236}">
                <a16:creationId xmlns:a16="http://schemas.microsoft.com/office/drawing/2014/main" id="{E701412D-5B54-41C6-A4CD-0766FD187905}"/>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9398000" y="6858000"/>
            <a:ext cx="609600" cy="609600"/>
          </a:xfrm>
          <a:prstGeom prst="rect">
            <a:avLst/>
          </a:prstGeom>
        </p:spPr>
      </p:pic>
    </p:spTree>
    <p:custDataLst>
      <p:tags r:id="rId1"/>
    </p:custDataLst>
    <p:extLst>
      <p:ext uri="{BB962C8B-B14F-4D97-AF65-F5344CB8AC3E}">
        <p14:creationId xmlns:p14="http://schemas.microsoft.com/office/powerpoint/2010/main" val="3472443339"/>
      </p:ext>
    </p:extLst>
  </p:cSld>
  <p:clrMapOvr>
    <a:masterClrMapping/>
  </p:clrMapOvr>
  <mc:AlternateContent xmlns:mc="http://schemas.openxmlformats.org/markup-compatibility/2006">
    <mc:Choice xmlns:p14="http://schemas.microsoft.com/office/powerpoint/2010/main" Requires="p14">
      <p:transition spd="slow" p14:dur="2000" advTm="18140"/>
    </mc:Choice>
    <mc:Fallback>
      <p:transition spd="slow" advTm="1814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F2E41F2-1B74-4559-B5EC-EA48AF0E646B}"/>
              </a:ext>
            </a:extLst>
          </p:cNvPr>
          <p:cNvSpPr txBox="1"/>
          <p:nvPr/>
        </p:nvSpPr>
        <p:spPr>
          <a:xfrm>
            <a:off x="3323771" y="263071"/>
            <a:ext cx="5392671" cy="769441"/>
          </a:xfrm>
          <a:prstGeom prst="rect">
            <a:avLst/>
          </a:prstGeom>
          <a:noFill/>
        </p:spPr>
        <p:txBody>
          <a:bodyPr vert="horz" wrap="square" rtlCol="0">
            <a:spAutoFit/>
          </a:bodyPr>
          <a:lstStyle/>
          <a:p>
            <a:r>
              <a:rPr lang="en-GB" sz="4400" dirty="0">
                <a:solidFill>
                  <a:srgbClr val="000000"/>
                </a:solidFill>
                <a:latin typeface="Jokerman - 36"/>
              </a:rPr>
              <a:t>A</a:t>
            </a:r>
            <a:r>
              <a:rPr lang="en-US" sz="4400" dirty="0" err="1">
                <a:solidFill>
                  <a:srgbClr val="000000"/>
                </a:solidFill>
                <a:latin typeface="Jokerman - 36"/>
              </a:rPr>
              <a:t>naconda</a:t>
            </a:r>
            <a:endParaRPr lang="en-US" sz="4400" dirty="0">
              <a:solidFill>
                <a:srgbClr val="000000"/>
              </a:solidFill>
              <a:latin typeface="Jokerman - 36"/>
            </a:endParaRPr>
          </a:p>
        </p:txBody>
      </p:sp>
      <p:sp>
        <p:nvSpPr>
          <p:cNvPr id="3" name="TextBox 2">
            <a:extLst>
              <a:ext uri="{FF2B5EF4-FFF2-40B4-BE49-F238E27FC236}">
                <a16:creationId xmlns:a16="http://schemas.microsoft.com/office/drawing/2014/main" id="{C519F47F-44FA-4857-B56D-F2E27768547D}"/>
              </a:ext>
            </a:extLst>
          </p:cNvPr>
          <p:cNvSpPr txBox="1"/>
          <p:nvPr/>
        </p:nvSpPr>
        <p:spPr>
          <a:xfrm>
            <a:off x="351470" y="647791"/>
            <a:ext cx="11337272" cy="4031873"/>
          </a:xfrm>
          <a:prstGeom prst="rect">
            <a:avLst/>
          </a:prstGeom>
          <a:noFill/>
        </p:spPr>
        <p:txBody>
          <a:bodyPr vert="horz" wrap="square" rtlCol="0">
            <a:spAutoFit/>
          </a:bodyPr>
          <a:lstStyle/>
          <a:p>
            <a:endParaRPr lang="en-GB" sz="3200" dirty="0">
              <a:solidFill>
                <a:srgbClr val="FF0000"/>
              </a:solidFill>
              <a:latin typeface="Comic Sans MS" panose="030F0702030302020204" pitchFamily="66" charset="0"/>
            </a:endParaRPr>
          </a:p>
          <a:p>
            <a:endParaRPr lang="en-GB" sz="3200" dirty="0">
              <a:solidFill>
                <a:srgbClr val="000000"/>
              </a:solidFill>
              <a:latin typeface="Comic Sans MS" panose="030F0702030302020204" pitchFamily="66" charset="0"/>
            </a:endParaRPr>
          </a:p>
          <a:p>
            <a:endParaRPr lang="en-GB" sz="3200" dirty="0">
              <a:solidFill>
                <a:srgbClr val="000000"/>
              </a:solidFill>
              <a:latin typeface="Comic Sans MS" panose="030F0702030302020204" pitchFamily="66" charset="0"/>
            </a:endParaRPr>
          </a:p>
          <a:p>
            <a:endParaRPr lang="en-GB" sz="3200" dirty="0">
              <a:solidFill>
                <a:srgbClr val="000000"/>
              </a:solidFill>
              <a:latin typeface="Comic Sans MS" panose="030F0702030302020204" pitchFamily="66" charset="0"/>
            </a:endParaRPr>
          </a:p>
          <a:p>
            <a:endParaRPr lang="en-GB" sz="3200" dirty="0">
              <a:solidFill>
                <a:srgbClr val="000000"/>
              </a:solidFill>
              <a:latin typeface="Comic Sans MS" panose="030F0702030302020204" pitchFamily="66" charset="0"/>
            </a:endParaRPr>
          </a:p>
          <a:p>
            <a:endParaRPr lang="en-GB" sz="3200" dirty="0">
              <a:solidFill>
                <a:srgbClr val="000000"/>
              </a:solidFill>
              <a:latin typeface="Comic Sans MS" panose="030F0702030302020204" pitchFamily="66" charset="0"/>
            </a:endParaRPr>
          </a:p>
          <a:p>
            <a:endParaRPr lang="en-GB" sz="3200" dirty="0">
              <a:solidFill>
                <a:srgbClr val="000000"/>
              </a:solidFill>
              <a:latin typeface="Comic Sans MS" panose="030F0702030302020204" pitchFamily="66" charset="0"/>
            </a:endParaRPr>
          </a:p>
          <a:p>
            <a:r>
              <a:rPr lang="en-GB" sz="3200" dirty="0">
                <a:solidFill>
                  <a:srgbClr val="000000"/>
                </a:solidFill>
                <a:latin typeface="Comic Sans MS" panose="030F0702030302020204" pitchFamily="66" charset="0"/>
              </a:rPr>
              <a:t>          </a:t>
            </a:r>
            <a:endParaRPr lang="en-US" sz="3200" dirty="0">
              <a:solidFill>
                <a:srgbClr val="000000"/>
              </a:solidFill>
              <a:latin typeface="Comic Sans MS" panose="030F0702030302020204" pitchFamily="66" charset="0"/>
            </a:endParaRPr>
          </a:p>
        </p:txBody>
      </p:sp>
      <p:pic>
        <p:nvPicPr>
          <p:cNvPr id="6146" name="Picture 2" descr="Locally based rainforest explorer witness to “Eaten Alive” | The Southwest  Times">
            <a:extLst>
              <a:ext uri="{FF2B5EF4-FFF2-40B4-BE49-F238E27FC236}">
                <a16:creationId xmlns:a16="http://schemas.microsoft.com/office/drawing/2014/main" id="{40F64BF3-A7E1-4DE2-A6C6-14FFEFE83DD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70000" y="1266825"/>
            <a:ext cx="7620000" cy="5086350"/>
          </a:xfrm>
          <a:prstGeom prst="rect">
            <a:avLst/>
          </a:prstGeom>
          <a:noFill/>
          <a:extLst>
            <a:ext uri="{909E8E84-426E-40DD-AFC4-6F175D3DCCD1}">
              <a14:hiddenFill xmlns:a14="http://schemas.microsoft.com/office/drawing/2010/main">
                <a:solidFill>
                  <a:srgbClr val="FFFFFF"/>
                </a:solidFill>
              </a14:hiddenFill>
            </a:ext>
          </a:extLst>
        </p:spPr>
      </p:pic>
      <p:pic>
        <p:nvPicPr>
          <p:cNvPr id="6" name="Audio 5">
            <a:hlinkClick r:id="" action="ppaction://media"/>
            <a:extLst>
              <a:ext uri="{FF2B5EF4-FFF2-40B4-BE49-F238E27FC236}">
                <a16:creationId xmlns:a16="http://schemas.microsoft.com/office/drawing/2014/main" id="{9FEC36C1-5B87-40F1-86F8-6552E47551C3}"/>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9398000" y="6858000"/>
            <a:ext cx="609600" cy="609600"/>
          </a:xfrm>
          <a:prstGeom prst="rect">
            <a:avLst/>
          </a:prstGeom>
        </p:spPr>
      </p:pic>
    </p:spTree>
    <p:custDataLst>
      <p:tags r:id="rId1"/>
    </p:custDataLst>
    <p:extLst>
      <p:ext uri="{BB962C8B-B14F-4D97-AF65-F5344CB8AC3E}">
        <p14:creationId xmlns:p14="http://schemas.microsoft.com/office/powerpoint/2010/main" val="2401082034"/>
      </p:ext>
    </p:extLst>
  </p:cSld>
  <p:clrMapOvr>
    <a:masterClrMapping/>
  </p:clrMapOvr>
  <mc:AlternateContent xmlns:mc="http://schemas.openxmlformats.org/markup-compatibility/2006">
    <mc:Choice xmlns:p14="http://schemas.microsoft.com/office/powerpoint/2010/main" Requires="p14">
      <p:transition spd="slow" p14:dur="2000" advTm="54784"/>
    </mc:Choice>
    <mc:Fallback>
      <p:transition spd="slow" advTm="5478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2">
            <a:lumMod val="40000"/>
            <a:lumOff val="60000"/>
          </a:schemeClr>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519F47F-44FA-4857-B56D-F2E27768547D}"/>
              </a:ext>
            </a:extLst>
          </p:cNvPr>
          <p:cNvSpPr txBox="1"/>
          <p:nvPr/>
        </p:nvSpPr>
        <p:spPr>
          <a:xfrm>
            <a:off x="304800" y="1032512"/>
            <a:ext cx="9550400" cy="1569660"/>
          </a:xfrm>
          <a:prstGeom prst="rect">
            <a:avLst/>
          </a:prstGeom>
          <a:noFill/>
        </p:spPr>
        <p:txBody>
          <a:bodyPr vert="horz" rtlCol="0">
            <a:spAutoFit/>
          </a:bodyPr>
          <a:lstStyle/>
          <a:p>
            <a:r>
              <a:rPr lang="en-GB" sz="3200" dirty="0">
                <a:solidFill>
                  <a:srgbClr val="000000"/>
                </a:solidFill>
                <a:latin typeface="Comic Sans MS" panose="030F0702030302020204" pitchFamily="66" charset="0"/>
              </a:rPr>
              <a:t>I would like you to write some facts about the anaconda. </a:t>
            </a:r>
          </a:p>
          <a:p>
            <a:endParaRPr lang="en-US" sz="3200" dirty="0">
              <a:solidFill>
                <a:srgbClr val="000000"/>
              </a:solidFill>
              <a:latin typeface="Comic Sans MS" panose="030F0702030302020204" pitchFamily="66" charset="0"/>
            </a:endParaRPr>
          </a:p>
        </p:txBody>
      </p:sp>
      <p:pic>
        <p:nvPicPr>
          <p:cNvPr id="5" name="Picture 4">
            <a:extLst>
              <a:ext uri="{FF2B5EF4-FFF2-40B4-BE49-F238E27FC236}">
                <a16:creationId xmlns:a16="http://schemas.microsoft.com/office/drawing/2014/main" id="{60BD2E24-4AD9-4C49-91BD-63540927B65E}"/>
              </a:ext>
            </a:extLst>
          </p:cNvPr>
          <p:cNvPicPr>
            <a:picLocks noChangeAspect="1"/>
          </p:cNvPicPr>
          <p:nvPr/>
        </p:nvPicPr>
        <p:blipFill rotWithShape="1">
          <a:blip r:embed="rId5"/>
          <a:srcRect l="14143" t="21415" r="15429" b="4390"/>
          <a:stretch/>
        </p:blipFill>
        <p:spPr>
          <a:xfrm>
            <a:off x="1091764" y="2198914"/>
            <a:ext cx="7976471" cy="4724400"/>
          </a:xfrm>
          <a:prstGeom prst="rect">
            <a:avLst/>
          </a:prstGeom>
        </p:spPr>
      </p:pic>
      <p:pic>
        <p:nvPicPr>
          <p:cNvPr id="7" name="Audio 6">
            <a:hlinkClick r:id="" action="ppaction://media"/>
            <a:extLst>
              <a:ext uri="{FF2B5EF4-FFF2-40B4-BE49-F238E27FC236}">
                <a16:creationId xmlns:a16="http://schemas.microsoft.com/office/drawing/2014/main" id="{944CFA3D-87B3-4A80-AC7D-073BAF9EAD02}"/>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9398000" y="6858000"/>
            <a:ext cx="609600" cy="609600"/>
          </a:xfrm>
          <a:prstGeom prst="rect">
            <a:avLst/>
          </a:prstGeom>
        </p:spPr>
      </p:pic>
    </p:spTree>
    <p:custDataLst>
      <p:tags r:id="rId1"/>
    </p:custDataLst>
    <p:extLst>
      <p:ext uri="{BB962C8B-B14F-4D97-AF65-F5344CB8AC3E}">
        <p14:creationId xmlns:p14="http://schemas.microsoft.com/office/powerpoint/2010/main" val="2825274731"/>
      </p:ext>
    </p:extLst>
  </p:cSld>
  <p:clrMapOvr>
    <a:masterClrMapping/>
  </p:clrMapOvr>
  <mc:AlternateContent xmlns:mc="http://schemas.openxmlformats.org/markup-compatibility/2006">
    <mc:Choice xmlns:p14="http://schemas.microsoft.com/office/powerpoint/2010/main" Requires="p14">
      <p:transition spd="slow" p14:dur="2000" advTm="21466"/>
    </mc:Choice>
    <mc:Fallback>
      <p:transition spd="slow" advTm="2146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7.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8.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85</TotalTime>
  <Words>189</Words>
  <Application>Microsoft Office PowerPoint</Application>
  <PresentationFormat>Custom</PresentationFormat>
  <Paragraphs>40</Paragraphs>
  <Slides>8</Slides>
  <Notes>0</Notes>
  <HiddenSlides>0</HiddenSlides>
  <MMClips>8</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8</vt:i4>
      </vt:variant>
    </vt:vector>
  </HeadingPairs>
  <TitlesOfParts>
    <vt:vector size="15" baseType="lpstr">
      <vt:lpstr>Jokerman - 74</vt:lpstr>
      <vt:lpstr>Comic Sans MS</vt:lpstr>
      <vt:lpstr>Calibri Light</vt:lpstr>
      <vt:lpstr>Jokerman - 36</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Christina Weerasekera</dc:creator>
  <cp:lastModifiedBy>Christina Weerasekera</cp:lastModifiedBy>
  <cp:revision>12</cp:revision>
  <dcterms:created xsi:type="dcterms:W3CDTF">2021-01-14T10:39:15Z</dcterms:created>
  <dcterms:modified xsi:type="dcterms:W3CDTF">2021-01-23T14:52:41Z</dcterms:modified>
</cp:coreProperties>
</file>