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61" r:id="rId4"/>
    <p:sldId id="264" r:id="rId5"/>
    <p:sldId id="258" r:id="rId6"/>
    <p:sldId id="262" r:id="rId7"/>
    <p:sldId id="265" r:id="rId8"/>
    <p:sldId id="263" r:id="rId9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Comic Sans MS" panose="030F0702030302020204" pitchFamily="66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18200-1498-4DE0-B7CA-6F7BA4263F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F4231-D1C4-4545-BAE6-B6A34F926B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D82A5-B5D3-4203-8C87-48ADE7EA9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7B275E-84D3-4F27-AA09-0157CE60A4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5787A-2622-4768-9593-9D6137EFB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247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5C21-A19A-4138-BF75-5AE5A1DA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6295A-816B-4CEA-8497-0C08C5FF4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BC911-2323-4EDA-983F-25429D17D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821F59-4E5A-4F43-BF00-A4259D6F0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A35332-DB01-42A8-BB9F-3404E0D47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903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ECABD-7C3A-4FF7-B82E-8CC4E394A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EE303-7158-4C4B-9450-8DD40B25A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056C4-A137-46F4-ACE0-26394A099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74674-E74F-4521-8881-954CC27FC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0A44D-7B61-4505-965E-AD848B5A0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46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0A6A4-642E-470D-820B-0BA084A333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C50B5D-A5CD-4DE9-BF36-05B67F3BDF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44ACC7-4ED0-42A2-BB37-2C96107CD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D5114-8553-4BD2-BB65-8E90B180A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9C1FD-005E-4523-8591-17409EF2E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C4CAF2-4B01-41B2-9A7F-B839D87C0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9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11F00-5124-4F28-A273-2A18E5636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629D9-0BAB-477B-BA6A-5D8C16997A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341C5B-C2B9-453C-B71E-AFC9C4992E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98B43C-AB56-4B8B-9260-85F7738FC4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CDAFB2-28C0-444A-9CEC-A799BC71F4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10352C-B06F-4729-9FA2-2A7456B8C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A7DD6F-6C18-4DA7-961E-400DFD2E6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995D350-BE10-4CFE-A7F7-227D24B19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656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83CC6-20EE-4603-90B5-D6DBADEF2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C53110-4866-4FD5-9543-9BBB15A53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AD350A-7A08-4B36-A162-E48492CF9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4A6311-32A6-488B-8F91-C82D0B8DA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913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8B02BF-E80E-4BC5-A1CB-D8753B0D2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D372B5-B52D-4134-8BC5-0E8B8F8B2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8F7480-2D4E-4C11-BDBD-1B639EABC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676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814CD-F2F7-4C7A-8758-E99D617BB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737A57-FACB-4E64-8C68-F33CC86F2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B547C2-6FA7-47C7-9BD3-D1C8912720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6AC6D3-0359-42AE-B82A-836349EC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E35629-A8FB-4B83-A185-C9043C0C6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E5A03B-A629-49D8-A3CA-D1BA11E03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736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51A42-C40D-456A-AD66-576B34360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4260561-F7FA-4AD3-A4E9-1C54FE6A6D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5BE1B2-C989-43F1-914A-6B8F48CAA3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E0BA9-AF95-4A18-9C2B-2E3624C06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505FE-EFE2-402D-B017-EE94F9397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F0345D-3547-4C88-B5BA-30BF61931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119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2DF92-1045-444A-8229-5CFDB930D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EC2B0A-0903-4A13-8FFD-16ADF8719C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6704A5-9920-4EAB-B7FF-A76C2E3C7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B661-6673-4A16-BBB9-E3772CE92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B8DAD-8661-459F-8CF6-0D9F3D3A0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934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B34D3A-0F42-46E8-82C4-C373148413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24E825-1CEB-4483-861A-1E460A2220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A53AC8-1A74-47B4-A4A2-1E789D73A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6F405-97A4-453A-99D7-44438BE39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A183C-465F-457B-B20C-0303E915E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637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685912-81EC-4EBF-AF2A-1ED2FBDCD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72D00D-5C92-4938-9D92-A7C264770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08EFB-0A39-41C1-BE27-99E00085E2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81E64-8F32-46C0-8988-94F692DA79FD}" type="datetimeFigureOut">
              <a:rPr lang="en-US" smtClean="0"/>
              <a:t>1/23/2021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D6706-5A7D-4251-B4FA-A5588244FE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D06FA-8D46-4B94-8CD5-97BB2A4382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708A-2690-434C-BD9E-3F440401D4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2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6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C4CD45C-89DF-4736-BAFF-9C04B5BE54E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5839"/>
            <a:ext cx="10185400" cy="6708321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D9F2943-3860-4018-A543-AA3126D2D515}"/>
              </a:ext>
            </a:extLst>
          </p:cNvPr>
          <p:cNvSpPr txBox="1"/>
          <p:nvPr/>
        </p:nvSpPr>
        <p:spPr>
          <a:xfrm>
            <a:off x="2198914" y="3100614"/>
            <a:ext cx="9359900" cy="9541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600" dirty="0">
                <a:solidFill>
                  <a:srgbClr val="000000"/>
                </a:solidFill>
                <a:latin typeface="Jokerman - 74"/>
              </a:rPr>
              <a:t>Amazing Animals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D50BB72-E51A-432B-BD88-3B5A2F2BF96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86373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88"/>
    </mc:Choice>
    <mc:Fallback xmlns="">
      <p:transition spd="slow" advTm="223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0380A6-30DA-46F8-9C59-255B0019EC4F}"/>
              </a:ext>
            </a:extLst>
          </p:cNvPr>
          <p:cNvSpPr txBox="1"/>
          <p:nvPr/>
        </p:nvSpPr>
        <p:spPr>
          <a:xfrm>
            <a:off x="551543" y="508000"/>
            <a:ext cx="859245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latin typeface="Comic Sans MS" panose="030F0702030302020204" pitchFamily="66" charset="0"/>
              </a:rPr>
              <a:t>We are learning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About orcas. </a:t>
            </a:r>
          </a:p>
          <a:p>
            <a:endParaRPr lang="en-GB" sz="6000" dirty="0">
              <a:latin typeface="Comic Sans MS" panose="030F0702030302020204" pitchFamily="66" charset="0"/>
            </a:endParaRPr>
          </a:p>
          <a:p>
            <a:r>
              <a:rPr lang="en-GB" sz="6000" dirty="0">
                <a:latin typeface="Comic Sans MS" panose="030F0702030302020204" pitchFamily="66" charset="0"/>
              </a:rPr>
              <a:t>To write a fact file about orcas.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97417B0-1580-49CF-9EE6-10C92FEF67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644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54"/>
    </mc:Choice>
    <mc:Fallback xmlns="">
      <p:transition spd="slow" advTm="126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2E41F2-1B74-4559-B5EC-EA48AF0E646B}"/>
              </a:ext>
            </a:extLst>
          </p:cNvPr>
          <p:cNvSpPr txBox="1"/>
          <p:nvPr/>
        </p:nvSpPr>
        <p:spPr>
          <a:xfrm>
            <a:off x="3788228" y="242452"/>
            <a:ext cx="539267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Jokerman - 36"/>
              </a:rPr>
              <a:t>Orca</a:t>
            </a:r>
            <a:endParaRPr lang="en-US" sz="4400" dirty="0">
              <a:solidFill>
                <a:srgbClr val="000000"/>
              </a:solidFill>
              <a:latin typeface="Jokerman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04799" y="1011893"/>
            <a:ext cx="9550400" cy="35394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Habitat: </a:t>
            </a: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Orca’s can be found in all seas and oceans across the world. They are able to live in cold and warm water. </a:t>
            </a:r>
          </a:p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They live and hunt in a group called a ‘pod’. There can be up to forty orcas in a pod. </a:t>
            </a:r>
            <a:endParaRPr lang="en-US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F9A1C0C4-3180-4E9B-8997-9A75A3AA145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90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82"/>
    </mc:Choice>
    <mc:Fallback xmlns="">
      <p:transition spd="slow" advTm="20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2E41F2-1B74-4559-B5EC-EA48AF0E646B}"/>
              </a:ext>
            </a:extLst>
          </p:cNvPr>
          <p:cNvSpPr txBox="1"/>
          <p:nvPr/>
        </p:nvSpPr>
        <p:spPr>
          <a:xfrm>
            <a:off x="3236685" y="247720"/>
            <a:ext cx="539267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Jokerman - 36"/>
              </a:rPr>
              <a:t>Orca</a:t>
            </a:r>
            <a:endParaRPr lang="en-US" sz="4400" dirty="0">
              <a:solidFill>
                <a:srgbClr val="000000"/>
              </a:solidFill>
              <a:latin typeface="Jokerman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04799" y="1011893"/>
            <a:ext cx="95504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Habitat:                                         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                 </a:t>
            </a: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FBEBF59F-1FFB-4189-9679-545C66BE3C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  <p:pic>
        <p:nvPicPr>
          <p:cNvPr id="1026" name="Picture 2" descr="Ecology - Everything about Orca">
            <a:extLst>
              <a:ext uri="{FF2B5EF4-FFF2-40B4-BE49-F238E27FC236}">
                <a16:creationId xmlns:a16="http://schemas.microsoft.com/office/drawing/2014/main" id="{AF9A7FE1-E79E-4079-BEE4-5EF5D3FFD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087" y="1640298"/>
            <a:ext cx="7597826" cy="4967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978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23"/>
    </mc:Choice>
    <mc:Fallback xmlns="">
      <p:transition spd="slow" advTm="28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2E41F2-1B74-4559-B5EC-EA48AF0E646B}"/>
              </a:ext>
            </a:extLst>
          </p:cNvPr>
          <p:cNvSpPr txBox="1"/>
          <p:nvPr/>
        </p:nvSpPr>
        <p:spPr>
          <a:xfrm>
            <a:off x="3323771" y="263071"/>
            <a:ext cx="539267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Jokerman - 36"/>
              </a:rPr>
              <a:t>  Orca</a:t>
            </a:r>
            <a:endParaRPr lang="en-US" sz="4400" dirty="0">
              <a:solidFill>
                <a:srgbClr val="000000"/>
              </a:solidFill>
              <a:latin typeface="Jokerman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04800" y="1032512"/>
            <a:ext cx="9550400" cy="255454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Appearance: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Orcas have a black back, white chest and sides, and a white patch above and behind the eye. Calves are born with a yellowish or orange tint, which fades to white.</a:t>
            </a:r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0A790E11-941B-45AE-9422-044D764EEA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  <p:pic>
        <p:nvPicPr>
          <p:cNvPr id="2050" name="Picture 2" descr="killer whale | Definition &amp; Facts | Britannica">
            <a:extLst>
              <a:ext uri="{FF2B5EF4-FFF2-40B4-BE49-F238E27FC236}">
                <a16:creationId xmlns:a16="http://schemas.microsoft.com/office/drawing/2014/main" id="{A0A7DBFB-A330-44CE-8504-BFCF5A961E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587057"/>
            <a:ext cx="5588000" cy="3667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210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10"/>
    </mc:Choice>
    <mc:Fallback xmlns="">
      <p:transition spd="slow" advTm="19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2E41F2-1B74-4559-B5EC-EA48AF0E646B}"/>
              </a:ext>
            </a:extLst>
          </p:cNvPr>
          <p:cNvSpPr txBox="1"/>
          <p:nvPr/>
        </p:nvSpPr>
        <p:spPr>
          <a:xfrm>
            <a:off x="4005329" y="333750"/>
            <a:ext cx="539267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Jokerman - 36"/>
              </a:rPr>
              <a:t>Orca</a:t>
            </a:r>
            <a:endParaRPr lang="en-US" sz="4400" dirty="0">
              <a:solidFill>
                <a:srgbClr val="000000"/>
              </a:solidFill>
              <a:latin typeface="Jokerman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19315" y="718471"/>
            <a:ext cx="9361714" cy="69865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What they eat: </a:t>
            </a: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Orcas eat seals, fish, squid and sea birds. They have been seen hunting for penguins too. Orca’s don’t chew their prey but swallow it whole, even though they have teeth.</a:t>
            </a: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          </a:t>
            </a:r>
            <a:endParaRPr lang="en-US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701412D-5B54-41C6-A4CD-0766FD1879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  <p:pic>
        <p:nvPicPr>
          <p:cNvPr id="3076" name="Picture 4" descr="Why won't orcas eat a human? - Quora">
            <a:extLst>
              <a:ext uri="{FF2B5EF4-FFF2-40B4-BE49-F238E27FC236}">
                <a16:creationId xmlns:a16="http://schemas.microsoft.com/office/drawing/2014/main" id="{7CB6B63B-E4CE-408C-AA79-4053D3297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630" y="4389434"/>
            <a:ext cx="4368969" cy="2896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244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40"/>
    </mc:Choice>
    <mc:Fallback xmlns="">
      <p:transition spd="slow" advTm="18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F2E41F2-1B74-4559-B5EC-EA48AF0E646B}"/>
              </a:ext>
            </a:extLst>
          </p:cNvPr>
          <p:cNvSpPr txBox="1"/>
          <p:nvPr/>
        </p:nvSpPr>
        <p:spPr>
          <a:xfrm>
            <a:off x="3759199" y="308428"/>
            <a:ext cx="5392671" cy="76944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Jokerman - 36"/>
              </a:rPr>
              <a:t>Orca</a:t>
            </a:r>
            <a:endParaRPr lang="en-US" sz="4400" dirty="0">
              <a:solidFill>
                <a:srgbClr val="000000"/>
              </a:solidFill>
              <a:latin typeface="Jokerman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51470" y="647791"/>
            <a:ext cx="11337272" cy="403187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32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GB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          </a:t>
            </a:r>
            <a:endParaRPr lang="en-US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FEC36C1-5B87-40F1-86F8-6552E47551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  <p:pic>
        <p:nvPicPr>
          <p:cNvPr id="4098" name="Picture 2" descr="Photographer Tory Kallman Gets His Orca Breach -">
            <a:extLst>
              <a:ext uri="{FF2B5EF4-FFF2-40B4-BE49-F238E27FC236}">
                <a16:creationId xmlns:a16="http://schemas.microsoft.com/office/drawing/2014/main" id="{3382E8B5-B36A-44AC-9360-1142705F2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384" y="1236399"/>
            <a:ext cx="7224987" cy="612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108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784"/>
    </mc:Choice>
    <mc:Fallback xmlns="">
      <p:transition spd="slow" advTm="54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519F47F-44FA-4857-B56D-F2E27768547D}"/>
              </a:ext>
            </a:extLst>
          </p:cNvPr>
          <p:cNvSpPr txBox="1"/>
          <p:nvPr/>
        </p:nvSpPr>
        <p:spPr>
          <a:xfrm>
            <a:off x="304800" y="1032512"/>
            <a:ext cx="9550400" cy="15696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some facts about the orcas. </a:t>
            </a:r>
          </a:p>
          <a:p>
            <a:endParaRPr lang="en-US" sz="32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BD2E24-4AD9-4C49-91BD-63540927B65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4143" t="21415" r="15429" b="4390"/>
          <a:stretch/>
        </p:blipFill>
        <p:spPr>
          <a:xfrm>
            <a:off x="1091764" y="2198914"/>
            <a:ext cx="7976471" cy="4724400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44CFA3D-87B3-4A80-AC7D-073BAF9EAD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527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66"/>
    </mc:Choice>
    <mc:Fallback xmlns="">
      <p:transition spd="slow" advTm="21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166</Words>
  <Application>Microsoft Office PowerPoint</Application>
  <PresentationFormat>Custom</PresentationFormat>
  <Paragraphs>39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Jokerman - 74</vt:lpstr>
      <vt:lpstr>Calibri Light</vt:lpstr>
      <vt:lpstr>Comic Sans MS</vt:lpstr>
      <vt:lpstr>Arial</vt:lpstr>
      <vt:lpstr>Calibri</vt:lpstr>
      <vt:lpstr>Jokerman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15</cp:revision>
  <dcterms:created xsi:type="dcterms:W3CDTF">2021-01-14T10:39:15Z</dcterms:created>
  <dcterms:modified xsi:type="dcterms:W3CDTF">2021-01-23T18:17:04Z</dcterms:modified>
</cp:coreProperties>
</file>