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tmp" ContentType="image/png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4" r:id="rId1"/>
  </p:sldMasterIdLst>
  <p:sldIdLst>
    <p:sldId id="256" r:id="rId2"/>
    <p:sldId id="265" r:id="rId3"/>
    <p:sldId id="257" r:id="rId4"/>
    <p:sldId id="259" r:id="rId5"/>
    <p:sldId id="258" r:id="rId6"/>
    <p:sldId id="260" r:id="rId7"/>
    <p:sldId id="261" r:id="rId8"/>
    <p:sldId id="263" r:id="rId9"/>
    <p:sldId id="262" r:id="rId10"/>
    <p:sldId id="264" r:id="rId1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002" autoAdjust="0"/>
    <p:restoredTop sz="94660"/>
  </p:normalViewPr>
  <p:slideViewPr>
    <p:cSldViewPr snapToGrid="0">
      <p:cViewPr varScale="1">
        <p:scale>
          <a:sx n="64" d="100"/>
          <a:sy n="64" d="100"/>
        </p:scale>
        <p:origin x="56" y="10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1447800"/>
            <a:ext cx="882565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70F276-1833-4A75-9C1D-A56E2295A68D}" type="datetimeFigureOut">
              <a:rPr lang="en-US" smtClean="0"/>
              <a:t>1/14/2021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844951-7827-47D4-8276-7DDE1FA7D85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546321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70F276-1833-4A75-9C1D-A56E2295A68D}" type="datetimeFigureOut">
              <a:rPr lang="en-US" smtClean="0"/>
              <a:t>1/14/2021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844951-7827-47D4-8276-7DDE1FA7D85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85299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861733"/>
            <a:ext cx="882565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4777381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70F276-1833-4A75-9C1D-A56E2295A68D}" type="datetimeFigureOut">
              <a:rPr lang="en-US" smtClean="0"/>
              <a:t>1/14/2021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844951-7827-47D4-8276-7DDE1FA7D85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4239209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03312" y="2060575"/>
            <a:ext cx="4396339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654493" y="2056092"/>
            <a:ext cx="4396341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70F276-1833-4A75-9C1D-A56E2295A68D}" type="datetimeFigureOut">
              <a:rPr lang="en-US" smtClean="0"/>
              <a:t>1/14/2021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844951-7827-47D4-8276-7DDE1FA7D85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116498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3" y="1905000"/>
            <a:ext cx="43963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03312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4495" y="1905000"/>
            <a:ext cx="43963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654495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70F276-1833-4A75-9C1D-A56E2295A68D}" type="datetimeFigureOut">
              <a:rPr lang="en-US" smtClean="0"/>
              <a:t>1/14/2021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844951-7827-47D4-8276-7DDE1FA7D85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0535777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70F276-1833-4A75-9C1D-A56E2295A68D}" type="datetimeFigureOut">
              <a:rPr lang="en-US" smtClean="0"/>
              <a:t>1/14/2021</a:t>
            </a:fld>
            <a:endParaRPr lang="en-US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844951-7827-47D4-8276-7DDE1FA7D85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10545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70F276-1833-4A75-9C1D-A56E2295A68D}" type="datetimeFigureOut">
              <a:rPr lang="en-US" smtClean="0"/>
              <a:t>1/14/2021</a:t>
            </a:fld>
            <a:endParaRPr lang="en-US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844951-7827-47D4-8276-7DDE1FA7D85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878196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3" y="1447800"/>
            <a:ext cx="3401064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84616" y="1447800"/>
            <a:ext cx="5195997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3" y="3129280"/>
            <a:ext cx="3401063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70F276-1833-4A75-9C1D-A56E2295A68D}" type="datetimeFigureOut">
              <a:rPr lang="en-US" smtClean="0"/>
              <a:t>1/14/2021</a:t>
            </a:fld>
            <a:endParaRPr lang="en-US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844951-7827-47D4-8276-7DDE1FA7D85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139403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854192"/>
            <a:ext cx="5092906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949546" y="1143000"/>
            <a:ext cx="3200400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5084979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70F276-1833-4A75-9C1D-A56E2295A68D}" type="datetimeFigureOut">
              <a:rPr lang="en-US" smtClean="0"/>
              <a:t>1/14/2021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844951-7827-47D4-8276-7DDE1FA7D85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60442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800587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6" y="536732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70F276-1833-4A75-9C1D-A56E2295A68D}" type="datetimeFigureOut">
              <a:rPr lang="en-US" smtClean="0"/>
              <a:pPr/>
              <a:t>1/14/2021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FFFFFF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844951-7827-47D4-8276-7DDE1FA7D85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210192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8825659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8825659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70F276-1833-4A75-9C1D-A56E2295A68D}" type="datetimeFigureOut">
              <a:rPr lang="en-US" smtClean="0"/>
              <a:pPr/>
              <a:t>1/14/2021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FFFFFF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844951-7827-47D4-8276-7DDE1FA7D85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77852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801" y="1447800"/>
            <a:ext cx="7999315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14"/>
          </p:nvPr>
        </p:nvSpPr>
        <p:spPr>
          <a:xfrm>
            <a:off x="1930400" y="3771174"/>
            <a:ext cx="7279649" cy="342174"/>
          </a:xfrm>
        </p:spPr>
        <p:txBody>
          <a:bodyPr vert="horz" lIns="91440" tIns="45720" rIns="91440" bIns="45720" rtlCol="0"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bg2">
                    <a:lumMod val="40000"/>
                    <a:lumOff val="60000"/>
                  </a:schemeClr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4350657"/>
            <a:ext cx="8825659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70F276-1833-4A75-9C1D-A56E2295A68D}" type="datetimeFigureOut">
              <a:rPr lang="en-US" smtClean="0"/>
              <a:pPr/>
              <a:t>1/14/2021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FFFFFF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844951-7827-47D4-8276-7DDE1FA7D85A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2" name="TextBox 11"/>
          <p:cNvSpPr txBox="1"/>
          <p:nvPr/>
        </p:nvSpPr>
        <p:spPr>
          <a:xfrm>
            <a:off x="898295" y="971253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9330490" y="2613787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54636788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3124201"/>
            <a:ext cx="8825660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777381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70F276-1833-4A75-9C1D-A56E2295A68D}" type="datetimeFigureOut">
              <a:rPr lang="en-US" smtClean="0"/>
              <a:pPr/>
              <a:t>1/14/2021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FFFFFF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844951-7827-47D4-8276-7DDE1FA7D85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30004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2947" y="198120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652463" y="266700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3659" y="1981200"/>
            <a:ext cx="293624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3873106" y="266700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1981200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124700" y="266700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70F276-1833-4A75-9C1D-A56E2295A68D}" type="datetimeFigureOut">
              <a:rPr lang="en-US" smtClean="0"/>
              <a:pPr/>
              <a:t>1/14/2021</a:t>
            </a:fld>
            <a:endParaRPr lang="en-US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FFFFFF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844951-7827-47D4-8276-7DDE1FA7D85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7839143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2463" y="4250949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52463" y="2209800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652463" y="4827211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9375" y="4250949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889374" y="2209800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3888022" y="4827210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4250949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124699" y="2209800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124575" y="4827208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70F276-1833-4A75-9C1D-A56E2295A68D}" type="datetimeFigureOut">
              <a:rPr lang="en-US" smtClean="0"/>
              <a:pPr/>
              <a:t>1/14/2021</a:t>
            </a:fld>
            <a:endParaRPr lang="en-US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FFFFFF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844951-7827-47D4-8276-7DDE1FA7D85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7804008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70F276-1833-4A75-9C1D-A56E2295A68D}" type="datetimeFigureOut">
              <a:rPr lang="en-US" smtClean="0"/>
              <a:t>1/14/2021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844951-7827-47D4-8276-7DDE1FA7D85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3198976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304212" y="430213"/>
            <a:ext cx="1752601" cy="5826125"/>
          </a:xfrm>
        </p:spPr>
        <p:txBody>
          <a:bodyPr vert="eaVert" anchor="b" anchorCtr="0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2463" y="887414"/>
            <a:ext cx="7423149" cy="536892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70F276-1833-4A75-9C1D-A56E2295A68D}" type="datetimeFigureOut">
              <a:rPr lang="en-US" smtClean="0"/>
              <a:t>1/14/2021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844951-7827-47D4-8276-7DDE1FA7D85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815713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4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5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5878" y="6096000"/>
            <a:ext cx="993734" cy="76200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2" y="2052918"/>
            <a:ext cx="8946541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10155639" y="1790701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AA70F276-1833-4A75-9C1D-A56E2295A68D}" type="datetimeFigureOut">
              <a:rPr lang="en-US" smtClean="0"/>
              <a:pPr/>
              <a:t>1/14/2021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en-US">
              <a:solidFill>
                <a:srgbClr val="FFFFFF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8844951-7827-47D4-8276-7DDE1FA7D85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8435594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65" r:id="rId1"/>
    <p:sldLayoutId id="2147483766" r:id="rId2"/>
    <p:sldLayoutId id="2147483767" r:id="rId3"/>
    <p:sldLayoutId id="2147483768" r:id="rId4"/>
    <p:sldLayoutId id="2147483769" r:id="rId5"/>
    <p:sldLayoutId id="2147483770" r:id="rId6"/>
    <p:sldLayoutId id="2147483771" r:id="rId7"/>
    <p:sldLayoutId id="2147483772" r:id="rId8"/>
    <p:sldLayoutId id="2147483773" r:id="rId9"/>
    <p:sldLayoutId id="2147483774" r:id="rId10"/>
    <p:sldLayoutId id="2147483775" r:id="rId11"/>
    <p:sldLayoutId id="2147483776" r:id="rId12"/>
    <p:sldLayoutId id="2147483777" r:id="rId13"/>
    <p:sldLayoutId id="2147483778" r:id="rId14"/>
    <p:sldLayoutId id="2147483779" r:id="rId15"/>
    <p:sldLayoutId id="2147483780" r:id="rId16"/>
    <p:sldLayoutId id="2147483781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06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tmp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tmp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tmp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tmp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tmp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tmp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tmp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tmp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bbc.co.uk/bitesize/topics/zkgg87h/resources/1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26D15C-1C81-4D97-8892-3CB2B7ED621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38200" y="1122363"/>
            <a:ext cx="6858000" cy="2387600"/>
          </a:xfrm>
        </p:spPr>
        <p:txBody>
          <a:bodyPr>
            <a:normAutofit/>
          </a:bodyPr>
          <a:lstStyle/>
          <a:p>
            <a:pPr algn="l"/>
            <a:r>
              <a:rPr lang="en-GB">
                <a:gradFill flip="none" rotWithShape="1">
                  <a:gsLst>
                    <a:gs pos="0">
                      <a:schemeClr val="accent5">
                        <a:alpha val="70000"/>
                      </a:schemeClr>
                    </a:gs>
                    <a:gs pos="100000">
                      <a:schemeClr val="accent1">
                        <a:alpha val="70000"/>
                      </a:schemeClr>
                    </a:gs>
                  </a:gsLst>
                  <a:lin ang="0" scaled="1"/>
                  <a:tileRect/>
                </a:gradFill>
              </a:rPr>
              <a:t>Solids, liquids and gasses.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84E8BA0-BF8B-4EF8-A459-7EDC77BCBF0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38200" y="3602038"/>
            <a:ext cx="6858000" cy="1655762"/>
          </a:xfrm>
        </p:spPr>
        <p:txBody>
          <a:bodyPr>
            <a:normAutofit/>
          </a:bodyPr>
          <a:lstStyle/>
          <a:p>
            <a:pPr algn="l"/>
            <a:r>
              <a:rPr lang="en-GB" sz="2200">
                <a:solidFill>
                  <a:schemeClr val="tx2">
                    <a:alpha val="60000"/>
                  </a:schemeClr>
                </a:solidFill>
              </a:rPr>
              <a:t>14.1.21</a:t>
            </a:r>
          </a:p>
          <a:p>
            <a:pPr algn="l"/>
            <a:endParaRPr lang="en-GB" sz="2200">
              <a:solidFill>
                <a:schemeClr val="tx2">
                  <a:alpha val="60000"/>
                </a:schemeClr>
              </a:solidFill>
            </a:endParaRPr>
          </a:p>
        </p:txBody>
      </p:sp>
      <p:pic>
        <p:nvPicPr>
          <p:cNvPr id="14" name="Picture 3">
            <a:extLst>
              <a:ext uri="{FF2B5EF4-FFF2-40B4-BE49-F238E27FC236}">
                <a16:creationId xmlns:a16="http://schemas.microsoft.com/office/drawing/2014/main" id="{7B204591-0E53-4212-9531-02DAC897F5D0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/>
          </a:blip>
          <a:srcRect l="30894" r="27152" b="1"/>
          <a:stretch/>
        </p:blipFill>
        <p:spPr>
          <a:xfrm>
            <a:off x="8069579" y="10"/>
            <a:ext cx="4110228" cy="68579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962346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Graphical user interface, text, application&#10;&#10;Description automatically generated">
            <a:extLst>
              <a:ext uri="{FF2B5EF4-FFF2-40B4-BE49-F238E27FC236}">
                <a16:creationId xmlns:a16="http://schemas.microsoft.com/office/drawing/2014/main" id="{A0544A26-D521-4CD4-8D29-6F4C9D9AD55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6835" y="1272491"/>
            <a:ext cx="11158330" cy="36274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47467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30CC8A-64AC-4E2D-B67B-15AD008F1B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Properties</a:t>
            </a:r>
            <a:br>
              <a:rPr lang="en-GB" dirty="0"/>
            </a:br>
            <a:endParaRPr lang="en-GB" dirty="0"/>
          </a:p>
        </p:txBody>
      </p:sp>
      <p:pic>
        <p:nvPicPr>
          <p:cNvPr id="5" name="Content Placeholder 4" descr="A picture containing timeline&#10;&#10;Description automatically generated">
            <a:extLst>
              <a:ext uri="{FF2B5EF4-FFF2-40B4-BE49-F238E27FC236}">
                <a16:creationId xmlns:a16="http://schemas.microsoft.com/office/drawing/2014/main" id="{D120E14E-8749-476F-A5E2-B8E9E02D0E9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1641" y="1586615"/>
            <a:ext cx="9017339" cy="4590348"/>
          </a:xfrm>
        </p:spPr>
      </p:pic>
    </p:spTree>
    <p:extLst>
      <p:ext uri="{BB962C8B-B14F-4D97-AF65-F5344CB8AC3E}">
        <p14:creationId xmlns:p14="http://schemas.microsoft.com/office/powerpoint/2010/main" val="300290030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 descr="Timeline&#10;&#10;Description automatically generated">
            <a:extLst>
              <a:ext uri="{FF2B5EF4-FFF2-40B4-BE49-F238E27FC236}">
                <a16:creationId xmlns:a16="http://schemas.microsoft.com/office/drawing/2014/main" id="{403518A3-EB13-4FA3-A3DA-A26DA0536B6E}"/>
              </a:ext>
            </a:extLst>
          </p:cNvPr>
          <p:cNvPicPr>
            <a:picLocks noGrp="1" noChangeAspect="1"/>
          </p:cNvPicPr>
          <p:nvPr>
            <p:ph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2878" y="639762"/>
            <a:ext cx="7673975" cy="5578475"/>
          </a:xfrm>
        </p:spPr>
      </p:pic>
    </p:spTree>
    <p:extLst>
      <p:ext uri="{BB962C8B-B14F-4D97-AF65-F5344CB8AC3E}">
        <p14:creationId xmlns:p14="http://schemas.microsoft.com/office/powerpoint/2010/main" val="157140761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 descr="A picture containing graphical user interface&#10;&#10;Description automatically generated">
            <a:extLst>
              <a:ext uri="{FF2B5EF4-FFF2-40B4-BE49-F238E27FC236}">
                <a16:creationId xmlns:a16="http://schemas.microsoft.com/office/drawing/2014/main" id="{4BD79B80-354D-4B64-9CAA-55874B2B0435}"/>
              </a:ext>
            </a:extLst>
          </p:cNvPr>
          <p:cNvPicPr>
            <a:picLocks noGrp="1" noChangeAspect="1"/>
          </p:cNvPicPr>
          <p:nvPr>
            <p:ph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3426" y="980661"/>
            <a:ext cx="7478713" cy="5137150"/>
          </a:xfrm>
        </p:spPr>
      </p:pic>
    </p:spTree>
    <p:extLst>
      <p:ext uri="{BB962C8B-B14F-4D97-AF65-F5344CB8AC3E}">
        <p14:creationId xmlns:p14="http://schemas.microsoft.com/office/powerpoint/2010/main" val="368374268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Text&#10;&#10;Description automatically generated">
            <a:extLst>
              <a:ext uri="{FF2B5EF4-FFF2-40B4-BE49-F238E27FC236}">
                <a16:creationId xmlns:a16="http://schemas.microsoft.com/office/drawing/2014/main" id="{E64241AD-482E-480A-ACAE-5A2A3D3903F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1940" y="545162"/>
            <a:ext cx="8003540" cy="57676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62947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Timeline&#10;&#10;Description automatically generated with low confidence">
            <a:extLst>
              <a:ext uri="{FF2B5EF4-FFF2-40B4-BE49-F238E27FC236}">
                <a16:creationId xmlns:a16="http://schemas.microsoft.com/office/drawing/2014/main" id="{C2DCFB47-4D1D-4C14-8963-63CCC0EFD8B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38400" y="694475"/>
            <a:ext cx="7071359" cy="52867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542386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Text&#10;&#10;Description automatically generated">
            <a:extLst>
              <a:ext uri="{FF2B5EF4-FFF2-40B4-BE49-F238E27FC236}">
                <a16:creationId xmlns:a16="http://schemas.microsoft.com/office/drawing/2014/main" id="{260C96E7-51B1-4AFF-92CB-C82E0CFB65E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3140" y="756333"/>
            <a:ext cx="6510130" cy="52170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696259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picture containing text&#10;&#10;Description automatically generated">
            <a:extLst>
              <a:ext uri="{FF2B5EF4-FFF2-40B4-BE49-F238E27FC236}">
                <a16:creationId xmlns:a16="http://schemas.microsoft.com/office/drawing/2014/main" id="{5B26B090-5729-4458-B169-CBBD0684245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4400" y="796191"/>
            <a:ext cx="7467599" cy="55288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452991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id="{1C16CFCC-37CD-40AA-A65F-F94C00D9A736}"/>
              </a:ext>
            </a:extLst>
          </p:cNvPr>
          <p:cNvSpPr txBox="1"/>
          <p:nvPr/>
        </p:nvSpPr>
        <p:spPr>
          <a:xfrm>
            <a:off x="1103312" y="2647949"/>
            <a:ext cx="10098088" cy="13849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800" b="1" dirty="0">
                <a:hlinkClick r:id="rId2"/>
              </a:rPr>
              <a:t>https://www.bbc.co.uk/bitesize/topics/zkgg87h/resources/1</a:t>
            </a:r>
            <a:endParaRPr lang="en-GB" sz="2800" b="1" dirty="0"/>
          </a:p>
          <a:p>
            <a:endParaRPr lang="en-GB" sz="2800" b="1" dirty="0"/>
          </a:p>
        </p:txBody>
      </p:sp>
      <p:sp>
        <p:nvSpPr>
          <p:cNvPr id="8" name="Title 7">
            <a:extLst>
              <a:ext uri="{FF2B5EF4-FFF2-40B4-BE49-F238E27FC236}">
                <a16:creationId xmlns:a16="http://schemas.microsoft.com/office/drawing/2014/main" id="{1D0B8266-1909-4A76-9981-6E674B8EEC3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6111" y="452718"/>
            <a:ext cx="9750219" cy="1400530"/>
          </a:xfrm>
        </p:spPr>
        <p:txBody>
          <a:bodyPr/>
          <a:lstStyle/>
          <a:p>
            <a:r>
              <a:rPr lang="en-GB" dirty="0"/>
              <a:t>Find out some more . You may have to copy and paste the address in the  browser</a:t>
            </a:r>
            <a:br>
              <a:rPr lang="en-GB" dirty="0"/>
            </a:br>
            <a:endParaRPr lang="en-GB" dirty="0"/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C79F3423-4B30-47F5-AE99-23ED4A54E41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03312" y="5004753"/>
            <a:ext cx="10565227" cy="1243646"/>
          </a:xfrm>
        </p:spPr>
        <p:txBody>
          <a:bodyPr/>
          <a:lstStyle/>
          <a:p>
            <a:r>
              <a:rPr lang="en-GB" dirty="0"/>
              <a:t>Follow the link to a variety of clips about solids, liquids and gasses.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93476658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">
  <a:themeElements>
    <a:clrScheme name="Ion">
      <a:dk1>
        <a:sysClr val="windowText" lastClr="000000"/>
      </a:dk1>
      <a:lt1>
        <a:sysClr val="window" lastClr="FFFFFF"/>
      </a:lt1>
      <a:dk2>
        <a:srgbClr val="1E5155"/>
      </a:dk2>
      <a:lt2>
        <a:srgbClr val="EBEBEB"/>
      </a:lt2>
      <a:accent1>
        <a:srgbClr val="B01513"/>
      </a:accent1>
      <a:accent2>
        <a:srgbClr val="EA6312"/>
      </a:accent2>
      <a:accent3>
        <a:srgbClr val="E6B729"/>
      </a:accent3>
      <a:accent4>
        <a:srgbClr val="6AAC90"/>
      </a:accent4>
      <a:accent5>
        <a:srgbClr val="54849A"/>
      </a:accent5>
      <a:accent6>
        <a:srgbClr val="9E5E9B"/>
      </a:accent6>
      <a:hlink>
        <a:srgbClr val="58C1BA"/>
      </a:hlink>
      <a:folHlink>
        <a:srgbClr val="9DFFCB"/>
      </a:folHlink>
    </a:clrScheme>
    <a:fontScheme name="Ion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hueMod val="88000"/>
                <a:satMod val="130000"/>
                <a:lumMod val="124000"/>
              </a:schemeClr>
            </a:gs>
            <a:gs pos="100000">
              <a:schemeClr val="phClr">
                <a:tint val="96000"/>
                <a:shade val="88000"/>
                <a:hueMod val="108000"/>
                <a:satMod val="164000"/>
                <a:lumMod val="7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108000"/>
                <a:satMod val="164000"/>
                <a:lumMod val="74000"/>
              </a:schemeClr>
              <a:schemeClr val="phClr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" id="{B8441ADB-2E43-4AF7-B97A-BD870242C6A8}" vid="{292E63A9-BB86-4E3D-B92A-7223C6510D2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22</TotalTime>
  <Words>61</Words>
  <Application>Microsoft Office PowerPoint</Application>
  <PresentationFormat>Widescreen</PresentationFormat>
  <Paragraphs>7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4" baseType="lpstr">
      <vt:lpstr>Arial</vt:lpstr>
      <vt:lpstr>Century Gothic</vt:lpstr>
      <vt:lpstr>Wingdings 3</vt:lpstr>
      <vt:lpstr>Ion</vt:lpstr>
      <vt:lpstr>Solids, liquids and gasses.</vt:lpstr>
      <vt:lpstr>PowerPoint Presentation</vt:lpstr>
      <vt:lpstr>Properties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Find out some more . You may have to copy and paste the address in the  browser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Solids, liquids and gasses.</dc:title>
  <dc:creator>Vipan Sharma</dc:creator>
  <cp:lastModifiedBy>Vipan Sharma</cp:lastModifiedBy>
  <cp:revision>3</cp:revision>
  <dcterms:created xsi:type="dcterms:W3CDTF">2021-01-14T02:09:17Z</dcterms:created>
  <dcterms:modified xsi:type="dcterms:W3CDTF">2021-01-14T02:31:40Z</dcterms:modified>
</cp:coreProperties>
</file>