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53956-F7BA-48B4-B54E-958DD48762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774238-0E4B-482A-BD9B-12804A0AF8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2D53C-D409-418B-8110-7D965CB43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67CCC7-904F-4068-A36E-DFEA2CECD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D5391D-B659-4E87-B934-CA6F54924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02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2FB9F-1447-4948-8585-B36F6D1A8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BF89B-B388-4F8B-850B-EE3C01B17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22387-AE58-43F2-B49C-7B1C2711F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4F7E7-2E2C-4B91-832D-1E6ABF45E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5AD33-F9BB-403E-86C2-C264101B8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346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52D49-9739-4B74-AD3F-F31457080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BE8CB1-1A76-4C6F-83C7-06E6C3299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1AA371-6BCA-4745-879E-9A65C8524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59CD7-7D00-45C6-AC30-AC2631722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68758-AF70-4DC9-8BE7-2DCF06D2F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059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6F0A8-C2B8-4B13-A1FB-D30D2E624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91B2E-E3CF-4C2E-920C-1F7E0D0967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7234DC-E21A-47FF-9DDC-8D5C8B210E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7E6F53-118F-45A1-8D9C-72063EBA3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709DE3-1CCC-47E8-9BED-27543B9A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1DF691-95BB-461E-8C62-C39662269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185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EF61E-0495-4A50-A0F1-6780E9351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9F1B28-A273-4A44-8C92-DA2AADD165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6C0AE0-6CB3-4C31-9F35-119FABAAF3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B32071-809B-4835-AFB8-8B64F2A53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9653B4-4B8F-4742-8F00-AE027426BC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24A1B1-5FBB-49F7-9034-97F5BE67F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606FBC-3BA4-4879-984C-3668F26B3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B987BB-8FDA-4E3F-8F6F-3AA4CAF0B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993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0BFD1-B210-46E5-BE39-2A36D8AC1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58DC8D-C3D3-4397-96A6-98F66CE5B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03FBA-8E49-4E1A-9420-B653C0A30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63CB3A-D721-4233-AF76-6C8CC2BA5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276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B80032-6E85-4936-8463-E7F0663BA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A3ECFA-8F92-4E7B-8D7E-41E096F2B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EC0AAE-8D07-4A34-829B-3455C23EE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811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285C-57D8-439D-9F63-BC8B0A5E4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EE4F6F-C97F-4FEC-BAEA-92E5DF149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DB43D2-1432-4192-94F6-7C7C6E5B1F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8931D4-F1C6-4542-BE08-678053AA4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CC6705-63C6-4F04-99B3-373799C73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D40707-1763-4A23-B708-BB6A1A987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360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04F68-009B-4CE1-B3CE-9DA709A71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0B1A4-CD8D-493E-840C-D3F68CB433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C7AAFD-00DA-4B06-A471-3B7161A59A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ED94F-1B9B-44A3-8032-A8BA13D26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F47C63-C04E-45D4-AA8D-E59D2699A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6677BD-BE4B-42DB-BBD3-1129C318C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663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25F9C-6169-4A07-8C81-650AFE5D1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E78B3E-C85B-4B19-BA0B-F8415DD0F8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E28C8F-65A9-417F-85BA-E7B2448E9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5AF7C-016D-4B96-8505-3E9DDE0FB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DC270-51FA-4953-B8D0-F32A8B8F7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129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5666B2-8ED9-46B2-B407-A721D6B526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12C22C-AC71-4F01-8C5F-7DC650823D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DA179-9144-46A4-82B2-F54A9CE3B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AAD54B-1E1D-453E-B955-4783B281C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84216-3A0F-4A1D-A1C4-2992F597A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72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4AF306-5521-4838-9542-D14E8E7E5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1F20DA-A438-4DB1-B55F-F1372AAD5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BF21AA-55B1-472D-86F3-B7626DA91D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18EB5-1874-4A23-8BB5-2756173789E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3A401-B501-49B6-8AE9-07E7D49D98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F301F2-09CC-4C4B-BAA0-D20E80743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62474-25E5-4423-96A1-31F994015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849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>
            <a:extLst>
              <a:ext uri="{FF2B5EF4-FFF2-40B4-BE49-F238E27FC236}">
                <a16:creationId xmlns:a16="http://schemas.microsoft.com/office/drawing/2014/main" id="{8E1CD47A-B075-4754-8262-145DF180000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467608-5743-4652-B898-90D96172A8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>
                <a:solidFill>
                  <a:srgbClr val="FFFFFF"/>
                </a:solidFill>
              </a:rPr>
              <a:t>The Thieves of Ostia scroll VIII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12CCB9-DAEE-43C2-A38C-D0EB8EBCB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23.2.2021</a:t>
            </a:r>
          </a:p>
        </p:txBody>
      </p:sp>
    </p:spTree>
    <p:extLst>
      <p:ext uri="{BB962C8B-B14F-4D97-AF65-F5344CB8AC3E}">
        <p14:creationId xmlns:p14="http://schemas.microsoft.com/office/powerpoint/2010/main" val="322448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4D07E953-E376-4674-904F-A12424954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893" y="161750"/>
            <a:ext cx="3969448" cy="653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27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26C46227-AD24-4887-A82A-D12F17275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521" y="178475"/>
            <a:ext cx="3949128" cy="650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371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910614BB-92A0-4C05-B343-E22F4C89F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640" y="149011"/>
            <a:ext cx="4198112" cy="655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528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9388E91D-ACF4-4F5E-991F-46D313B1A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249" y="146598"/>
            <a:ext cx="4102735" cy="656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690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8F27903E-C17C-483A-AE17-B96322CE6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73" y="72620"/>
            <a:ext cx="4161646" cy="6712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769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F1EE7604-6A17-43E4-AD8B-FB4524FCD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578" y="114927"/>
            <a:ext cx="4175462" cy="662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48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BFEDCD37-3585-45E0-82A8-3369E82FF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769" y="-58506"/>
            <a:ext cx="4428860" cy="697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29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DD27B365-2D97-40DF-9ABF-CF3892AF2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765" y="457200"/>
            <a:ext cx="699247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924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7054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7</Words>
  <Application>Microsoft Office PowerPoint</Application>
  <PresentationFormat>Widescreen</PresentationFormat>
  <Paragraphs>2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The Thieves of Ostia scroll VIII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Thieves of Ostia scroll VIII</dc:title>
  <dc:creator>Vipan Sharma</dc:creator>
  <cp:lastModifiedBy>Vipan Sharma</cp:lastModifiedBy>
  <cp:revision>2</cp:revision>
  <dcterms:created xsi:type="dcterms:W3CDTF">2021-02-20T00:41:43Z</dcterms:created>
  <dcterms:modified xsi:type="dcterms:W3CDTF">2021-02-20T00:59:09Z</dcterms:modified>
</cp:coreProperties>
</file>