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74" r:id="rId2"/>
    <p:sldId id="256" r:id="rId3"/>
    <p:sldId id="257" r:id="rId4"/>
    <p:sldId id="258" r:id="rId5"/>
    <p:sldId id="259" r:id="rId6"/>
    <p:sldId id="260" r:id="rId7"/>
    <p:sldId id="262" r:id="rId8"/>
    <p:sldId id="273" r:id="rId9"/>
  </p:sldIdLst>
  <p:sldSz cx="10160000" cy="10414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92A451-BCB3-4CCC-8D8F-37C162898305}" v="56" dt="2021-02-04T09:50:01.3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F592A451-BCB3-4CCC-8D8F-37C162898305}"/>
    <pc:docChg chg="undo custSel addSld delSld modSld sldOrd">
      <pc:chgData name="Suzanne Phillips" userId="2ebb4245-c1bb-4f5a-9396-757d13a1d94d" providerId="ADAL" clId="{F592A451-BCB3-4CCC-8D8F-37C162898305}" dt="2021-02-05T10:11:00.750" v="943" actId="20577"/>
      <pc:docMkLst>
        <pc:docMk/>
      </pc:docMkLst>
      <pc:sldChg chg="addSp delSp modSp mod ord modTransition modAnim">
        <pc:chgData name="Suzanne Phillips" userId="2ebb4245-c1bb-4f5a-9396-757d13a1d94d" providerId="ADAL" clId="{F592A451-BCB3-4CCC-8D8F-37C162898305}" dt="2021-02-04T09:42:05.831" v="695"/>
        <pc:sldMkLst>
          <pc:docMk/>
          <pc:sldMk cId="2801718627" sldId="256"/>
        </pc:sldMkLst>
        <pc:spChg chg="mod">
          <ac:chgData name="Suzanne Phillips" userId="2ebb4245-c1bb-4f5a-9396-757d13a1d94d" providerId="ADAL" clId="{F592A451-BCB3-4CCC-8D8F-37C162898305}" dt="2021-02-03T17:29:56.367" v="630" actId="1076"/>
          <ac:spMkLst>
            <pc:docMk/>
            <pc:sldMk cId="2801718627" sldId="256"/>
            <ac:spMk id="3" creationId="{33EEF845-4B4B-4B68-9735-79D1569D0B17}"/>
          </ac:spMkLst>
        </pc:spChg>
        <pc:spChg chg="mod">
          <ac:chgData name="Suzanne Phillips" userId="2ebb4245-c1bb-4f5a-9396-757d13a1d94d" providerId="ADAL" clId="{F592A451-BCB3-4CCC-8D8F-37C162898305}" dt="2021-02-03T17:29:53.058" v="629" actId="20577"/>
          <ac:spMkLst>
            <pc:docMk/>
            <pc:sldMk cId="2801718627" sldId="256"/>
            <ac:spMk id="4" creationId="{AC08538A-E5B1-4A06-95FF-93EE7A26C0B0}"/>
          </ac:spMkLst>
        </pc:spChg>
        <pc:spChg chg="add del mod">
          <ac:chgData name="Suzanne Phillips" userId="2ebb4245-c1bb-4f5a-9396-757d13a1d94d" providerId="ADAL" clId="{F592A451-BCB3-4CCC-8D8F-37C162898305}" dt="2021-02-04T09:40:54.751" v="694"/>
          <ac:spMkLst>
            <pc:docMk/>
            <pc:sldMk cId="2801718627" sldId="256"/>
            <ac:spMk id="6" creationId="{3E8BF6D6-15EA-4D03-8F28-2D8CB85944D9}"/>
          </ac:spMkLst>
        </pc:spChg>
        <pc:spChg chg="add mod">
          <ac:chgData name="Suzanne Phillips" userId="2ebb4245-c1bb-4f5a-9396-757d13a1d94d" providerId="ADAL" clId="{F592A451-BCB3-4CCC-8D8F-37C162898305}" dt="2021-02-03T17:29:46.375" v="614" actId="14100"/>
          <ac:spMkLst>
            <pc:docMk/>
            <pc:sldMk cId="2801718627" sldId="256"/>
            <ac:spMk id="8" creationId="{3543BAFB-89D5-4CBE-A4A6-ADE70BBA0641}"/>
          </ac:spMkLst>
        </pc:spChg>
        <pc:picChg chg="add del mod">
          <ac:chgData name="Suzanne Phillips" userId="2ebb4245-c1bb-4f5a-9396-757d13a1d94d" providerId="ADAL" clId="{F592A451-BCB3-4CCC-8D8F-37C162898305}" dt="2021-02-04T09:40:27.444" v="690"/>
          <ac:picMkLst>
            <pc:docMk/>
            <pc:sldMk cId="2801718627" sldId="256"/>
            <ac:picMk id="5" creationId="{7D10EC50-B3A7-4361-9590-B19FBD57E291}"/>
          </ac:picMkLst>
        </pc:picChg>
        <pc:picChg chg="add del mod">
          <ac:chgData name="Suzanne Phillips" userId="2ebb4245-c1bb-4f5a-9396-757d13a1d94d" providerId="ADAL" clId="{F592A451-BCB3-4CCC-8D8F-37C162898305}" dt="2021-02-04T09:40:32.049" v="691"/>
          <ac:picMkLst>
            <pc:docMk/>
            <pc:sldMk cId="2801718627" sldId="256"/>
            <ac:picMk id="7" creationId="{F5932CC9-CC4A-4017-9698-329BF3150773}"/>
          </ac:picMkLst>
        </pc:picChg>
        <pc:picChg chg="add mod">
          <ac:chgData name="Suzanne Phillips" userId="2ebb4245-c1bb-4f5a-9396-757d13a1d94d" providerId="ADAL" clId="{F592A451-BCB3-4CCC-8D8F-37C162898305}" dt="2021-02-04T09:42:05.831" v="695"/>
          <ac:picMkLst>
            <pc:docMk/>
            <pc:sldMk cId="2801718627" sldId="256"/>
            <ac:picMk id="9" creationId="{8369E079-3980-490B-8C34-273FA9E9C7FC}"/>
          </ac:picMkLst>
        </pc:picChg>
      </pc:sldChg>
      <pc:sldChg chg="addSp modSp">
        <pc:chgData name="Suzanne Phillips" userId="2ebb4245-c1bb-4f5a-9396-757d13a1d94d" providerId="ADAL" clId="{F592A451-BCB3-4CCC-8D8F-37C162898305}" dt="2021-02-04T09:42:59.786" v="696"/>
        <pc:sldMkLst>
          <pc:docMk/>
          <pc:sldMk cId="967119570" sldId="257"/>
        </pc:sldMkLst>
        <pc:picChg chg="add mod">
          <ac:chgData name="Suzanne Phillips" userId="2ebb4245-c1bb-4f5a-9396-757d13a1d94d" providerId="ADAL" clId="{F592A451-BCB3-4CCC-8D8F-37C162898305}" dt="2021-02-04T09:42:59.786" v="696"/>
          <ac:picMkLst>
            <pc:docMk/>
            <pc:sldMk cId="967119570" sldId="257"/>
            <ac:picMk id="3" creationId="{9B784E05-AC00-48F1-9868-C9BDB9142ABD}"/>
          </ac:picMkLst>
        </pc:picChg>
      </pc:sldChg>
      <pc:sldChg chg="addSp delSp modSp mod">
        <pc:chgData name="Suzanne Phillips" userId="2ebb4245-c1bb-4f5a-9396-757d13a1d94d" providerId="ADAL" clId="{F592A451-BCB3-4CCC-8D8F-37C162898305}" dt="2021-02-04T09:52:45.924" v="928" actId="20577"/>
        <pc:sldMkLst>
          <pc:docMk/>
          <pc:sldMk cId="944015880" sldId="258"/>
        </pc:sldMkLst>
        <pc:spChg chg="mod">
          <ac:chgData name="Suzanne Phillips" userId="2ebb4245-c1bb-4f5a-9396-757d13a1d94d" providerId="ADAL" clId="{F592A451-BCB3-4CCC-8D8F-37C162898305}" dt="2021-02-03T15:28:06.429" v="310" actId="14100"/>
          <ac:spMkLst>
            <pc:docMk/>
            <pc:sldMk cId="944015880" sldId="258"/>
            <ac:spMk id="2" creationId="{93C1C34F-B398-4DF7-BC15-93C47F545551}"/>
          </ac:spMkLst>
        </pc:spChg>
        <pc:spChg chg="mod">
          <ac:chgData name="Suzanne Phillips" userId="2ebb4245-c1bb-4f5a-9396-757d13a1d94d" providerId="ADAL" clId="{F592A451-BCB3-4CCC-8D8F-37C162898305}" dt="2021-02-04T09:52:45.924" v="928" actId="20577"/>
          <ac:spMkLst>
            <pc:docMk/>
            <pc:sldMk cId="944015880" sldId="258"/>
            <ac:spMk id="3" creationId="{290F4949-DF1C-4D9E-A393-FD131DD6A261}"/>
          </ac:spMkLst>
        </pc:spChg>
        <pc:spChg chg="del mod">
          <ac:chgData name="Suzanne Phillips" userId="2ebb4245-c1bb-4f5a-9396-757d13a1d94d" providerId="ADAL" clId="{F592A451-BCB3-4CCC-8D8F-37C162898305}" dt="2021-02-03T15:30:02.829" v="464"/>
          <ac:spMkLst>
            <pc:docMk/>
            <pc:sldMk cId="944015880" sldId="258"/>
            <ac:spMk id="4" creationId="{1CE25650-6341-437C-9160-3F689AA971E1}"/>
          </ac:spMkLst>
        </pc:spChg>
        <pc:spChg chg="add del mod">
          <ac:chgData name="Suzanne Phillips" userId="2ebb4245-c1bb-4f5a-9396-757d13a1d94d" providerId="ADAL" clId="{F592A451-BCB3-4CCC-8D8F-37C162898305}" dt="2021-02-03T15:29:47.473" v="461"/>
          <ac:spMkLst>
            <pc:docMk/>
            <pc:sldMk cId="944015880" sldId="258"/>
            <ac:spMk id="5" creationId="{7A4618BF-19E9-4D24-8A52-4AA758B97FA0}"/>
          </ac:spMkLst>
        </pc:spChg>
        <pc:spChg chg="del">
          <ac:chgData name="Suzanne Phillips" userId="2ebb4245-c1bb-4f5a-9396-757d13a1d94d" providerId="ADAL" clId="{F592A451-BCB3-4CCC-8D8F-37C162898305}" dt="2021-02-03T15:25:56.812" v="265" actId="478"/>
          <ac:spMkLst>
            <pc:docMk/>
            <pc:sldMk cId="944015880" sldId="258"/>
            <ac:spMk id="10" creationId="{8E093AD1-C07D-4DEF-A77C-63E9B88AAD54}"/>
          </ac:spMkLst>
        </pc:spChg>
        <pc:spChg chg="del">
          <ac:chgData name="Suzanne Phillips" userId="2ebb4245-c1bb-4f5a-9396-757d13a1d94d" providerId="ADAL" clId="{F592A451-BCB3-4CCC-8D8F-37C162898305}" dt="2021-02-03T15:26:38.951" v="299" actId="478"/>
          <ac:spMkLst>
            <pc:docMk/>
            <pc:sldMk cId="944015880" sldId="258"/>
            <ac:spMk id="17" creationId="{8C449FF3-0DEC-472F-BD43-7B25D8B7A9C0}"/>
          </ac:spMkLst>
        </pc:spChg>
        <pc:spChg chg="del">
          <ac:chgData name="Suzanne Phillips" userId="2ebb4245-c1bb-4f5a-9396-757d13a1d94d" providerId="ADAL" clId="{F592A451-BCB3-4CCC-8D8F-37C162898305}" dt="2021-02-03T15:28:20.493" v="315" actId="478"/>
          <ac:spMkLst>
            <pc:docMk/>
            <pc:sldMk cId="944015880" sldId="258"/>
            <ac:spMk id="69" creationId="{7750E477-D3BF-49BE-9A60-2F1CD3BBC685}"/>
          </ac:spMkLst>
        </pc:spChg>
        <pc:grpChg chg="del">
          <ac:chgData name="Suzanne Phillips" userId="2ebb4245-c1bb-4f5a-9396-757d13a1d94d" providerId="ADAL" clId="{F592A451-BCB3-4CCC-8D8F-37C162898305}" dt="2021-02-03T15:25:55.838" v="264" actId="478"/>
          <ac:grpSpMkLst>
            <pc:docMk/>
            <pc:sldMk cId="944015880" sldId="258"/>
            <ac:grpSpMk id="9" creationId="{E87502A4-A189-4DBA-BE66-71FE03F3C2A9}"/>
          </ac:grpSpMkLst>
        </pc:grpChg>
        <pc:grpChg chg="del">
          <ac:chgData name="Suzanne Phillips" userId="2ebb4245-c1bb-4f5a-9396-757d13a1d94d" providerId="ADAL" clId="{F592A451-BCB3-4CCC-8D8F-37C162898305}" dt="2021-02-03T15:25:57.778" v="266" actId="478"/>
          <ac:grpSpMkLst>
            <pc:docMk/>
            <pc:sldMk cId="944015880" sldId="258"/>
            <ac:grpSpMk id="14" creationId="{3DB6B80F-3CE2-4740-B1FE-9EEB4617D48B}"/>
          </ac:grpSpMkLst>
        </pc:grpChg>
        <pc:grpChg chg="del">
          <ac:chgData name="Suzanne Phillips" userId="2ebb4245-c1bb-4f5a-9396-757d13a1d94d" providerId="ADAL" clId="{F592A451-BCB3-4CCC-8D8F-37C162898305}" dt="2021-02-03T15:26:51.732" v="303" actId="478"/>
          <ac:grpSpMkLst>
            <pc:docMk/>
            <pc:sldMk cId="944015880" sldId="258"/>
            <ac:grpSpMk id="20" creationId="{1AA13CC4-CA95-4146-BCB3-6A7FE420F1C5}"/>
          </ac:grpSpMkLst>
        </pc:grpChg>
        <pc:grpChg chg="del">
          <ac:chgData name="Suzanne Phillips" userId="2ebb4245-c1bb-4f5a-9396-757d13a1d94d" providerId="ADAL" clId="{F592A451-BCB3-4CCC-8D8F-37C162898305}" dt="2021-02-03T15:28:25.739" v="317" actId="478"/>
          <ac:grpSpMkLst>
            <pc:docMk/>
            <pc:sldMk cId="944015880" sldId="258"/>
            <ac:grpSpMk id="24" creationId="{BC165F7F-47DE-4E9C-9E3B-476F7F0E2452}"/>
          </ac:grpSpMkLst>
        </pc:grpChg>
        <pc:grpChg chg="del">
          <ac:chgData name="Suzanne Phillips" userId="2ebb4245-c1bb-4f5a-9396-757d13a1d94d" providerId="ADAL" clId="{F592A451-BCB3-4CCC-8D8F-37C162898305}" dt="2021-02-03T17:13:08.681" v="468" actId="478"/>
          <ac:grpSpMkLst>
            <pc:docMk/>
            <pc:sldMk cId="944015880" sldId="258"/>
            <ac:grpSpMk id="28" creationId="{2543042E-ED03-447F-80A3-4EFDEECA4E6E}"/>
          </ac:grpSpMkLst>
        </pc:grpChg>
        <pc:grpChg chg="del">
          <ac:chgData name="Suzanne Phillips" userId="2ebb4245-c1bb-4f5a-9396-757d13a1d94d" providerId="ADAL" clId="{F592A451-BCB3-4CCC-8D8F-37C162898305}" dt="2021-02-03T17:13:10.051" v="469" actId="478"/>
          <ac:grpSpMkLst>
            <pc:docMk/>
            <pc:sldMk cId="944015880" sldId="258"/>
            <ac:grpSpMk id="31" creationId="{10C82A17-42F9-47E0-ABAF-87A967907886}"/>
          </ac:grpSpMkLst>
        </pc:grpChg>
        <pc:grpChg chg="del">
          <ac:chgData name="Suzanne Phillips" userId="2ebb4245-c1bb-4f5a-9396-757d13a1d94d" providerId="ADAL" clId="{F592A451-BCB3-4CCC-8D8F-37C162898305}" dt="2021-02-03T15:25:53.714" v="263" actId="478"/>
          <ac:grpSpMkLst>
            <pc:docMk/>
            <pc:sldMk cId="944015880" sldId="258"/>
            <ac:grpSpMk id="41" creationId="{6E9F311E-66EB-432E-9D57-F2F80F36E767}"/>
          </ac:grpSpMkLst>
        </pc:grpChg>
        <pc:grpChg chg="del mod">
          <ac:chgData name="Suzanne Phillips" userId="2ebb4245-c1bb-4f5a-9396-757d13a1d94d" providerId="ADAL" clId="{F592A451-BCB3-4CCC-8D8F-37C162898305}" dt="2021-02-03T15:28:35.571" v="323" actId="478"/>
          <ac:grpSpMkLst>
            <pc:docMk/>
            <pc:sldMk cId="944015880" sldId="258"/>
            <ac:grpSpMk id="46" creationId="{669946D7-A042-432A-88C4-A509119EF91C}"/>
          </ac:grpSpMkLst>
        </pc:grpChg>
        <pc:grpChg chg="del mod">
          <ac:chgData name="Suzanne Phillips" userId="2ebb4245-c1bb-4f5a-9396-757d13a1d94d" providerId="ADAL" clId="{F592A451-BCB3-4CCC-8D8F-37C162898305}" dt="2021-02-03T15:28:29.724" v="321" actId="478"/>
          <ac:grpSpMkLst>
            <pc:docMk/>
            <pc:sldMk cId="944015880" sldId="258"/>
            <ac:grpSpMk id="49" creationId="{5A12FC11-7AE1-48E1-8DD8-B7E792F757B9}"/>
          </ac:grpSpMkLst>
        </pc:grpChg>
        <pc:grpChg chg="del">
          <ac:chgData name="Suzanne Phillips" userId="2ebb4245-c1bb-4f5a-9396-757d13a1d94d" providerId="ADAL" clId="{F592A451-BCB3-4CCC-8D8F-37C162898305}" dt="2021-02-03T15:28:27.674" v="319" actId="478"/>
          <ac:grpSpMkLst>
            <pc:docMk/>
            <pc:sldMk cId="944015880" sldId="258"/>
            <ac:grpSpMk id="54" creationId="{33099E9B-128D-4E52-AE86-00F1B2CC0578}"/>
          </ac:grpSpMkLst>
        </pc:grpChg>
        <pc:grpChg chg="del">
          <ac:chgData name="Suzanne Phillips" userId="2ebb4245-c1bb-4f5a-9396-757d13a1d94d" providerId="ADAL" clId="{F592A451-BCB3-4CCC-8D8F-37C162898305}" dt="2021-02-03T15:28:37.308" v="324" actId="478"/>
          <ac:grpSpMkLst>
            <pc:docMk/>
            <pc:sldMk cId="944015880" sldId="258"/>
            <ac:grpSpMk id="57" creationId="{297BDEB8-4016-4B1C-AED6-E3BA75C95E28}"/>
          </ac:grpSpMkLst>
        </pc:grpChg>
        <pc:grpChg chg="del">
          <ac:chgData name="Suzanne Phillips" userId="2ebb4245-c1bb-4f5a-9396-757d13a1d94d" providerId="ADAL" clId="{F592A451-BCB3-4CCC-8D8F-37C162898305}" dt="2021-02-03T15:28:28.849" v="320" actId="478"/>
          <ac:grpSpMkLst>
            <pc:docMk/>
            <pc:sldMk cId="944015880" sldId="258"/>
            <ac:grpSpMk id="60" creationId="{85C4625E-4892-429B-8A8C-DB2C7AE20B25}"/>
          </ac:grpSpMkLst>
        </pc:grpChg>
        <pc:grpChg chg="del">
          <ac:chgData name="Suzanne Phillips" userId="2ebb4245-c1bb-4f5a-9396-757d13a1d94d" providerId="ADAL" clId="{F592A451-BCB3-4CCC-8D8F-37C162898305}" dt="2021-02-03T15:28:24.026" v="316" actId="478"/>
          <ac:grpSpMkLst>
            <pc:docMk/>
            <pc:sldMk cId="944015880" sldId="258"/>
            <ac:grpSpMk id="68" creationId="{B00B8C76-893C-48AC-8A20-E0E0D04F71F4}"/>
          </ac:grpSpMkLst>
        </pc:grpChg>
        <pc:grpChg chg="del">
          <ac:chgData name="Suzanne Phillips" userId="2ebb4245-c1bb-4f5a-9396-757d13a1d94d" providerId="ADAL" clId="{F592A451-BCB3-4CCC-8D8F-37C162898305}" dt="2021-02-03T15:28:26.617" v="318" actId="478"/>
          <ac:grpSpMkLst>
            <pc:docMk/>
            <pc:sldMk cId="944015880" sldId="258"/>
            <ac:grpSpMk id="81" creationId="{DDD9CF04-4C62-471E-A293-26050DD2130A}"/>
          </ac:grpSpMkLst>
        </pc:grpChg>
        <pc:grpChg chg="del">
          <ac:chgData name="Suzanne Phillips" userId="2ebb4245-c1bb-4f5a-9396-757d13a1d94d" providerId="ADAL" clId="{F592A451-BCB3-4CCC-8D8F-37C162898305}" dt="2021-02-03T17:13:07.122" v="467" actId="478"/>
          <ac:grpSpMkLst>
            <pc:docMk/>
            <pc:sldMk cId="944015880" sldId="258"/>
            <ac:grpSpMk id="87" creationId="{BE185A2D-F886-4F11-8B05-9443F0AAFE64}"/>
          </ac:grpSpMkLst>
        </pc:grpChg>
        <pc:picChg chg="add mod">
          <ac:chgData name="Suzanne Phillips" userId="2ebb4245-c1bb-4f5a-9396-757d13a1d94d" providerId="ADAL" clId="{F592A451-BCB3-4CCC-8D8F-37C162898305}" dt="2021-02-04T09:46:39.397" v="697"/>
          <ac:picMkLst>
            <pc:docMk/>
            <pc:sldMk cId="944015880" sldId="258"/>
            <ac:picMk id="4" creationId="{B08E36C3-5DC5-46BB-94CA-CFECD8A75455}"/>
          </ac:picMkLst>
        </pc:picChg>
      </pc:sldChg>
      <pc:sldChg chg="addSp modSp mod">
        <pc:chgData name="Suzanne Phillips" userId="2ebb4245-c1bb-4f5a-9396-757d13a1d94d" providerId="ADAL" clId="{F592A451-BCB3-4CCC-8D8F-37C162898305}" dt="2021-02-04T09:47:27.807" v="698"/>
        <pc:sldMkLst>
          <pc:docMk/>
          <pc:sldMk cId="225854076" sldId="259"/>
        </pc:sldMkLst>
        <pc:spChg chg="add mod">
          <ac:chgData name="Suzanne Phillips" userId="2ebb4245-c1bb-4f5a-9396-757d13a1d94d" providerId="ADAL" clId="{F592A451-BCB3-4CCC-8D8F-37C162898305}" dt="2021-02-03T15:31:13.868" v="466" actId="1076"/>
          <ac:spMkLst>
            <pc:docMk/>
            <pc:sldMk cId="225854076" sldId="259"/>
            <ac:spMk id="57" creationId="{9EFBD005-EEE3-4485-8637-2284432FE689}"/>
          </ac:spMkLst>
        </pc:spChg>
        <pc:picChg chg="add mod">
          <ac:chgData name="Suzanne Phillips" userId="2ebb4245-c1bb-4f5a-9396-757d13a1d94d" providerId="ADAL" clId="{F592A451-BCB3-4CCC-8D8F-37C162898305}" dt="2021-02-04T09:47:27.807" v="698"/>
          <ac:picMkLst>
            <pc:docMk/>
            <pc:sldMk cId="225854076" sldId="259"/>
            <ac:picMk id="56" creationId="{0201FD36-9B49-43AD-B644-8F05382E0384}"/>
          </ac:picMkLst>
        </pc:picChg>
      </pc:sldChg>
      <pc:sldChg chg="addSp modSp mod">
        <pc:chgData name="Suzanne Phillips" userId="2ebb4245-c1bb-4f5a-9396-757d13a1d94d" providerId="ADAL" clId="{F592A451-BCB3-4CCC-8D8F-37C162898305}" dt="2021-02-04T10:14:03.740" v="937" actId="20577"/>
        <pc:sldMkLst>
          <pc:docMk/>
          <pc:sldMk cId="3838914486" sldId="260"/>
        </pc:sldMkLst>
        <pc:spChg chg="mod">
          <ac:chgData name="Suzanne Phillips" userId="2ebb4245-c1bb-4f5a-9396-757d13a1d94d" providerId="ADAL" clId="{F592A451-BCB3-4CCC-8D8F-37C162898305}" dt="2021-02-04T10:14:03.740" v="937" actId="20577"/>
          <ac:spMkLst>
            <pc:docMk/>
            <pc:sldMk cId="3838914486" sldId="260"/>
            <ac:spMk id="5" creationId="{97B1A691-452E-4621-A830-D782F5C558BF}"/>
          </ac:spMkLst>
        </pc:spChg>
        <pc:picChg chg="add mod">
          <ac:chgData name="Suzanne Phillips" userId="2ebb4245-c1bb-4f5a-9396-757d13a1d94d" providerId="ADAL" clId="{F592A451-BCB3-4CCC-8D8F-37C162898305}" dt="2021-02-04T09:48:11.369" v="699"/>
          <ac:picMkLst>
            <pc:docMk/>
            <pc:sldMk cId="3838914486" sldId="260"/>
            <ac:picMk id="11" creationId="{0E7BAD8C-C59D-4212-859A-F73102C833A3}"/>
          </ac:picMkLst>
        </pc:picChg>
      </pc:sldChg>
      <pc:sldChg chg="del">
        <pc:chgData name="Suzanne Phillips" userId="2ebb4245-c1bb-4f5a-9396-757d13a1d94d" providerId="ADAL" clId="{F592A451-BCB3-4CCC-8D8F-37C162898305}" dt="2021-02-03T17:13:25.992" v="470" actId="47"/>
        <pc:sldMkLst>
          <pc:docMk/>
          <pc:sldMk cId="1535297648" sldId="261"/>
        </pc:sldMkLst>
      </pc:sldChg>
      <pc:sldChg chg="addSp delSp modSp mod">
        <pc:chgData name="Suzanne Phillips" userId="2ebb4245-c1bb-4f5a-9396-757d13a1d94d" providerId="ADAL" clId="{F592A451-BCB3-4CCC-8D8F-37C162898305}" dt="2021-02-04T09:52:58.862" v="930" actId="1076"/>
        <pc:sldMkLst>
          <pc:docMk/>
          <pc:sldMk cId="2117393399" sldId="262"/>
        </pc:sldMkLst>
        <pc:spChg chg="mod">
          <ac:chgData name="Suzanne Phillips" userId="2ebb4245-c1bb-4f5a-9396-757d13a1d94d" providerId="ADAL" clId="{F592A451-BCB3-4CCC-8D8F-37C162898305}" dt="2021-02-04T09:00:53.719" v="640" actId="20577"/>
          <ac:spMkLst>
            <pc:docMk/>
            <pc:sldMk cId="2117393399" sldId="262"/>
            <ac:spMk id="2" creationId="{36E3818E-554B-4667-8A37-616FDC397A7C}"/>
          </ac:spMkLst>
        </pc:spChg>
        <pc:spChg chg="mod">
          <ac:chgData name="Suzanne Phillips" userId="2ebb4245-c1bb-4f5a-9396-757d13a1d94d" providerId="ADAL" clId="{F592A451-BCB3-4CCC-8D8F-37C162898305}" dt="2021-02-04T09:52:55.660" v="929" actId="1076"/>
          <ac:spMkLst>
            <pc:docMk/>
            <pc:sldMk cId="2117393399" sldId="262"/>
            <ac:spMk id="6" creationId="{239C6375-A78A-4FED-BF68-45002E1CBC86}"/>
          </ac:spMkLst>
        </pc:spChg>
        <pc:grpChg chg="del mod">
          <ac:chgData name="Suzanne Phillips" userId="2ebb4245-c1bb-4f5a-9396-757d13a1d94d" providerId="ADAL" clId="{F592A451-BCB3-4CCC-8D8F-37C162898305}" dt="2021-02-03T17:13:32.464" v="472" actId="478"/>
          <ac:grpSpMkLst>
            <pc:docMk/>
            <pc:sldMk cId="2117393399" sldId="262"/>
            <ac:grpSpMk id="12" creationId="{51C4F4E5-E30A-4F9B-8CA2-DF4E63E3DE9A}"/>
          </ac:grpSpMkLst>
        </pc:grpChg>
        <pc:grpChg chg="del">
          <ac:chgData name="Suzanne Phillips" userId="2ebb4245-c1bb-4f5a-9396-757d13a1d94d" providerId="ADAL" clId="{F592A451-BCB3-4CCC-8D8F-37C162898305}" dt="2021-02-03T17:13:50.645" v="495" actId="478"/>
          <ac:grpSpMkLst>
            <pc:docMk/>
            <pc:sldMk cId="2117393399" sldId="262"/>
            <ac:grpSpMk id="18" creationId="{49755692-0873-48EB-BFE1-5FAE5F5EF260}"/>
          </ac:grpSpMkLst>
        </pc:grpChg>
        <pc:grpChg chg="del">
          <ac:chgData name="Suzanne Phillips" userId="2ebb4245-c1bb-4f5a-9396-757d13a1d94d" providerId="ADAL" clId="{F592A451-BCB3-4CCC-8D8F-37C162898305}" dt="2021-02-03T17:13:57.989" v="506" actId="478"/>
          <ac:grpSpMkLst>
            <pc:docMk/>
            <pc:sldMk cId="2117393399" sldId="262"/>
            <ac:grpSpMk id="24" creationId="{2B9A2168-9D51-4EDD-9505-F045BD65B5E2}"/>
          </ac:grpSpMkLst>
        </pc:grpChg>
        <pc:picChg chg="add mod">
          <ac:chgData name="Suzanne Phillips" userId="2ebb4245-c1bb-4f5a-9396-757d13a1d94d" providerId="ADAL" clId="{F592A451-BCB3-4CCC-8D8F-37C162898305}" dt="2021-02-04T09:52:58.862" v="930" actId="1076"/>
          <ac:picMkLst>
            <pc:docMk/>
            <pc:sldMk cId="2117393399" sldId="262"/>
            <ac:picMk id="5" creationId="{876DD0EA-376A-4EEF-9FCD-90D921844CF1}"/>
          </ac:picMkLst>
        </pc:picChg>
        <pc:picChg chg="add mod">
          <ac:chgData name="Suzanne Phillips" userId="2ebb4245-c1bb-4f5a-9396-757d13a1d94d" providerId="ADAL" clId="{F592A451-BCB3-4CCC-8D8F-37C162898305}" dt="2021-02-04T09:50:01.324" v="700"/>
          <ac:picMkLst>
            <pc:docMk/>
            <pc:sldMk cId="2117393399" sldId="262"/>
            <ac:picMk id="8" creationId="{00805449-8797-4923-854B-4DD656634F70}"/>
          </ac:picMkLst>
        </pc:picChg>
        <pc:cxnChg chg="mod">
          <ac:chgData name="Suzanne Phillips" userId="2ebb4245-c1bb-4f5a-9396-757d13a1d94d" providerId="ADAL" clId="{F592A451-BCB3-4CCC-8D8F-37C162898305}" dt="2021-02-04T09:00:55.962" v="641" actId="1076"/>
          <ac:cxnSpMkLst>
            <pc:docMk/>
            <pc:sldMk cId="2117393399" sldId="262"/>
            <ac:cxnSpMk id="3" creationId="{F58072E0-F61B-4323-A7BB-86BB1C84198E}"/>
          </ac:cxnSpMkLst>
        </pc:cxnChg>
        <pc:cxnChg chg="del">
          <ac:chgData name="Suzanne Phillips" userId="2ebb4245-c1bb-4f5a-9396-757d13a1d94d" providerId="ADAL" clId="{F592A451-BCB3-4CCC-8D8F-37C162898305}" dt="2021-02-03T17:13:59.852" v="507" actId="478"/>
          <ac:cxnSpMkLst>
            <pc:docMk/>
            <pc:sldMk cId="2117393399" sldId="262"/>
            <ac:cxnSpMk id="4" creationId="{60C6CC1E-16A8-49FD-B5B9-A3E51DF303F6}"/>
          </ac:cxnSpMkLst>
        </pc:cxnChg>
        <pc:cxnChg chg="del">
          <ac:chgData name="Suzanne Phillips" userId="2ebb4245-c1bb-4f5a-9396-757d13a1d94d" providerId="ADAL" clId="{F592A451-BCB3-4CCC-8D8F-37C162898305}" dt="2021-02-03T17:14:02.129" v="508" actId="478"/>
          <ac:cxnSpMkLst>
            <pc:docMk/>
            <pc:sldMk cId="2117393399" sldId="262"/>
            <ac:cxnSpMk id="5" creationId="{FC66FDD2-DD64-4AE7-8723-3671D95C949D}"/>
          </ac:cxnSpMkLst>
        </pc:cxnChg>
        <pc:cxnChg chg="add mod">
          <ac:chgData name="Suzanne Phillips" userId="2ebb4245-c1bb-4f5a-9396-757d13a1d94d" providerId="ADAL" clId="{F592A451-BCB3-4CCC-8D8F-37C162898305}" dt="2021-02-04T09:01:18.279" v="643" actId="1076"/>
          <ac:cxnSpMkLst>
            <pc:docMk/>
            <pc:sldMk cId="2117393399" sldId="262"/>
            <ac:cxnSpMk id="7" creationId="{485C6F3B-4876-4406-98C6-CB8EE447A47F}"/>
          </ac:cxnSpMkLst>
        </pc:cxnChg>
      </pc:sldChg>
      <pc:sldChg chg="del">
        <pc:chgData name="Suzanne Phillips" userId="2ebb4245-c1bb-4f5a-9396-757d13a1d94d" providerId="ADAL" clId="{F592A451-BCB3-4CCC-8D8F-37C162898305}" dt="2021-02-03T17:14:13.734" v="510" actId="47"/>
        <pc:sldMkLst>
          <pc:docMk/>
          <pc:sldMk cId="1104933826" sldId="263"/>
        </pc:sldMkLst>
      </pc:sldChg>
      <pc:sldChg chg="del">
        <pc:chgData name="Suzanne Phillips" userId="2ebb4245-c1bb-4f5a-9396-757d13a1d94d" providerId="ADAL" clId="{F592A451-BCB3-4CCC-8D8F-37C162898305}" dt="2021-02-03T17:14:16.919" v="511" actId="47"/>
        <pc:sldMkLst>
          <pc:docMk/>
          <pc:sldMk cId="797272454" sldId="264"/>
        </pc:sldMkLst>
      </pc:sldChg>
      <pc:sldChg chg="del">
        <pc:chgData name="Suzanne Phillips" userId="2ebb4245-c1bb-4f5a-9396-757d13a1d94d" providerId="ADAL" clId="{F592A451-BCB3-4CCC-8D8F-37C162898305}" dt="2021-02-03T17:14:19.101" v="512" actId="47"/>
        <pc:sldMkLst>
          <pc:docMk/>
          <pc:sldMk cId="3750028977" sldId="265"/>
        </pc:sldMkLst>
      </pc:sldChg>
      <pc:sldChg chg="del">
        <pc:chgData name="Suzanne Phillips" userId="2ebb4245-c1bb-4f5a-9396-757d13a1d94d" providerId="ADAL" clId="{F592A451-BCB3-4CCC-8D8F-37C162898305}" dt="2021-02-03T17:14:19.916" v="513" actId="47"/>
        <pc:sldMkLst>
          <pc:docMk/>
          <pc:sldMk cId="1439693108" sldId="266"/>
        </pc:sldMkLst>
      </pc:sldChg>
      <pc:sldChg chg="del">
        <pc:chgData name="Suzanne Phillips" userId="2ebb4245-c1bb-4f5a-9396-757d13a1d94d" providerId="ADAL" clId="{F592A451-BCB3-4CCC-8D8F-37C162898305}" dt="2021-02-03T17:14:20.550" v="514" actId="47"/>
        <pc:sldMkLst>
          <pc:docMk/>
          <pc:sldMk cId="2747851776" sldId="267"/>
        </pc:sldMkLst>
      </pc:sldChg>
      <pc:sldChg chg="del">
        <pc:chgData name="Suzanne Phillips" userId="2ebb4245-c1bb-4f5a-9396-757d13a1d94d" providerId="ADAL" clId="{F592A451-BCB3-4CCC-8D8F-37C162898305}" dt="2021-02-03T17:14:21.154" v="515" actId="47"/>
        <pc:sldMkLst>
          <pc:docMk/>
          <pc:sldMk cId="3907833807" sldId="268"/>
        </pc:sldMkLst>
      </pc:sldChg>
      <pc:sldChg chg="del">
        <pc:chgData name="Suzanne Phillips" userId="2ebb4245-c1bb-4f5a-9396-757d13a1d94d" providerId="ADAL" clId="{F592A451-BCB3-4CCC-8D8F-37C162898305}" dt="2021-02-03T17:14:21.725" v="516" actId="47"/>
        <pc:sldMkLst>
          <pc:docMk/>
          <pc:sldMk cId="4246255081" sldId="269"/>
        </pc:sldMkLst>
      </pc:sldChg>
      <pc:sldChg chg="del">
        <pc:chgData name="Suzanne Phillips" userId="2ebb4245-c1bb-4f5a-9396-757d13a1d94d" providerId="ADAL" clId="{F592A451-BCB3-4CCC-8D8F-37C162898305}" dt="2021-02-03T17:14:22.161" v="517" actId="47"/>
        <pc:sldMkLst>
          <pc:docMk/>
          <pc:sldMk cId="1777390609" sldId="270"/>
        </pc:sldMkLst>
      </pc:sldChg>
      <pc:sldChg chg="del">
        <pc:chgData name="Suzanne Phillips" userId="2ebb4245-c1bb-4f5a-9396-757d13a1d94d" providerId="ADAL" clId="{F592A451-BCB3-4CCC-8D8F-37C162898305}" dt="2021-02-03T17:14:23.047" v="518" actId="47"/>
        <pc:sldMkLst>
          <pc:docMk/>
          <pc:sldMk cId="161052588" sldId="271"/>
        </pc:sldMkLst>
      </pc:sldChg>
      <pc:sldChg chg="del">
        <pc:chgData name="Suzanne Phillips" userId="2ebb4245-c1bb-4f5a-9396-757d13a1d94d" providerId="ADAL" clId="{F592A451-BCB3-4CCC-8D8F-37C162898305}" dt="2021-02-03T17:14:28.475" v="519" actId="47"/>
        <pc:sldMkLst>
          <pc:docMk/>
          <pc:sldMk cId="4067840158" sldId="272"/>
        </pc:sldMkLst>
      </pc:sldChg>
      <pc:sldChg chg="addSp modSp new mod ord setBg">
        <pc:chgData name="Suzanne Phillips" userId="2ebb4245-c1bb-4f5a-9396-757d13a1d94d" providerId="ADAL" clId="{F592A451-BCB3-4CCC-8D8F-37C162898305}" dt="2021-02-05T10:11:00.750" v="943" actId="20577"/>
        <pc:sldMkLst>
          <pc:docMk/>
          <pc:sldMk cId="2889588759" sldId="274"/>
        </pc:sldMkLst>
        <pc:spChg chg="add mod">
          <ac:chgData name="Suzanne Phillips" userId="2ebb4245-c1bb-4f5a-9396-757d13a1d94d" providerId="ADAL" clId="{F592A451-BCB3-4CCC-8D8F-37C162898305}" dt="2021-02-05T10:11:00.750" v="943" actId="20577"/>
          <ac:spMkLst>
            <pc:docMk/>
            <pc:sldMk cId="2889588759" sldId="274"/>
            <ac:spMk id="2" creationId="{973AB936-32F8-4058-B19F-741600E715E5}"/>
          </ac:spMkLst>
        </pc:spChg>
        <pc:picChg chg="add mod">
          <ac:chgData name="Suzanne Phillips" userId="2ebb4245-c1bb-4f5a-9396-757d13a1d94d" providerId="ADAL" clId="{F592A451-BCB3-4CCC-8D8F-37C162898305}" dt="2021-02-04T09:39:26.190" v="689"/>
          <ac:picMkLst>
            <pc:docMk/>
            <pc:sldMk cId="2889588759" sldId="274"/>
            <ac:picMk id="3" creationId="{1093F379-DF70-49B0-A1F8-1160F6B1936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E5DEC-F584-4039-9097-CCC13C679174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924050" y="1143000"/>
            <a:ext cx="30099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930054-D57F-41B9-BE6E-825BB24F4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565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930054-D57F-41B9-BE6E-825BB24F412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896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40A8E-C114-4C77-9C5F-7762E80270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704329"/>
            <a:ext cx="7620000" cy="3625615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4729F1-8D9D-45E2-AC79-3A1AAD673D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469762"/>
            <a:ext cx="7620000" cy="251430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87481-BA86-4C28-9175-A1507E4E1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1ADEC9-A1AF-4181-9299-C10D964BB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EB0C3E-1DD2-4710-9A0A-385AA7BC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39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5D307-EEA8-4914-8044-1669ABFAE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9DD7B-D1FF-4DE4-8BD1-DE3C96A8B5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D8AD18-21AD-49DF-9A77-D965801F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BC84C-8B9C-4E18-8D0A-0E29A80ED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7B10B2-C7FD-4252-97D7-DE1438FDE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173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82063-4F54-4B98-AC24-67348F807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596271"/>
            <a:ext cx="8763000" cy="4331934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28F206-E539-40C9-AAC7-480742064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969187"/>
            <a:ext cx="8763000" cy="2278062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354690-3DD2-492F-B0C7-6BFF4CA31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E2791-433E-48EC-BB03-02A764367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D68626-838D-44A6-B55C-48EB75120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842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3C2EE-4096-4ACC-A17B-26D139ADF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C4662-D3F1-4032-8EA4-B9B44A74E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772246"/>
            <a:ext cx="4318000" cy="6607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89B031-9AAC-472C-8CC4-EBEDCC01B3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772246"/>
            <a:ext cx="4318000" cy="6607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F6207-3C1B-4A06-BD85-B1B2CBD58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9718D7-E708-43DA-9903-F61E224E2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B0B914-FCF6-46DF-B231-473536280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304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947E5-1431-4741-A43D-42BFF575F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54451"/>
            <a:ext cx="8763000" cy="20128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31679C-A1FA-4316-827C-B5503387A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552877"/>
            <a:ext cx="4298156" cy="125112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C00D26-F03F-4C69-8A25-954D3EDA8B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804003"/>
            <a:ext cx="4298156" cy="5595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332220-3BC8-4C26-8D3E-3734560544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552877"/>
            <a:ext cx="4319323" cy="125112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43C2F7-5AEB-482E-8FA4-7F8A920949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804003"/>
            <a:ext cx="4319323" cy="5595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657EED-2939-4CA3-9C0B-677F61653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0A8DA8-A454-472F-A7E9-6B5FD499E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793388-349B-4405-9B59-1134EDFC9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239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16A4D-8A8D-4A52-8AA5-EFE9E411F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B21ABA-2711-425A-BD41-105F26DD0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CEEAA7-B95E-47DC-A2A7-23E63DBA8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E05DA6-7190-4E6A-9B27-9020246C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942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925EB4-AB91-460D-B48E-054E6A015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87B9B4-969F-48E5-B50B-38E13B391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EDFF7-08FE-4E94-B3C6-F368F2FA0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344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62016-2812-440E-A49E-7AE075E09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94267"/>
            <a:ext cx="3276864" cy="24299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FB4ADC-C728-489A-8CD9-5228DB52A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499425"/>
            <a:ext cx="5143500" cy="7400690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920730-2893-40D5-A321-7B46D41CD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24200"/>
            <a:ext cx="3276864" cy="5787967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7CA17B-9AB1-4CD0-9068-E732F05A9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3AA51E-E775-4100-AA65-621FE5CC7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38D16F-F0BD-463E-B85D-2BAA5924D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239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E3CA-A717-421D-8220-A96E87009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94267"/>
            <a:ext cx="3276864" cy="24299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7C6E66-5C00-447F-BF62-834B74A385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499425"/>
            <a:ext cx="5143500" cy="740069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35E90F-7257-481F-8445-62EAC86A5A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124200"/>
            <a:ext cx="3276864" cy="5787967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5A664E-CB15-44A8-9E44-62073378D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F105D8-4C04-48D8-87B0-A904B8644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17804A-582A-4FE7-A466-1543B7D9B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544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51ADA-2243-402C-9137-8C248BA27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C33310-07FA-4CFE-B187-B1FD00AA3B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6F778D-E23C-4560-AAE4-73461C106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B95D6-24A0-4ADA-9B12-2672A71F3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E1EF24-926D-4D59-9899-5722B4F55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007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0724BE-1C09-41B8-AA4B-AEC7657E81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54449"/>
            <a:ext cx="2190750" cy="88253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6B8E91-115A-4F51-9D9C-2A9708C2AF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54449"/>
            <a:ext cx="6445250" cy="88253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0A4DEC-1871-4EFD-B9BF-E719F8DA8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08C6CC-01EB-4247-B164-C78F339F7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F752D6-8114-49D0-A46A-C7CC353A9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132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3B991D-C581-4A37-87F2-E27A6F5B7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54451"/>
            <a:ext cx="8763000" cy="20128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1E9D6-E9AB-48D2-9CB4-019AC8513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772246"/>
            <a:ext cx="8763000" cy="6607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76702-F724-41B4-998D-B1729A70CB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9652238"/>
            <a:ext cx="2286000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C7F9F-7A59-415F-9BC7-C85B157BFAA1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880F2-8ECA-4075-B4A1-E3708AD7C5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9652238"/>
            <a:ext cx="3429000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24BC7C-DDBC-46A0-B527-F8AF091A6D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9652238"/>
            <a:ext cx="2286000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4A822-6AFD-46B5-9C9C-3B147E7C06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40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3.m4a"/><Relationship Id="rId7" Type="http://schemas.openxmlformats.org/officeDocument/2006/relationships/image" Target="../media/image5.jp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3AB936-32F8-4058-B19F-741600E715E5}"/>
              </a:ext>
            </a:extLst>
          </p:cNvPr>
          <p:cNvSpPr txBox="1"/>
          <p:nvPr/>
        </p:nvSpPr>
        <p:spPr>
          <a:xfrm>
            <a:off x="368489" y="409433"/>
            <a:ext cx="90484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Suspense Story Writing Day 2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093F379-DF70-49B0-A1F8-1160F6B193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588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958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0"/>
    </mc:Choice>
    <mc:Fallback xmlns="">
      <p:transition spd="slow" advTm="6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AA792A-5751-45B6-B76C-9B0BE9B9668C}"/>
              </a:ext>
            </a:extLst>
          </p:cNvPr>
          <p:cNvSpPr txBox="1"/>
          <p:nvPr/>
        </p:nvSpPr>
        <p:spPr>
          <a:xfrm>
            <a:off x="330200" y="317500"/>
            <a:ext cx="2091531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Warm up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EEF845-4B4B-4B68-9735-79D1569D0B17}"/>
              </a:ext>
            </a:extLst>
          </p:cNvPr>
          <p:cNvSpPr txBox="1"/>
          <p:nvPr/>
        </p:nvSpPr>
        <p:spPr>
          <a:xfrm>
            <a:off x="2358652" y="3237438"/>
            <a:ext cx="531135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I heard a thump upstairs,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08538A-E5B1-4A06-95FF-93EE7A26C0B0}"/>
              </a:ext>
            </a:extLst>
          </p:cNvPr>
          <p:cNvSpPr txBox="1"/>
          <p:nvPr/>
        </p:nvSpPr>
        <p:spPr>
          <a:xfrm>
            <a:off x="711579" y="1737235"/>
            <a:ext cx="7572797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If we were in class we would discuss with our talk partners what could cause ....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43BAFB-89D5-4CBE-A4A6-ADE70BBA0641}"/>
              </a:ext>
            </a:extLst>
          </p:cNvPr>
          <p:cNvSpPr txBox="1"/>
          <p:nvPr/>
        </p:nvSpPr>
        <p:spPr>
          <a:xfrm>
            <a:off x="1866900" y="4506809"/>
            <a:ext cx="57554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latin typeface="Arial - 36"/>
              </a:rPr>
              <a:t>If you are at home, ask a parent or brother or sister to discuss this with you</a:t>
            </a:r>
            <a:endParaRPr lang="en-GB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8369E079-3980-490B-8C34-273FA9E9C7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588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71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592"/>
    </mc:Choice>
    <mc:Fallback xmlns="">
      <p:transition spd="slow" advTm="59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4816" x="3671888" y="9661525"/>
          <p14:tracePt t="24867" x="3101975" y="10267950"/>
          <p14:tracePt t="24874" x="3024188" y="10047288"/>
          <p14:tracePt t="24882" x="2881313" y="9788525"/>
          <p14:tracePt t="24892" x="2843213" y="9671050"/>
          <p14:tracePt t="24899" x="2725738" y="9347200"/>
          <p14:tracePt t="24906" x="2673350" y="9204325"/>
          <p14:tracePt t="24915" x="2544763" y="8789988"/>
          <p14:tracePt t="24923" x="2517775" y="8621713"/>
          <p14:tracePt t="24930" x="2452688" y="8180388"/>
          <p14:tracePt t="24942" x="2439988" y="8037513"/>
          <p14:tracePt t="24947" x="2336800" y="7585075"/>
          <p14:tracePt t="24954" x="2271713" y="7181850"/>
          <p14:tracePt t="24962" x="2244725" y="7000875"/>
          <p14:tracePt t="24971" x="2141538" y="6456363"/>
          <p14:tracePt t="24979" x="2128838" y="6275388"/>
          <p14:tracePt t="24986" x="2051050" y="5795963"/>
          <p14:tracePt t="24995" x="2011363" y="5640388"/>
          <p14:tracePt t="25002" x="1946275" y="5251450"/>
          <p14:tracePt t="25011" x="1855788" y="4900613"/>
          <p14:tracePt t="25019" x="1817688" y="4784725"/>
          <p14:tracePt t="25028" x="1700213" y="4498975"/>
          <p14:tracePt t="25034" x="1662113" y="4408488"/>
          <p14:tracePt t="25043" x="1570038" y="4200525"/>
          <p14:tracePt t="25050" x="1557338" y="4135438"/>
          <p14:tracePt t="25059" x="1504950" y="4032250"/>
          <p14:tracePt t="25066" x="1504950" y="3992563"/>
          <p14:tracePt t="25076" x="1504950" y="3967163"/>
          <p14:tracePt t="25082" x="1504950" y="3954463"/>
          <p14:tracePt t="25107" x="1519238" y="3954463"/>
          <p14:tracePt t="25122" x="1531938" y="3954463"/>
          <p14:tracePt t="25134" x="1544638" y="3967163"/>
          <p14:tracePt t="25138" x="1570038" y="3979863"/>
          <p14:tracePt t="25146" x="1584325" y="3992563"/>
          <p14:tracePt t="25154" x="1622425" y="4006850"/>
          <p14:tracePt t="25162" x="1635125" y="4032250"/>
          <p14:tracePt t="25170" x="1674813" y="4044950"/>
          <p14:tracePt t="25178" x="1687513" y="4044950"/>
          <p14:tracePt t="25186" x="1712913" y="4057650"/>
          <p14:tracePt t="25194" x="1725613" y="4057650"/>
          <p14:tracePt t="25202" x="1752600" y="4057650"/>
          <p14:tracePt t="25210" x="1765300" y="4070350"/>
          <p14:tracePt t="25218" x="1778000" y="4070350"/>
          <p14:tracePt t="25273" x="1790700" y="4070350"/>
          <p14:tracePt t="25276" x="1803400" y="4070350"/>
          <p14:tracePt t="25282" x="1830388" y="4070350"/>
          <p14:tracePt t="25294" x="1868488" y="4070350"/>
          <p14:tracePt t="25298" x="1908175" y="4070350"/>
          <p14:tracePt t="25306" x="1933575" y="4070350"/>
          <p14:tracePt t="25314" x="1973263" y="4070350"/>
          <p14:tracePt t="25322" x="1985963" y="4070350"/>
          <p14:tracePt t="25330" x="1998663" y="4070350"/>
          <p14:tracePt t="25338" x="2011363" y="4057650"/>
          <p14:tracePt t="25347" x="2011363" y="4044950"/>
          <p14:tracePt t="25362" x="2011363" y="4032250"/>
          <p14:tracePt t="25419" x="2011363" y="4019550"/>
          <p14:tracePt t="25426" x="2024063" y="4019550"/>
          <p14:tracePt t="25450" x="2038350" y="4019550"/>
          <p14:tracePt t="25466" x="2063750" y="4019550"/>
          <p14:tracePt t="25474" x="2063750" y="3992563"/>
          <p14:tracePt t="25674" x="2076450" y="3992563"/>
          <p14:tracePt t="25682" x="2089150" y="3992563"/>
          <p14:tracePt t="25690" x="2103438" y="3992563"/>
          <p14:tracePt t="25701" x="2128838" y="3992563"/>
          <p14:tracePt t="25707" x="2166938" y="3992563"/>
          <p14:tracePt t="25715" x="2181225" y="3992563"/>
          <p14:tracePt t="25722" x="2244725" y="4006850"/>
          <p14:tracePt t="25730" x="2284413" y="4006850"/>
          <p14:tracePt t="25738" x="2336800" y="4006850"/>
          <p14:tracePt t="25747" x="2374900" y="4006850"/>
          <p14:tracePt t="25754" x="2427288" y="4006850"/>
          <p14:tracePt t="25762" x="2439988" y="4006850"/>
          <p14:tracePt t="25770" x="2452688" y="4006850"/>
          <p14:tracePt t="25859" x="2479675" y="4006850"/>
          <p14:tracePt t="25874" x="2492375" y="4006850"/>
          <p14:tracePt t="25882" x="2505075" y="4006850"/>
          <p14:tracePt t="25891" x="2517775" y="4006850"/>
          <p14:tracePt t="25911" x="2530475" y="4006850"/>
          <p14:tracePt t="25916" x="2544763" y="4006850"/>
          <p14:tracePt t="25922" x="2557463" y="4006850"/>
          <p14:tracePt t="25934" x="2570163" y="4006850"/>
          <p14:tracePt t="25938" x="2595563" y="4006850"/>
          <p14:tracePt t="25947" x="2608263" y="4006850"/>
          <p14:tracePt t="25955" x="2622550" y="4006850"/>
          <p14:tracePt t="25964" x="2635250" y="4006850"/>
          <p14:tracePt t="25971" x="2647950" y="4006850"/>
          <p14:tracePt t="25981" x="2686050" y="4019550"/>
          <p14:tracePt t="25986" x="2700338" y="4019550"/>
          <p14:tracePt t="25994" x="2713038" y="4019550"/>
          <p14:tracePt t="26002" x="2725738" y="4019550"/>
          <p14:tracePt t="26013" x="2751138" y="4019550"/>
          <p14:tracePt t="26018" x="2778125" y="4019550"/>
          <p14:tracePt t="26028" x="2803525" y="4019550"/>
          <p14:tracePt t="26034" x="2843213" y="4019550"/>
          <p14:tracePt t="26045" x="2855913" y="4019550"/>
          <p14:tracePt t="26050" x="2868613" y="4019550"/>
          <p14:tracePt t="26059" x="2881313" y="4019550"/>
          <p14:tracePt t="26074" x="2894013" y="4019550"/>
          <p14:tracePt t="26083" x="2906713" y="4019550"/>
          <p14:tracePt t="26091" x="2921000" y="4019550"/>
          <p14:tracePt t="26098" x="2946400" y="4019550"/>
          <p14:tracePt t="26107" x="2959100" y="4019550"/>
          <p14:tracePt t="26114" x="2971800" y="4019550"/>
          <p14:tracePt t="26131" x="2986088" y="4019550"/>
          <p14:tracePt t="26138" x="2998788" y="4019550"/>
          <p14:tracePt t="26146" x="3011488" y="4019550"/>
          <p14:tracePt t="26154" x="3024188" y="4019550"/>
          <p14:tracePt t="26163" x="3049588" y="4019550"/>
          <p14:tracePt t="26171" x="3063875" y="4019550"/>
          <p14:tracePt t="26178" x="3076575" y="4019550"/>
          <p14:tracePt t="26186" x="3089275" y="4019550"/>
          <p14:tracePt t="26202" x="3101975" y="4019550"/>
          <p14:tracePt t="26212" x="3114675" y="4019550"/>
          <p14:tracePt t="26218" x="3127375" y="4019550"/>
          <p14:tracePt t="26228" x="3154363" y="4019550"/>
          <p14:tracePt t="26234" x="3167063" y="4019550"/>
          <p14:tracePt t="26250" x="3179763" y="4019550"/>
          <p14:tracePt t="26258" x="3192463" y="4019550"/>
          <p14:tracePt t="26274" x="3206750" y="4019550"/>
          <p14:tracePt t="26282" x="3219450" y="4019550"/>
          <p14:tracePt t="26291" x="3232150" y="4019550"/>
          <p14:tracePt t="26298" x="3244850" y="4019550"/>
          <p14:tracePt t="26314" x="3270250" y="4019550"/>
          <p14:tracePt t="26330" x="3284538" y="4019550"/>
          <p14:tracePt t="26339" x="3284538" y="4032250"/>
          <p14:tracePt t="26346" x="3297238" y="4032250"/>
          <p14:tracePt t="26355" x="3309938" y="4032250"/>
          <p14:tracePt t="26362" x="3322638" y="4032250"/>
          <p14:tracePt t="26370" x="3335338" y="4032250"/>
          <p14:tracePt t="26378" x="3348038" y="4044950"/>
          <p14:tracePt t="26387" x="3375025" y="4044950"/>
          <p14:tracePt t="26394" x="3387725" y="4044950"/>
          <p14:tracePt t="26402" x="3400425" y="4044950"/>
          <p14:tracePt t="26410" x="3427413" y="4044950"/>
          <p14:tracePt t="26418" x="3440113" y="4044950"/>
          <p14:tracePt t="26427" x="3465513" y="4044950"/>
          <p14:tracePt t="26434" x="3478213" y="4044950"/>
          <p14:tracePt t="26442" x="3490913" y="4044950"/>
          <p14:tracePt t="26453" x="3505200" y="4044950"/>
          <p14:tracePt t="26459" x="3517900" y="4044950"/>
          <p14:tracePt t="26483" x="3530600" y="4044950"/>
          <p14:tracePt t="26490" x="3543300" y="4044950"/>
          <p14:tracePt t="26499" x="3568700" y="4044950"/>
          <p14:tracePt t="26507" x="3582988" y="4044950"/>
          <p14:tracePt t="26514" x="3595688" y="4044950"/>
          <p14:tracePt t="26522" x="3608388" y="4044950"/>
          <p14:tracePt t="26530" x="3621088" y="4044950"/>
          <p14:tracePt t="26547" x="3633788" y="4044950"/>
          <p14:tracePt t="26554" x="3648075" y="4044950"/>
          <p14:tracePt t="26579" x="3660775" y="4044950"/>
          <p14:tracePt t="26602" x="3686175" y="4044950"/>
          <p14:tracePt t="26619" x="3698875" y="4044950"/>
          <p14:tracePt t="26627" x="3711575" y="4044950"/>
          <p14:tracePt t="26643" x="3725863" y="4044950"/>
          <p14:tracePt t="26659" x="3738563" y="4044950"/>
          <p14:tracePt t="26683" x="3751263" y="4044950"/>
          <p14:tracePt t="26691" x="3763963" y="4044950"/>
          <p14:tracePt t="26698" x="3789363" y="4044950"/>
          <p14:tracePt t="26714" x="3803650" y="4044950"/>
          <p14:tracePt t="26722" x="3816350" y="4044950"/>
          <p14:tracePt t="26730" x="3829050" y="4044950"/>
          <p14:tracePt t="26739" x="3841750" y="4044950"/>
          <p14:tracePt t="26746" x="3854450" y="4044950"/>
          <p14:tracePt t="26754" x="3868738" y="4044950"/>
          <p14:tracePt t="26762" x="3919538" y="4044950"/>
          <p14:tracePt t="26771" x="3932238" y="4044950"/>
          <p14:tracePt t="26778" x="3971925" y="4044950"/>
          <p14:tracePt t="26786" x="3997325" y="4044950"/>
          <p14:tracePt t="26794" x="4062413" y="4044950"/>
          <p14:tracePt t="26803" x="4089400" y="4044950"/>
          <p14:tracePt t="26810" x="4102100" y="4044950"/>
          <p14:tracePt t="26818" x="4152900" y="4044950"/>
          <p14:tracePt t="26827" x="4167188" y="4044950"/>
          <p14:tracePt t="26835" x="4179888" y="4044950"/>
          <p14:tracePt t="26843" x="4205288" y="4044950"/>
          <p14:tracePt t="26850" x="4217988" y="4044950"/>
          <p14:tracePt t="26859" x="4244975" y="4044950"/>
          <p14:tracePt t="26866" x="4257675" y="4044950"/>
          <p14:tracePt t="26874" x="4270375" y="4044950"/>
          <p14:tracePt t="26883" x="4295775" y="4044950"/>
          <p14:tracePt t="26890" x="4310063" y="4044950"/>
          <p14:tracePt t="26898" x="4322763" y="4044950"/>
          <p14:tracePt t="26911" x="4335463" y="4044950"/>
          <p14:tracePt t="26914" x="4348163" y="4044950"/>
          <p14:tracePt t="26922" x="4387850" y="4044950"/>
          <p14:tracePt t="26934" x="4413250" y="4044950"/>
          <p14:tracePt t="26939" x="4425950" y="4044950"/>
          <p14:tracePt t="26946" x="4465638" y="4044950"/>
          <p14:tracePt t="26955" x="4478338" y="4044950"/>
          <p14:tracePt t="26962" x="4491038" y="4044950"/>
          <p14:tracePt t="26971" x="4503738" y="4044950"/>
          <p14:tracePt t="26979" x="4516438" y="4044950"/>
          <p14:tracePt t="26987" x="4556125" y="4044950"/>
          <p14:tracePt t="26994" x="4568825" y="4044950"/>
          <p14:tracePt t="27003" x="4581525" y="4044950"/>
          <p14:tracePt t="27010" x="4594225" y="4044950"/>
          <p14:tracePt t="27019" x="4621213" y="4044950"/>
          <p14:tracePt t="27029" x="4646613" y="4044950"/>
          <p14:tracePt t="27035" x="4659313" y="4044950"/>
          <p14:tracePt t="27042" x="4672013" y="4044950"/>
          <p14:tracePt t="27050" x="4699000" y="4044950"/>
          <p14:tracePt t="27059" x="4737100" y="4044950"/>
          <p14:tracePt t="27068" x="4751388" y="4044950"/>
          <p14:tracePt t="27074" x="4764088" y="4044950"/>
          <p14:tracePt t="27082" x="4776788" y="4044950"/>
          <p14:tracePt t="27091" x="4814888" y="4044950"/>
          <p14:tracePt t="27099" x="4829175" y="4044950"/>
          <p14:tracePt t="27107" x="4841875" y="4044950"/>
          <p14:tracePt t="27114" x="4867275" y="4044950"/>
          <p14:tracePt t="27123" x="4879975" y="4044950"/>
          <p14:tracePt t="27130" x="4919663" y="4044950"/>
          <p14:tracePt t="27139" x="4932363" y="4044950"/>
          <p14:tracePt t="27147" x="4984750" y="4044950"/>
          <p14:tracePt t="27154" x="4997450" y="4044950"/>
          <p14:tracePt t="27163" x="5049838" y="4044950"/>
          <p14:tracePt t="27170" x="5062538" y="4044950"/>
          <p14:tracePt t="27178" x="5087938" y="4044950"/>
          <p14:tracePt t="27186" x="5165725" y="4044950"/>
          <p14:tracePt t="27196" x="5191125" y="4044950"/>
          <p14:tracePt t="27203" x="5230813" y="4044950"/>
          <p14:tracePt t="27212" x="5256213" y="4044950"/>
          <p14:tracePt t="27219" x="5283200" y="4032250"/>
          <p14:tracePt t="27229" x="5295900" y="4032250"/>
          <p14:tracePt t="27234" x="5334000" y="4032250"/>
          <p14:tracePt t="27242" x="5360988" y="4006850"/>
          <p14:tracePt t="27251" x="5386388" y="4006850"/>
          <p14:tracePt t="27258" x="5399088" y="4006850"/>
          <p14:tracePt t="27266" x="5411788" y="4006850"/>
          <p14:tracePt t="27274" x="5438775" y="4006850"/>
          <p14:tracePt t="27282" x="5451475" y="4006850"/>
          <p14:tracePt t="27293" x="5464175" y="4006850"/>
          <p14:tracePt t="27298" x="5491163" y="4006850"/>
          <p14:tracePt t="27307" x="5503863" y="4006850"/>
          <p14:tracePt t="27315" x="5516563" y="4006850"/>
          <p14:tracePt t="27322" x="5529263" y="4006850"/>
          <p14:tracePt t="27341" x="5541963" y="4006850"/>
          <p14:tracePt t="27346" x="5554663" y="4006850"/>
          <p14:tracePt t="27354" x="5568950" y="4006850"/>
          <p14:tracePt t="27370" x="5594350" y="4006850"/>
          <p14:tracePt t="27378" x="5607050" y="4006850"/>
          <p14:tracePt t="27386" x="5619750" y="4006850"/>
          <p14:tracePt t="27394" x="5632450" y="4006850"/>
          <p14:tracePt t="27402" x="5659438" y="4006850"/>
          <p14:tracePt t="27410" x="5684838" y="4006850"/>
          <p14:tracePt t="27419" x="5697538" y="4006850"/>
          <p14:tracePt t="27427" x="5711825" y="4006850"/>
          <p14:tracePt t="27434" x="5737225" y="4006850"/>
          <p14:tracePt t="27442" x="5775325" y="4006850"/>
          <p14:tracePt t="27451" x="5789613" y="4006850"/>
          <p14:tracePt t="27459" x="5815013" y="4006850"/>
          <p14:tracePt t="27466" x="5827713" y="4006850"/>
          <p14:tracePt t="27475" x="5880100" y="4006850"/>
          <p14:tracePt t="27482" x="5892800" y="4006850"/>
          <p14:tracePt t="27491" x="5918200" y="4006850"/>
          <p14:tracePt t="27498" x="5945188" y="4006850"/>
          <p14:tracePt t="27506" x="5957888" y="4006850"/>
          <p14:tracePt t="27514" x="5970588" y="4006850"/>
          <p14:tracePt t="27522" x="5983288" y="4006850"/>
          <p14:tracePt t="27531" x="6010275" y="4006850"/>
          <p14:tracePt t="27539" x="6022975" y="4006850"/>
          <p14:tracePt t="27554" x="6035675" y="4006850"/>
          <p14:tracePt t="27563" x="6048375" y="4006850"/>
          <p14:tracePt t="27571" x="6061075" y="4006850"/>
          <p14:tracePt t="27578" x="6073775" y="4006850"/>
          <p14:tracePt t="27587" x="6113463" y="4006850"/>
          <p14:tracePt t="27594" x="6126163" y="4006850"/>
          <p14:tracePt t="27603" x="6138863" y="4006850"/>
          <p14:tracePt t="27611" x="6153150" y="4006850"/>
          <p14:tracePt t="27619" x="6165850" y="4006850"/>
          <p14:tracePt t="27627" x="6178550" y="4006850"/>
          <p14:tracePt t="27634" x="6203950" y="4006850"/>
          <p14:tracePt t="27653" x="6216650" y="4006850"/>
          <p14:tracePt t="32750" x="6230938" y="4006850"/>
          <p14:tracePt t="32815" x="6243638" y="4032250"/>
          <p14:tracePt t="32830" x="6243638" y="4044950"/>
          <p14:tracePt t="32843" x="6256338" y="4057650"/>
          <p14:tracePt t="32859" x="6256338" y="4070350"/>
          <p14:tracePt t="32869" x="6256338" y="4084638"/>
          <p14:tracePt t="32875" x="6256338" y="4097338"/>
          <p14:tracePt t="32889" x="6256338" y="4110038"/>
          <p14:tracePt t="32890" x="6269038" y="4135438"/>
          <p14:tracePt t="32901" x="6269038" y="4148138"/>
          <p14:tracePt t="32921" x="6269038" y="4175125"/>
          <p14:tracePt t="32925" x="6269038" y="4187825"/>
          <p14:tracePt t="32935" x="6269038" y="4200525"/>
          <p14:tracePt t="32939" x="6281738" y="4213225"/>
          <p14:tracePt t="32951" x="6281738" y="4240213"/>
          <p14:tracePt t="32955" x="6281738" y="4252913"/>
          <p14:tracePt t="32971" x="6281738" y="4265613"/>
          <p14:tracePt t="32981" x="6281738" y="4278313"/>
          <p14:tracePt t="32986" x="6294438" y="4291013"/>
          <p14:tracePt t="33003" x="6294438" y="4303713"/>
          <p14:tracePt t="33043" x="6294438" y="4318000"/>
          <p14:tracePt t="33059" x="6294438" y="4343400"/>
          <p14:tracePt t="33075" x="6294438" y="4356100"/>
          <p14:tracePt t="33083" x="6294438" y="4368800"/>
          <p14:tracePt t="33090" x="6281738" y="4381500"/>
          <p14:tracePt t="33101" x="6281738" y="4395788"/>
          <p14:tracePt t="33107" x="6269038" y="4395788"/>
          <p14:tracePt t="33118" x="6269038" y="4408488"/>
          <p14:tracePt t="33122" x="6243638" y="4446588"/>
          <p14:tracePt t="33131" x="6203950" y="4486275"/>
          <p14:tracePt t="33139" x="6203950" y="4511675"/>
          <p14:tracePt t="33147" x="6138863" y="4551363"/>
          <p14:tracePt t="33155" x="6126163" y="4564063"/>
          <p14:tracePt t="33165" x="6073775" y="4614863"/>
          <p14:tracePt t="33170" x="6022975" y="4641850"/>
          <p14:tracePt t="33179" x="5932488" y="4732338"/>
          <p14:tracePt t="33188" x="5815013" y="4797425"/>
          <p14:tracePt t="33194" x="5775325" y="4835525"/>
          <p14:tracePt t="33203" x="5659438" y="4900613"/>
          <p14:tracePt t="33212" x="5619750" y="4926013"/>
          <p14:tracePt t="33219" x="5541963" y="4978400"/>
          <p14:tracePt t="33227" x="5476875" y="5018088"/>
          <p14:tracePt t="33237" x="5373688" y="5068888"/>
          <p14:tracePt t="33242" x="5334000" y="5108575"/>
          <p14:tracePt t="33250" x="5205413" y="5121275"/>
          <p14:tracePt t="33261" x="5113338" y="5173663"/>
          <p14:tracePt t="33266" x="5075238" y="5186363"/>
          <p14:tracePt t="33274" x="4972050" y="5211763"/>
          <p14:tracePt t="33283" x="4919663" y="5211763"/>
          <p14:tracePt t="33292" x="4776788" y="5224463"/>
          <p14:tracePt t="33298" x="4699000" y="5224463"/>
          <p14:tracePt t="33306" x="4568825" y="5251450"/>
          <p14:tracePt t="33316" x="4425950" y="5276850"/>
          <p14:tracePt t="33323" x="4373563" y="5276850"/>
          <p14:tracePt t="33332" x="4230688" y="5276850"/>
          <p14:tracePt t="33339" x="4179888" y="5276850"/>
          <p14:tracePt t="33347" x="4049713" y="5276850"/>
          <p14:tracePt t="33355" x="3997325" y="5276850"/>
          <p14:tracePt t="33363" x="3868738" y="5276850"/>
          <p14:tracePt t="33372" x="3803650" y="5276850"/>
          <p14:tracePt t="33378" x="3698875" y="5276850"/>
          <p14:tracePt t="33386" x="3568700" y="5276850"/>
          <p14:tracePt t="33400" x="3530600" y="5276850"/>
          <p14:tracePt t="33402" x="3400425" y="5276850"/>
          <p14:tracePt t="33411" x="3348038" y="5276850"/>
          <p14:tracePt t="33421" x="3219450" y="5276850"/>
          <p14:tracePt t="33427" x="3141663" y="5276850"/>
          <p14:tracePt t="33436" x="2998788" y="5276850"/>
          <p14:tracePt t="33445" x="2828925" y="5276850"/>
          <p14:tracePt t="33450" x="2778125" y="5276850"/>
          <p14:tracePt t="33458" x="2647950" y="5276850"/>
          <p14:tracePt t="33466" x="2608263" y="5276850"/>
          <p14:tracePt t="33474" x="2479675" y="5276850"/>
          <p14:tracePt t="33483" x="2414588" y="5251450"/>
          <p14:tracePt t="33491" x="2336800" y="5237163"/>
          <p14:tracePt t="33502" x="2309813" y="5237163"/>
          <p14:tracePt t="33508" x="2244725" y="5237163"/>
          <p14:tracePt t="33514" x="2219325" y="5211763"/>
          <p14:tracePt t="33522" x="2193925" y="5211763"/>
          <p14:tracePt t="33530" x="2166938" y="5199063"/>
          <p14:tracePt t="33539" x="2154238" y="5199063"/>
          <p14:tracePt t="33556" x="2141538" y="5199063"/>
          <p14:tracePt t="33562" x="2128838" y="5199063"/>
          <p14:tracePt t="33571" x="2089150" y="5199063"/>
          <p14:tracePt t="33579" x="2076450" y="5186363"/>
          <p14:tracePt t="33587" x="2051050" y="5186363"/>
          <p14:tracePt t="33596" x="2024063" y="5186363"/>
          <p14:tracePt t="33604" x="1985963" y="5186363"/>
          <p14:tracePt t="33610" x="1960563" y="5186363"/>
          <p14:tracePt t="33618" x="1933575" y="5186363"/>
          <p14:tracePt t="33627" x="1920875" y="5186363"/>
          <p14:tracePt t="33635" x="1882775" y="5186363"/>
          <p14:tracePt t="33909" x="1895475" y="5186363"/>
          <p14:tracePt t="33947" x="1908175" y="5186363"/>
          <p14:tracePt t="34047" x="1920875" y="5186363"/>
          <p14:tracePt t="34059" x="1933575" y="5186363"/>
          <p14:tracePt t="34072" x="1946275" y="5199063"/>
          <p14:tracePt t="34074" x="1998663" y="5237163"/>
          <p14:tracePt t="34082" x="2051050" y="5237163"/>
          <p14:tracePt t="34091" x="2089150" y="5251450"/>
          <p14:tracePt t="34098" x="2166938" y="5251450"/>
          <p14:tracePt t="34106" x="2232025" y="5276850"/>
          <p14:tracePt t="34117" x="2362200" y="5276850"/>
          <p14:tracePt t="34122" x="2414588" y="5289550"/>
          <p14:tracePt t="34133" x="2544763" y="5314950"/>
          <p14:tracePt t="34138" x="2608263" y="5314950"/>
          <p14:tracePt t="34146" x="2686050" y="5329238"/>
          <p14:tracePt t="34154" x="2738438" y="5354638"/>
          <p14:tracePt t="34163" x="2751138" y="5354638"/>
          <p14:tracePt t="34171" x="2765425" y="5354638"/>
          <p14:tracePt t="34179" x="2790825" y="5354638"/>
          <p14:tracePt t="34273" x="2803525" y="5354638"/>
          <p14:tracePt t="34282" x="2816225" y="5354638"/>
          <p14:tracePt t="34292" x="2828925" y="5354638"/>
          <p14:tracePt t="34298" x="2855913" y="5354638"/>
          <p14:tracePt t="34306" x="2881313" y="5354638"/>
          <p14:tracePt t="34314" x="2894013" y="5354638"/>
          <p14:tracePt t="34322" x="2906713" y="5354638"/>
          <p14:tracePt t="34330" x="2959100" y="5354638"/>
          <p14:tracePt t="34338" x="3011488" y="5329238"/>
          <p14:tracePt t="34347" x="3024188" y="5329238"/>
          <p14:tracePt t="34354" x="3076575" y="5329238"/>
          <p14:tracePt t="34362" x="3089275" y="5314950"/>
          <p14:tracePt t="34371" x="3101975" y="5314950"/>
          <p14:tracePt t="34379" x="3114675" y="5314950"/>
          <p14:tracePt t="34395" x="3141663" y="5314950"/>
          <p14:tracePt t="34403" x="3154363" y="5314950"/>
          <p14:tracePt t="34411" x="3167063" y="5314950"/>
          <p14:tracePt t="34419" x="3179763" y="5302250"/>
          <p14:tracePt t="34426" x="3206750" y="5302250"/>
          <p14:tracePt t="34437" x="3244850" y="5302250"/>
          <p14:tracePt t="34443" x="3297238" y="5302250"/>
          <p14:tracePt t="34454" x="3335338" y="5289550"/>
          <p14:tracePt t="34462" x="3413125" y="5289550"/>
          <p14:tracePt t="34466" x="3490913" y="5289550"/>
          <p14:tracePt t="34474" x="3505200" y="5289550"/>
          <p14:tracePt t="34482" x="3556000" y="5289550"/>
          <p14:tracePt t="34494" x="3595688" y="5289550"/>
          <p14:tracePt t="34500" x="3648075" y="5289550"/>
          <p14:tracePt t="34510" x="3660775" y="5289550"/>
          <p14:tracePt t="34514" x="3711575" y="5289550"/>
          <p14:tracePt t="34522" x="3725863" y="5289550"/>
          <p14:tracePt t="34820" x="3725863" y="5264150"/>
          <p14:tracePt t="35407" x="3738563" y="5264150"/>
          <p14:tracePt t="35411" x="3751263" y="5264150"/>
          <p14:tracePt t="35419" x="3751263" y="5276850"/>
          <p14:tracePt t="35439" x="3763963" y="5276850"/>
          <p14:tracePt t="35444" x="3776663" y="5276850"/>
          <p14:tracePt t="35461" x="3803650" y="5276850"/>
          <p14:tracePt t="35466" x="3816350" y="5289550"/>
          <p14:tracePt t="35475" x="3829050" y="5289550"/>
          <p14:tracePt t="36916" x="3841750" y="5289550"/>
          <p14:tracePt t="36923" x="3841750" y="5302250"/>
          <p14:tracePt t="36932" x="3841750" y="5314950"/>
          <p14:tracePt t="36938" x="3841750" y="5329238"/>
          <p14:tracePt t="36946" x="3841750" y="5367338"/>
          <p14:tracePt t="36954" x="3841750" y="5392738"/>
          <p14:tracePt t="36962" x="3841750" y="5407025"/>
          <p14:tracePt t="36971" x="3829050" y="5445125"/>
          <p14:tracePt t="36979" x="3803650" y="5457825"/>
          <p14:tracePt t="36989" x="3789363" y="5484813"/>
          <p14:tracePt t="36994" x="3789363" y="5510213"/>
          <p14:tracePt t="37003" x="3776663" y="5522913"/>
          <p14:tracePt t="37014" x="3776663" y="5535613"/>
          <p14:tracePt t="37420" x="3776663" y="5548313"/>
          <p14:tracePt t="37452" x="3763963" y="5562600"/>
          <p14:tracePt t="37480" x="3751263" y="5575300"/>
          <p14:tracePt t="38092" x="3738563" y="5575300"/>
          <p14:tracePt t="38131" x="3725863" y="5575300"/>
          <p14:tracePt t="38164" x="3698875" y="5575300"/>
          <p14:tracePt t="38179" x="3698875" y="5588000"/>
          <p14:tracePt t="38188" x="3686175" y="5588000"/>
          <p14:tracePt t="38194" x="3686175" y="5613400"/>
          <p14:tracePt t="38202" x="3686175" y="5626100"/>
          <p14:tracePt t="38212" x="3686175" y="5640388"/>
          <p14:tracePt t="38218" x="3673475" y="5665788"/>
          <p14:tracePt t="38235" x="3660775" y="5678488"/>
          <p14:tracePt t="38243" x="3660775" y="5703888"/>
          <p14:tracePt t="38251" x="3660775" y="5718175"/>
          <p14:tracePt t="38264" x="3648075" y="5730875"/>
          <p14:tracePt t="38266" x="3648075" y="5743575"/>
          <p14:tracePt t="38274" x="3648075" y="5756275"/>
          <p14:tracePt t="38283" x="3633788" y="5768975"/>
          <p14:tracePt t="38291" x="3633788" y="5781675"/>
          <p14:tracePt t="38315" x="3633788" y="5808663"/>
          <p14:tracePt t="38342" x="3633788" y="5821363"/>
          <p14:tracePt t="38346" x="3633788" y="5834063"/>
          <p14:tracePt t="38358" x="3648075" y="5834063"/>
          <p14:tracePt t="38362" x="3660775" y="5846763"/>
          <p14:tracePt t="38379" x="3673475" y="5859463"/>
          <p14:tracePt t="38388" x="3686175" y="5859463"/>
          <p14:tracePt t="38402" x="3698875" y="5859463"/>
          <p14:tracePt t="38410" x="3698875" y="5873750"/>
          <p14:tracePt t="38564" x="3686175" y="5873750"/>
          <p14:tracePt t="38579" x="3673475" y="5873750"/>
          <p14:tracePt t="38588" x="3660775" y="5886450"/>
          <p14:tracePt t="38594" x="3648075" y="5886450"/>
          <p14:tracePt t="38602" x="3633788" y="5886450"/>
          <p14:tracePt t="38610" x="3608388" y="5911850"/>
          <p14:tracePt t="38618" x="3582988" y="5937250"/>
          <p14:tracePt t="38626" x="3568700" y="5951538"/>
          <p14:tracePt t="38634" x="3530600" y="5989638"/>
          <p14:tracePt t="38642" x="3517900" y="6029325"/>
          <p14:tracePt t="38650" x="3490913" y="6054725"/>
          <p14:tracePt t="38658" x="3478213" y="6092825"/>
          <p14:tracePt t="38667" x="3478213" y="6170613"/>
          <p14:tracePt t="38674" x="3478213" y="6210300"/>
          <p14:tracePt t="38683" x="3478213" y="6275388"/>
          <p14:tracePt t="38691" x="3478213" y="6378575"/>
          <p14:tracePt t="38701" x="3478213" y="6418263"/>
          <p14:tracePt t="38706" x="3490913" y="6521450"/>
          <p14:tracePt t="38718" x="3490913" y="6559550"/>
          <p14:tracePt t="38722" x="3505200" y="6664325"/>
          <p14:tracePt t="38731" x="3505200" y="6702425"/>
          <p14:tracePt t="38738" x="3530600" y="6780213"/>
          <p14:tracePt t="38746" x="3530600" y="6858000"/>
          <p14:tracePt t="38754" x="3530600" y="6870700"/>
          <p14:tracePt t="38763" x="3543300" y="6923088"/>
          <p14:tracePt t="38770" x="3543300" y="6948488"/>
          <p14:tracePt t="38779" x="3543300" y="6988175"/>
          <p14:tracePt t="38790" x="3543300" y="7000875"/>
          <p14:tracePt t="38794" x="3543300" y="7026275"/>
          <p14:tracePt t="38802" x="3543300" y="7053263"/>
          <p14:tracePt t="38812" x="3543300" y="7078663"/>
          <p14:tracePt t="38818" x="3543300" y="7118350"/>
          <p14:tracePt t="38827" x="3543300" y="7143750"/>
          <p14:tracePt t="38834" x="3543300" y="7181850"/>
          <p14:tracePt t="38842" x="3530600" y="7196138"/>
          <p14:tracePt t="38855" x="3505200" y="7246938"/>
          <p14:tracePt t="38858" x="3505200" y="7273925"/>
          <p14:tracePt t="38866" x="3490913" y="7337425"/>
          <p14:tracePt t="38874" x="3452813" y="7389813"/>
          <p14:tracePt t="38882" x="3452813" y="7429500"/>
          <p14:tracePt t="38890" x="3427413" y="7480300"/>
          <p14:tracePt t="38900" x="3413125" y="7519988"/>
          <p14:tracePt t="38923" x="3362325" y="7713663"/>
          <p14:tracePt t="38930" x="3335338" y="7753350"/>
          <p14:tracePt t="38938" x="3322638" y="7804150"/>
          <p14:tracePt t="38948" x="3284538" y="7869238"/>
          <p14:tracePt t="38954" x="3284538" y="7896225"/>
          <p14:tracePt t="38963" x="3257550" y="7959725"/>
          <p14:tracePt t="38970" x="3244850" y="7974013"/>
          <p14:tracePt t="38978" x="3244850" y="7999413"/>
          <p14:tracePt t="38988" x="3244850" y="8012113"/>
          <p14:tracePt t="38997" x="3244850" y="8051800"/>
          <p14:tracePt t="39002" x="3244850" y="8064500"/>
          <p14:tracePt t="39115" x="3244850" y="8051800"/>
          <p14:tracePt t="39123" x="3244850" y="8024813"/>
          <p14:tracePt t="39132" x="3244850" y="8012113"/>
          <p14:tracePt t="39146" x="3244850" y="7999413"/>
          <p14:tracePt t="39154" x="3257550" y="7986713"/>
          <p14:tracePt t="52975" x="3244850" y="7986713"/>
          <p14:tracePt t="52980" x="3284538" y="7974013"/>
          <p14:tracePt t="53003" x="3284538" y="7947025"/>
          <p14:tracePt t="53011" x="3244850" y="7843838"/>
          <p14:tracePt t="53020" x="3244850" y="7804150"/>
          <p14:tracePt t="53029" x="3206750" y="7766050"/>
          <p14:tracePt t="53034" x="3206750" y="7740650"/>
          <p14:tracePt t="53042" x="3192463" y="7688263"/>
          <p14:tracePt t="53050" x="3154363" y="7662863"/>
          <p14:tracePt t="53058" x="3154363" y="7648575"/>
          <p14:tracePt t="53066" x="3141663" y="7623175"/>
          <p14:tracePt t="53074" x="3114675" y="7597775"/>
          <p14:tracePt t="53082" x="3101975" y="7585075"/>
          <p14:tracePt t="53090" x="3101975" y="7570788"/>
          <p14:tracePt t="53098" x="3089275" y="7558088"/>
          <p14:tracePt t="53106" x="3076575" y="7558088"/>
          <p14:tracePt t="53114" x="3063875" y="7545388"/>
          <p14:tracePt t="53123" x="3063875" y="7507288"/>
          <p14:tracePt t="53131" x="3049588" y="7507288"/>
          <p14:tracePt t="53141" x="3024188" y="7480300"/>
          <p14:tracePt t="53146" x="3011488" y="7467600"/>
          <p14:tracePt t="53154" x="3011488" y="7454900"/>
          <p14:tracePt t="53163" x="2998788" y="7442200"/>
          <p14:tracePt t="53172" x="2971800" y="7402513"/>
          <p14:tracePt t="53178" x="2933700" y="7364413"/>
          <p14:tracePt t="53187" x="2921000" y="7351713"/>
          <p14:tracePt t="53194" x="2894013" y="7312025"/>
          <p14:tracePt t="53203" x="2881313" y="7299325"/>
          <p14:tracePt t="53212" x="2855913" y="7273925"/>
          <p14:tracePt t="53221" x="2843213" y="7273925"/>
          <p14:tracePt t="53226" x="2803525" y="7234238"/>
          <p14:tracePt t="53234" x="2790825" y="7221538"/>
          <p14:tracePt t="53242" x="2778125" y="7196138"/>
          <p14:tracePt t="53252" x="2738438" y="7156450"/>
          <p14:tracePt t="53259" x="2725738" y="7143750"/>
          <p14:tracePt t="53270" x="2686050" y="7118350"/>
          <p14:tracePt t="53274" x="2647950" y="7078663"/>
          <p14:tracePt t="53283" x="2622550" y="7065963"/>
          <p14:tracePt t="53293" x="2582863" y="7026275"/>
          <p14:tracePt t="53299" x="2517775" y="7013575"/>
          <p14:tracePt t="53306" x="2465388" y="6975475"/>
          <p14:tracePt t="53314" x="2427288" y="6948488"/>
          <p14:tracePt t="53322" x="2324100" y="6910388"/>
          <p14:tracePt t="53332" x="2309813" y="6897688"/>
          <p14:tracePt t="53338" x="2206625" y="6858000"/>
          <p14:tracePt t="53346" x="2154238" y="6845300"/>
          <p14:tracePt t="53358" x="2011363" y="6767513"/>
          <p14:tracePt t="53362" x="1960563" y="6754813"/>
          <p14:tracePt t="53370" x="1790700" y="6651625"/>
          <p14:tracePt t="53378" x="1570038" y="6573838"/>
          <p14:tracePt t="53394" x="1258888" y="6418263"/>
          <p14:tracePt t="53403" x="1206500" y="6403975"/>
          <p14:tracePt t="53410" x="1012825" y="6300788"/>
          <p14:tracePt t="53422" x="922338" y="6262688"/>
          <p14:tracePt t="53426" x="714375" y="6184900"/>
          <p14:tracePt t="53435" x="622300" y="6132513"/>
          <p14:tracePt t="53445" x="441325" y="6054725"/>
          <p14:tracePt t="53450" x="285750" y="5951538"/>
          <p14:tracePt t="53459" x="220663" y="5937250"/>
          <p14:tracePt t="53467" x="90488" y="5886450"/>
          <p14:tracePt t="53480" x="25400" y="587375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7A627A-A46B-4246-8734-BFA4D6520CAE}"/>
              </a:ext>
            </a:extLst>
          </p:cNvPr>
          <p:cNvSpPr txBox="1"/>
          <p:nvPr/>
        </p:nvSpPr>
        <p:spPr>
          <a:xfrm>
            <a:off x="203200" y="0"/>
            <a:ext cx="10009505" cy="240065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Arial - 48"/>
              </a:rPr>
              <a:t>LO: I can plan the introduction and build up of a suspense story</a:t>
            </a:r>
          </a:p>
          <a:p>
            <a:r>
              <a:rPr lang="en-GB" sz="3600" dirty="0">
                <a:solidFill>
                  <a:srgbClr val="000000"/>
                </a:solidFill>
                <a:latin typeface="Arial - 48"/>
              </a:rPr>
              <a:t>S</a:t>
            </a:r>
            <a:r>
              <a:rPr lang="en-GB" sz="2100" dirty="0">
                <a:solidFill>
                  <a:srgbClr val="000000"/>
                </a:solidFill>
                <a:latin typeface="Arial - 28"/>
              </a:rPr>
              <a:t>.C. Use toolkit</a:t>
            </a:r>
          </a:p>
          <a:p>
            <a:r>
              <a:rPr lang="en-GB" sz="2100" dirty="0">
                <a:solidFill>
                  <a:srgbClr val="000000"/>
                </a:solidFill>
                <a:latin typeface="Arial - 28"/>
              </a:rPr>
              <a:t>Use planning frame</a:t>
            </a:r>
          </a:p>
          <a:p>
            <a:endParaRPr lang="en-GB" sz="2100" dirty="0">
              <a:solidFill>
                <a:srgbClr val="000000"/>
              </a:solidFill>
              <a:latin typeface="Arial - 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43B511-B5B2-47CC-AFE6-FC902E5C60F3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00" y="3479800"/>
            <a:ext cx="3405886" cy="206463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F173BB-12DC-4934-8864-473B70D73426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" y="3746500"/>
            <a:ext cx="3076702" cy="19874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6683202-7FCE-43E8-AB20-8D6845A57447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400" y="3365500"/>
            <a:ext cx="1402334" cy="17313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F8C60F-9654-4FA9-BCF9-FE0D158C5FB9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0" y="5626100"/>
            <a:ext cx="1983613" cy="146761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784E05-AC00-48F1-9868-C9BDB9142A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334500" y="9588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711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40"/>
    </mc:Choice>
    <mc:Fallback xmlns="">
      <p:transition spd="slow" advTm="3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4707" x="90488" y="544513"/>
          <p14:tracePt t="14715" x="195263" y="635000"/>
          <p14:tracePt t="14723" x="233363" y="647700"/>
          <p14:tracePt t="14731" x="323850" y="712788"/>
          <p14:tracePt t="14739" x="338138" y="725488"/>
          <p14:tracePt t="14746" x="363538" y="739775"/>
          <p14:tracePt t="14758" x="376238" y="752475"/>
          <p14:tracePt t="14762" x="415925" y="752475"/>
          <p14:tracePt t="14770" x="428625" y="752475"/>
          <p14:tracePt t="14779" x="441325" y="752475"/>
          <p14:tracePt t="14791" x="454025" y="777875"/>
          <p14:tracePt t="14794" x="466725" y="777875"/>
          <p14:tracePt t="14802" x="544513" y="790575"/>
          <p14:tracePt t="14811" x="558800" y="803275"/>
          <p14:tracePt t="14818" x="649288" y="817563"/>
          <p14:tracePt t="14827" x="765175" y="895350"/>
          <p14:tracePt t="14835" x="804863" y="933450"/>
          <p14:tracePt t="14843" x="922338" y="1023938"/>
          <p14:tracePt t="14851" x="935038" y="1063625"/>
          <p14:tracePt t="14859" x="1063625" y="1231900"/>
          <p14:tracePt t="14867" x="1116013" y="1284288"/>
          <p14:tracePt t="14874" x="1284288" y="1517650"/>
          <p14:tracePt t="14883" x="1363663" y="1608138"/>
          <p14:tracePt t="14909" x="1817688" y="2178050"/>
          <p14:tracePt t="14914" x="2051050" y="2373313"/>
          <p14:tracePt t="14924" x="2166938" y="2451100"/>
          <p14:tracePt t="14931" x="2362200" y="2684463"/>
          <p14:tracePt t="14939" x="2465388" y="2774950"/>
          <p14:tracePt t="14947" x="2725738" y="2968625"/>
          <p14:tracePt t="14955" x="2986088" y="3176588"/>
          <p14:tracePt t="14963" x="3127375" y="3254375"/>
          <p14:tracePt t="14971" x="3387725" y="3422650"/>
          <p14:tracePt t="14978" x="3505200" y="3475038"/>
          <p14:tracePt t="14987" x="3789363" y="3578225"/>
          <p14:tracePt t="14995" x="3919538" y="3656013"/>
          <p14:tracePt t="15002" x="4102100" y="3759200"/>
          <p14:tracePt t="15011" x="4167188" y="3786188"/>
          <p14:tracePt t="15019" x="4270375" y="3851275"/>
          <p14:tracePt t="15026" x="4335463" y="3889375"/>
          <p14:tracePt t="15035" x="4348163" y="3902075"/>
          <p14:tracePt t="15043" x="4348163" y="3914775"/>
          <p14:tracePt t="15076" x="4348163" y="3929063"/>
          <p14:tracePt t="15083" x="4348163" y="3954463"/>
          <p14:tracePt t="15098" x="4335463" y="3967163"/>
          <p14:tracePt t="15107" x="4310063" y="3979863"/>
          <p14:tracePt t="15116" x="4310063" y="3992563"/>
          <p14:tracePt t="15123" x="4310063" y="4006850"/>
          <p14:tracePt t="15130" x="4310063" y="4019550"/>
          <p14:tracePt t="15139" x="4310063" y="4032250"/>
          <p14:tracePt t="15147" x="4310063" y="4084638"/>
          <p14:tracePt t="15156" x="4322763" y="4097338"/>
          <p14:tracePt t="15218" x="4335463" y="4097338"/>
          <p14:tracePt t="15227" x="4335463" y="4084638"/>
          <p14:tracePt t="15236" x="4335463" y="4057650"/>
          <p14:tracePt t="15242" x="4335463" y="3979863"/>
          <p14:tracePt t="15251" x="4335463" y="3941763"/>
          <p14:tracePt t="15259" x="4322763" y="3889375"/>
          <p14:tracePt t="15267" x="4322763" y="3851275"/>
          <p14:tracePt t="15275" x="4283075" y="3773488"/>
          <p14:tracePt t="15285" x="4244975" y="3708400"/>
          <p14:tracePt t="15291" x="4230688" y="3708400"/>
          <p14:tracePt t="15299" x="4217988" y="3681413"/>
          <p14:tracePt t="15308" x="4217988" y="3668713"/>
          <p14:tracePt t="15326" x="4217988" y="3617913"/>
          <p14:tracePt t="15333" x="4217988" y="3603625"/>
          <p14:tracePt t="15338" x="4217988" y="3590925"/>
          <p14:tracePt t="15346" x="4217988" y="3578225"/>
          <p14:tracePt t="15354" x="4217988" y="3565525"/>
          <p14:tracePt t="15362" x="4217988" y="3540125"/>
          <p14:tracePt t="15371" x="4217988" y="3525838"/>
          <p14:tracePt t="15379" x="4217988" y="3513138"/>
          <p14:tracePt t="15387" x="4230688" y="3513138"/>
          <p14:tracePt t="15395" x="4230688" y="3500438"/>
          <p14:tracePt t="15402" x="4230688" y="3487738"/>
          <p14:tracePt t="15410" x="4230688" y="3475038"/>
          <p14:tracePt t="15426" x="4230688" y="3462338"/>
          <p14:tracePt t="15435" x="4230688" y="3435350"/>
          <p14:tracePt t="15451" x="4230688" y="3422650"/>
          <p14:tracePt t="15467" x="4230688" y="3409950"/>
          <p14:tracePt t="15475" x="4230688" y="3397250"/>
          <p14:tracePt t="15482" x="4230688" y="3384550"/>
          <p14:tracePt t="15491" x="4230688" y="3370263"/>
          <p14:tracePt t="15498" x="4230688" y="3357563"/>
          <p14:tracePt t="15507" x="4230688" y="3332163"/>
          <p14:tracePt t="15514" x="4230688" y="3319463"/>
          <p14:tracePt t="15526" x="4230688" y="3306763"/>
          <p14:tracePt t="15539" x="4230688" y="3292475"/>
          <p14:tracePt t="15547" x="4230688" y="3279775"/>
          <p14:tracePt t="15563" x="4217988" y="3267075"/>
          <p14:tracePt t="15677" x="4217988" y="3279775"/>
          <p14:tracePt t="15682" x="4217988" y="3292475"/>
          <p14:tracePt t="15692" x="4217988" y="3306763"/>
          <p14:tracePt t="15698" x="4217988" y="3319463"/>
          <p14:tracePt t="15708" x="4217988" y="3344863"/>
          <p14:tracePt t="15715" x="4217988" y="3370263"/>
          <p14:tracePt t="15726" x="4217988" y="3409950"/>
          <p14:tracePt t="15731" x="4217988" y="3422650"/>
          <p14:tracePt t="15739" x="4217988" y="3435350"/>
          <p14:tracePt t="15747" x="4217988" y="3448050"/>
          <p14:tracePt t="15755" x="4217988" y="3462338"/>
          <p14:tracePt t="15762" x="4217988" y="3500438"/>
          <p14:tracePt t="15771" x="4217988" y="3513138"/>
          <p14:tracePt t="15778" x="4217988" y="3525838"/>
          <p14:tracePt t="15787" x="4217988" y="3540125"/>
          <p14:tracePt t="15795" x="4217988" y="3565525"/>
          <p14:tracePt t="15806" x="4217988" y="3590925"/>
          <p14:tracePt t="15810" x="4217988" y="3617913"/>
          <p14:tracePt t="15822" x="4217988" y="3630613"/>
          <p14:tracePt t="15829" x="4217988" y="3681413"/>
          <p14:tracePt t="15834" x="4217988" y="3695700"/>
          <p14:tracePt t="15843" x="4217988" y="3746500"/>
          <p14:tracePt t="15850" x="4217988" y="3759200"/>
          <p14:tracePt t="15859" x="4217988" y="3786188"/>
          <p14:tracePt t="15867" x="4217988" y="3851275"/>
          <p14:tracePt t="15874" x="4217988" y="3876675"/>
          <p14:tracePt t="15882" x="4217988" y="3914775"/>
          <p14:tracePt t="15891" x="4217988" y="3941763"/>
          <p14:tracePt t="15910" x="4217988" y="4019550"/>
          <p14:tracePt t="15916" x="4217988" y="4070350"/>
          <p14:tracePt t="15922" x="4217988" y="4097338"/>
          <p14:tracePt t="15931" x="4217988" y="4110038"/>
          <p14:tracePt t="15938" x="4217988" y="4148138"/>
          <p14:tracePt t="15947" x="4217988" y="4162425"/>
          <p14:tracePt t="15957" x="4217988" y="4187825"/>
          <p14:tracePt t="15962" x="4217988" y="4213225"/>
          <p14:tracePt t="15972" x="4217988" y="4225925"/>
          <p14:tracePt t="15979" x="4217988" y="4240213"/>
          <p14:tracePt t="15986" x="4217988" y="4252913"/>
          <p14:tracePt t="15994" x="4217988" y="4265613"/>
          <p14:tracePt t="16002" x="4217988" y="4278313"/>
          <p14:tracePt t="16010" x="4217988" y="4291013"/>
          <p14:tracePt t="16019" x="4217988" y="4318000"/>
          <p14:tracePt t="16026" x="4217988" y="4343400"/>
          <p14:tracePt t="16035" x="4217988" y="4356100"/>
          <p14:tracePt t="16043" x="4217988" y="4381500"/>
          <p14:tracePt t="16051" x="4217988" y="4421188"/>
          <p14:tracePt t="16058" x="4217988" y="4433888"/>
          <p14:tracePt t="16067" x="4230688" y="4486275"/>
          <p14:tracePt t="16074" x="4230688" y="4498975"/>
          <p14:tracePt t="16083" x="4257675" y="4551363"/>
          <p14:tracePt t="16091" x="4257675" y="4564063"/>
          <p14:tracePt t="16098" x="4257675" y="4602163"/>
          <p14:tracePt t="16108" x="4257675" y="4614863"/>
          <p14:tracePt t="16114" x="4257675" y="4667250"/>
          <p14:tracePt t="16122" x="4257675" y="4692650"/>
          <p14:tracePt t="16130" x="4257675" y="4706938"/>
          <p14:tracePt t="16139" x="4270375" y="4745038"/>
          <p14:tracePt t="16147" x="4270375" y="4757738"/>
          <p14:tracePt t="16154" x="4283075" y="4797425"/>
          <p14:tracePt t="16162" x="4283075" y="4810125"/>
          <p14:tracePt t="16170" x="4283075" y="4822825"/>
          <p14:tracePt t="16179" x="4295775" y="4835525"/>
          <p14:tracePt t="16187" x="4295775" y="4848225"/>
          <p14:tracePt t="16195" x="4295775" y="4862513"/>
          <p14:tracePt t="16202" x="4310063" y="4862513"/>
          <p14:tracePt t="16219" x="4310063" y="4875213"/>
          <p14:tracePt t="16227" x="4322763" y="4875213"/>
          <p14:tracePt t="16235" x="4322763" y="4887913"/>
          <p14:tracePt t="16242" x="4348163" y="4887913"/>
          <p14:tracePt t="16251" x="4348163" y="4913313"/>
          <p14:tracePt t="16259" x="4360863" y="4926013"/>
          <p14:tracePt t="16274" x="4373563" y="4926013"/>
          <p14:tracePt t="16283" x="4373563" y="4940300"/>
          <p14:tracePt t="16290" x="4387850" y="4940300"/>
          <p14:tracePt t="16298" x="4413250" y="4953000"/>
          <p14:tracePt t="16307" x="4438650" y="4965700"/>
          <p14:tracePt t="16319" x="4451350" y="4965700"/>
          <p14:tracePt t="16322" x="4465638" y="4978400"/>
          <p14:tracePt t="16331" x="4478338" y="4978400"/>
          <p14:tracePt t="16340" x="4516438" y="5003800"/>
          <p14:tracePt t="16347" x="4530725" y="5003800"/>
          <p14:tracePt t="16355" x="4543425" y="5018088"/>
          <p14:tracePt t="16362" x="4594225" y="5030788"/>
          <p14:tracePt t="16370" x="4608513" y="5030788"/>
          <p14:tracePt t="16378" x="4633913" y="5030788"/>
          <p14:tracePt t="16386" x="4646613" y="5043488"/>
          <p14:tracePt t="16395" x="4672013" y="5056188"/>
          <p14:tracePt t="16403" x="4686300" y="5056188"/>
          <p14:tracePt t="16411" x="4711700" y="5056188"/>
          <p14:tracePt t="16418" x="4724400" y="5056188"/>
          <p14:tracePt t="16427" x="4737100" y="5056188"/>
          <p14:tracePt t="16438" x="4776788" y="5056188"/>
          <p14:tracePt t="16443" x="4776788" y="5081588"/>
          <p14:tracePt t="16451" x="4802188" y="5081588"/>
          <p14:tracePt t="16460" x="4841875" y="5081588"/>
          <p14:tracePt t="16466" x="4854575" y="5081588"/>
          <p14:tracePt t="16475" x="4867275" y="5081588"/>
          <p14:tracePt t="16482" x="4879975" y="5095875"/>
          <p14:tracePt t="16491" x="4892675" y="5095875"/>
          <p14:tracePt t="16499" x="4906963" y="5095875"/>
          <p14:tracePt t="16510" x="4932363" y="5095875"/>
          <p14:tracePt t="16515" x="4945063" y="5095875"/>
          <p14:tracePt t="16523" x="4957763" y="5095875"/>
          <p14:tracePt t="16532" x="4972050" y="5095875"/>
          <p14:tracePt t="16539" x="4984750" y="5095875"/>
          <p14:tracePt t="16547" x="4997450" y="5095875"/>
          <p14:tracePt t="16557" x="5035550" y="5095875"/>
          <p14:tracePt t="16564" x="5049838" y="5095875"/>
          <p14:tracePt t="16570" x="5062538" y="5095875"/>
          <p14:tracePt t="16579" x="5087938" y="5095875"/>
          <p14:tracePt t="16586" x="5127625" y="5095875"/>
          <p14:tracePt t="16595" x="5178425" y="5095875"/>
          <p14:tracePt t="16603" x="5218113" y="5095875"/>
          <p14:tracePt t="16611" x="5270500" y="5095875"/>
          <p14:tracePt t="16619" x="5308600" y="5095875"/>
          <p14:tracePt t="16626" x="5321300" y="5095875"/>
          <p14:tracePt t="16634" x="5373688" y="5095875"/>
          <p14:tracePt t="16643" x="5386388" y="5095875"/>
          <p14:tracePt t="16651" x="5399088" y="5095875"/>
          <p14:tracePt t="16723" x="5411788" y="5095875"/>
          <p14:tracePt t="16730" x="5411788" y="5068888"/>
          <p14:tracePt t="16739" x="5411788" y="5056188"/>
          <p14:tracePt t="16747" x="5411788" y="5043488"/>
          <p14:tracePt t="16755" x="5411788" y="5018088"/>
          <p14:tracePt t="16763" x="5426075" y="4953000"/>
          <p14:tracePt t="16771" x="5451475" y="4926013"/>
          <p14:tracePt t="16778" x="5491163" y="4862513"/>
          <p14:tracePt t="16787" x="5503863" y="4848225"/>
          <p14:tracePt t="16795" x="5516563" y="4797425"/>
          <p14:tracePt t="16802" x="5554663" y="4757738"/>
          <p14:tracePt t="16810" x="5568950" y="4719638"/>
          <p14:tracePt t="16818" x="5607050" y="4667250"/>
          <p14:tracePt t="16827" x="5607050" y="4654550"/>
          <p14:tracePt t="16838" x="5632450" y="4614863"/>
          <p14:tracePt t="16842" x="5632450" y="4602163"/>
          <p14:tracePt t="16851" x="5646738" y="4589463"/>
          <p14:tracePt t="16858" x="5646738" y="4576763"/>
          <p14:tracePt t="16867" x="5646738" y="4564063"/>
          <p14:tracePt t="16874" x="5646738" y="4551363"/>
          <p14:tracePt t="16882" x="5646738" y="4498975"/>
          <p14:tracePt t="16891" x="5646738" y="4486275"/>
          <p14:tracePt t="16898" x="5646738" y="4473575"/>
          <p14:tracePt t="16908" x="5646738" y="4433888"/>
          <p14:tracePt t="16915" x="5646738" y="4421188"/>
          <p14:tracePt t="16925" x="5646738" y="4381500"/>
          <p14:tracePt t="16930" x="5646738" y="4368800"/>
          <p14:tracePt t="16939" x="5646738" y="4318000"/>
          <p14:tracePt t="16947" x="5646738" y="4291013"/>
          <p14:tracePt t="16954" x="5619750" y="4278313"/>
          <p14:tracePt t="16963" x="5619750" y="4213225"/>
          <p14:tracePt t="16970" x="5619750" y="4187825"/>
          <p14:tracePt t="16978" x="5619750" y="4175125"/>
          <p14:tracePt t="16987" x="5619750" y="4162425"/>
          <p14:tracePt t="16994" x="5607050" y="4110038"/>
          <p14:tracePt t="17003" x="5607050" y="4097338"/>
          <p14:tracePt t="17011" x="5594350" y="4084638"/>
          <p14:tracePt t="17019" x="5594350" y="4057650"/>
          <p14:tracePt t="17027" x="5594350" y="4032250"/>
          <p14:tracePt t="17037" x="5581650" y="4006850"/>
          <p14:tracePt t="17043" x="5581650" y="3992563"/>
          <p14:tracePt t="17052" x="5581650" y="3954463"/>
          <p14:tracePt t="17058" x="5568950" y="3941763"/>
          <p14:tracePt t="17066" x="5541963" y="3914775"/>
          <p14:tracePt t="17074" x="5529263" y="3876675"/>
          <p14:tracePt t="17082" x="5516563" y="3863975"/>
          <p14:tracePt t="17091" x="5503863" y="3824288"/>
          <p14:tracePt t="17099" x="5491163" y="3811588"/>
          <p14:tracePt t="17107" x="5491163" y="3786188"/>
          <p14:tracePt t="17115" x="5464175" y="3746500"/>
          <p14:tracePt t="17123" x="5451475" y="3733800"/>
          <p14:tracePt t="17131" x="5438775" y="3721100"/>
          <p14:tracePt t="17139" x="5438775" y="3681413"/>
          <p14:tracePt t="17146" x="5411788" y="3656013"/>
          <p14:tracePt t="17155" x="5399088" y="3630613"/>
          <p14:tracePt t="17162" x="5386388" y="3617913"/>
          <p14:tracePt t="17170" x="5386388" y="3603625"/>
          <p14:tracePt t="17178" x="5373688" y="3603625"/>
          <p14:tracePt t="17186" x="5373688" y="3590925"/>
          <p14:tracePt t="17195" x="5360988" y="3578225"/>
          <p14:tracePt t="17203" x="5321300" y="3540125"/>
          <p14:tracePt t="17211" x="5321300" y="3525838"/>
          <p14:tracePt t="17219" x="5308600" y="3525838"/>
          <p14:tracePt t="17227" x="5308600" y="3513138"/>
          <p14:tracePt t="17235" x="5295900" y="3500438"/>
          <p14:tracePt t="17243" x="5283200" y="3487738"/>
          <p14:tracePt t="17250" x="5270500" y="3475038"/>
          <p14:tracePt t="17259" x="5256213" y="3475038"/>
          <p14:tracePt t="17267" x="5256213" y="3462338"/>
          <p14:tracePt t="17274" x="5218113" y="3435350"/>
          <p14:tracePt t="17282" x="5205413" y="3435350"/>
          <p14:tracePt t="17291" x="5191125" y="3422650"/>
          <p14:tracePt t="17298" x="5178425" y="3409950"/>
          <p14:tracePt t="17307" x="5140325" y="3397250"/>
          <p14:tracePt t="17314" x="5113338" y="3370263"/>
          <p14:tracePt t="17324" x="5075238" y="3370263"/>
          <p14:tracePt t="17330" x="5062538" y="3357563"/>
          <p14:tracePt t="17339" x="5049838" y="3357563"/>
          <p14:tracePt t="17349" x="5010150" y="3357563"/>
          <p14:tracePt t="17354" x="4984750" y="3357563"/>
          <p14:tracePt t="17363" x="4972050" y="3357563"/>
          <p14:tracePt t="17373" x="4945063" y="3344863"/>
          <p14:tracePt t="17380" x="4932363" y="3344863"/>
          <p14:tracePt t="17386" x="4906963" y="3344863"/>
          <p14:tracePt t="17397" x="4892675" y="3344863"/>
          <p14:tracePt t="17403" x="4879975" y="3344863"/>
          <p14:tracePt t="17410" x="4854575" y="3332163"/>
          <p14:tracePt t="17419" x="4841875" y="3332163"/>
          <p14:tracePt t="17428" x="4829175" y="3332163"/>
          <p14:tracePt t="17443" x="4814888" y="3332163"/>
          <p14:tracePt t="17451" x="4802188" y="3332163"/>
          <p14:tracePt t="17459" x="4789488" y="3332163"/>
          <p14:tracePt t="17467" x="4776788" y="3332163"/>
          <p14:tracePt t="17474" x="4764088" y="3332163"/>
          <p14:tracePt t="17483" x="4737100" y="3332163"/>
          <p14:tracePt t="17491" x="4724400" y="3319463"/>
          <p14:tracePt t="17499" x="4711700" y="3319463"/>
          <p14:tracePt t="17510" x="4699000" y="3319463"/>
          <p14:tracePt t="17514" x="4686300" y="3319463"/>
          <p14:tracePt t="17524" x="4672013" y="3319463"/>
          <p14:tracePt t="17530" x="4633913" y="3319463"/>
          <p14:tracePt t="17539" x="4621213" y="3319463"/>
          <p14:tracePt t="17547" x="4594225" y="3319463"/>
          <p14:tracePt t="17555" x="4581525" y="3319463"/>
          <p14:tracePt t="17562" x="4556125" y="3319463"/>
          <p14:tracePt t="17571" x="4543425" y="3319463"/>
          <p14:tracePt t="17588" x="4543425" y="3332163"/>
          <p14:tracePt t="17601" x="4530725" y="3332163"/>
          <p14:tracePt t="17603" x="4516438" y="3344863"/>
          <p14:tracePt t="17610" x="4503738" y="3344863"/>
          <p14:tracePt t="17618" x="4491038" y="3357563"/>
          <p14:tracePt t="17626" x="4451350" y="3384550"/>
          <p14:tracePt t="17635" x="4438650" y="3397250"/>
          <p14:tracePt t="17643" x="4425950" y="3409950"/>
          <p14:tracePt t="17651" x="4413250" y="3422650"/>
          <p14:tracePt t="17660" x="4400550" y="3435350"/>
          <p14:tracePt t="17666" x="4387850" y="3435350"/>
          <p14:tracePt t="17674" x="4360863" y="3448050"/>
          <p14:tracePt t="17682" x="4348163" y="3462338"/>
          <p14:tracePt t="17692" x="4335463" y="3487738"/>
          <p14:tracePt t="17698" x="4322763" y="3500438"/>
          <p14:tracePt t="17709" x="4322763" y="3513138"/>
          <p14:tracePt t="17714" x="4310063" y="3525838"/>
          <p14:tracePt t="17725" x="4310063" y="3540125"/>
          <p14:tracePt t="17730" x="4295775" y="3540125"/>
          <p14:tracePt t="17740" x="4295775" y="3552825"/>
          <p14:tracePt t="17747" x="4295775" y="3565525"/>
          <p14:tracePt t="17757" x="4283075" y="3590925"/>
          <p14:tracePt t="17762" x="4257675" y="3617913"/>
          <p14:tracePt t="17771" x="4257675" y="3656013"/>
          <p14:tracePt t="17778" x="4257675" y="3668713"/>
          <p14:tracePt t="17787" x="4257675" y="3721100"/>
          <p14:tracePt t="17795" x="4257675" y="3733800"/>
          <p14:tracePt t="17803" x="4244975" y="3786188"/>
          <p14:tracePt t="17810" x="4244975" y="3798888"/>
          <p14:tracePt t="17819" x="4244975" y="3824288"/>
          <p14:tracePt t="17827" x="4244975" y="3836988"/>
          <p14:tracePt t="17835" x="4244975" y="3851275"/>
          <p14:tracePt t="17843" x="4244975" y="3902075"/>
          <p14:tracePt t="17851" x="4244975" y="3914775"/>
          <p14:tracePt t="17858" x="4244975" y="3941763"/>
          <p14:tracePt t="17867" x="4244975" y="3954463"/>
          <p14:tracePt t="17874" x="4244975" y="3979863"/>
          <p14:tracePt t="17883" x="4244975" y="3992563"/>
          <p14:tracePt t="17890" x="4244975" y="4032250"/>
          <p14:tracePt t="17910" x="4244975" y="4070350"/>
          <p14:tracePt t="17915" x="4244975" y="4110038"/>
          <p14:tracePt t="17924" x="4244975" y="4135438"/>
          <p14:tracePt t="17932" x="4244975" y="4175125"/>
          <p14:tracePt t="17939" x="4244975" y="4187825"/>
          <p14:tracePt t="17946" x="4244975" y="4240213"/>
          <p14:tracePt t="17955" x="4244975" y="4265613"/>
          <p14:tracePt t="17962" x="4244975" y="4303713"/>
          <p14:tracePt t="17970" x="4244975" y="4343400"/>
          <p14:tracePt t="17978" x="4244975" y="4356100"/>
          <p14:tracePt t="17987" x="4244975" y="4381500"/>
          <p14:tracePt t="17995" x="4244975" y="4395788"/>
          <p14:tracePt t="18003" x="4244975" y="4446588"/>
          <p14:tracePt t="18011" x="4244975" y="4459288"/>
          <p14:tracePt t="18019" x="4257675" y="4498975"/>
          <p14:tracePt t="18027" x="4257675" y="4551363"/>
          <p14:tracePt t="18035" x="4257675" y="4564063"/>
          <p14:tracePt t="18043" x="4283075" y="4602163"/>
          <p14:tracePt t="18051" x="4283075" y="4614863"/>
          <p14:tracePt t="18058" x="4283075" y="4641850"/>
          <p14:tracePt t="18067" x="4283075" y="4654550"/>
          <p14:tracePt t="18074" x="4283075" y="4692650"/>
          <p14:tracePt t="18083" x="4295775" y="4692650"/>
          <p14:tracePt t="18091" x="4295775" y="4745038"/>
          <p14:tracePt t="18099" x="4310063" y="4757738"/>
          <p14:tracePt t="18108" x="4310063" y="4770438"/>
          <p14:tracePt t="18117" x="4310063" y="4797425"/>
          <p14:tracePt t="18123" x="4310063" y="4835525"/>
          <p14:tracePt t="18132" x="4322763" y="4848225"/>
          <p14:tracePt t="18139" x="4322763" y="4862513"/>
          <p14:tracePt t="18146" x="4322763" y="4900613"/>
          <p14:tracePt t="18155" x="4322763" y="4913313"/>
          <p14:tracePt t="18163" x="4322763" y="4926013"/>
          <p14:tracePt t="18171" x="4335463" y="4940300"/>
          <p14:tracePt t="18180" x="4335463" y="4953000"/>
          <p14:tracePt t="18187" x="4348163" y="4991100"/>
          <p14:tracePt t="18194" x="4348163" y="5003800"/>
          <p14:tracePt t="18202" x="4348163" y="5018088"/>
          <p14:tracePt t="18210" x="4373563" y="5030788"/>
          <p14:tracePt t="18219" x="4373563" y="5043488"/>
          <p14:tracePt t="18226" x="4387850" y="5056188"/>
          <p14:tracePt t="18236" x="4387850" y="5068888"/>
          <p14:tracePt t="18242" x="4400550" y="5095875"/>
          <p14:tracePt t="18251" x="4400550" y="5108575"/>
          <p14:tracePt t="18259" x="4413250" y="5121275"/>
          <p14:tracePt t="18267" x="4413250" y="5133975"/>
          <p14:tracePt t="18274" x="4425950" y="5146675"/>
          <p14:tracePt t="18283" x="4465638" y="5159375"/>
          <p14:tracePt t="18290" x="4465638" y="5186363"/>
          <p14:tracePt t="18299" x="4478338" y="5186363"/>
          <p14:tracePt t="18307" x="4503738" y="5186363"/>
          <p14:tracePt t="18315" x="4516438" y="5199063"/>
          <p14:tracePt t="18322" x="4543425" y="5199063"/>
          <p14:tracePt t="18330" x="4556125" y="5211763"/>
          <p14:tracePt t="18339" x="4568825" y="5211763"/>
          <p14:tracePt t="18346" x="4581525" y="5211763"/>
          <p14:tracePt t="18355" x="4581525" y="5224463"/>
          <p14:tracePt t="18363" x="4594225" y="5224463"/>
          <p14:tracePt t="18371" x="4608513" y="5224463"/>
          <p14:tracePt t="18382" x="4621213" y="5224463"/>
          <p14:tracePt t="18386" x="4633913" y="5224463"/>
          <p14:tracePt t="18395" x="4633913" y="5237163"/>
          <p14:tracePt t="18406" x="4672013" y="5237163"/>
          <p14:tracePt t="18410" x="4686300" y="5251450"/>
          <p14:tracePt t="18418" x="4699000" y="5251450"/>
          <p14:tracePt t="18426" x="4737100" y="5251450"/>
          <p14:tracePt t="18435" x="4751388" y="5251450"/>
          <p14:tracePt t="18442" x="4776788" y="5264150"/>
          <p14:tracePt t="18450" x="4789488" y="5264150"/>
          <p14:tracePt t="18459" x="4814888" y="5264150"/>
          <p14:tracePt t="18466" x="4829175" y="5264150"/>
          <p14:tracePt t="18475" x="4854575" y="5264150"/>
          <p14:tracePt t="18483" x="4867275" y="5289550"/>
          <p14:tracePt t="18493" x="4879975" y="5289550"/>
          <p14:tracePt t="18498" x="4892675" y="5289550"/>
          <p14:tracePt t="18507" x="4919663" y="5289550"/>
          <p14:tracePt t="18515" x="4932363" y="5289550"/>
          <p14:tracePt t="18531" x="4945063" y="5289550"/>
          <p14:tracePt t="18547" x="4957763" y="5289550"/>
          <p14:tracePt t="18563" x="4972050" y="5289550"/>
          <p14:tracePt t="18579" x="4984750" y="5289550"/>
          <p14:tracePt t="18597" x="4997450" y="5289550"/>
          <p14:tracePt t="18612" x="5022850" y="5289550"/>
          <p14:tracePt t="18618" x="5035550" y="5289550"/>
          <p14:tracePt t="18627" x="5049838" y="5289550"/>
          <p14:tracePt t="18635" x="5062538" y="5289550"/>
          <p14:tracePt t="18651" x="5075238" y="5289550"/>
          <p14:tracePt t="18667" x="5087938" y="5289550"/>
          <p14:tracePt t="18692" x="5100638" y="5289550"/>
          <p14:tracePt t="18708" x="5127625" y="5276850"/>
          <p14:tracePt t="18739" x="5140325" y="5264150"/>
          <p14:tracePt t="18755" x="5140325" y="5251450"/>
          <p14:tracePt t="18762" x="5153025" y="5251450"/>
          <p14:tracePt t="18778" x="5153025" y="5237163"/>
          <p14:tracePt t="18787" x="5153025" y="5224463"/>
          <p14:tracePt t="18794" x="5165725" y="5224463"/>
          <p14:tracePt t="18802" x="5165725" y="5211763"/>
          <p14:tracePt t="18819" x="5165725" y="5199063"/>
          <p14:tracePt t="18827" x="5178425" y="5199063"/>
          <p14:tracePt t="18837" x="5178425" y="5186363"/>
          <p14:tracePt t="18842" x="5191125" y="5186363"/>
          <p14:tracePt t="18850" x="5205413" y="5159375"/>
          <p14:tracePt t="18867" x="5230813" y="5146675"/>
          <p14:tracePt t="18883" x="5230813" y="5133975"/>
          <p14:tracePt t="18891" x="5243513" y="5133975"/>
          <p14:tracePt t="18914" x="5243513" y="5121275"/>
          <p14:tracePt t="18925" x="5256213" y="5121275"/>
          <p14:tracePt t="18931" x="5270500" y="5121275"/>
          <p14:tracePt t="18939" x="5270500" y="5108575"/>
          <p14:tracePt t="18963" x="5283200" y="5108575"/>
          <p14:tracePt t="19123" x="5295900" y="5108575"/>
          <p14:tracePt t="19171" x="5308600" y="5108575"/>
          <p14:tracePt t="19199" x="5321300" y="5108575"/>
          <p14:tracePt t="19203" x="5348288" y="5095875"/>
          <p14:tracePt t="19211" x="5373688" y="5068888"/>
          <p14:tracePt t="19220" x="5386388" y="5068888"/>
          <p14:tracePt t="19226" x="5399088" y="5056188"/>
          <p14:tracePt t="19235" x="5426075" y="5043488"/>
          <p14:tracePt t="19243" x="5438775" y="5043488"/>
          <p14:tracePt t="19251" x="5438775" y="5030788"/>
          <p14:tracePt t="19259" x="5451475" y="5030788"/>
          <p14:tracePt t="19267" x="5464175" y="5018088"/>
          <p14:tracePt t="19291" x="5476875" y="5018088"/>
          <p14:tracePt t="19299" x="5476875" y="5003800"/>
          <p14:tracePt t="19331" x="5476875" y="4991100"/>
          <p14:tracePt t="19363" x="5464175" y="4991100"/>
          <p14:tracePt t="19371" x="5451475" y="4991100"/>
          <p14:tracePt t="19379" x="5438775" y="4991100"/>
          <p14:tracePt t="19387" x="5411788" y="4991100"/>
          <p14:tracePt t="19395" x="5386388" y="4991100"/>
          <p14:tracePt t="19403" x="5373688" y="4991100"/>
          <p14:tracePt t="19410" x="5295900" y="5068888"/>
          <p14:tracePt t="19419" x="5256213" y="5108575"/>
          <p14:tracePt t="19429" x="5191125" y="5159375"/>
          <p14:tracePt t="19434" x="5165725" y="5199063"/>
          <p14:tracePt t="19445" x="5087938" y="5314950"/>
          <p14:tracePt t="19450" x="5022850" y="5407025"/>
          <p14:tracePt t="19461" x="5010150" y="5432425"/>
          <p14:tracePt t="19466" x="4945063" y="5522913"/>
          <p14:tracePt t="19477" x="4906963" y="5562600"/>
          <p14:tracePt t="19483" x="4841875" y="5640388"/>
          <p14:tracePt t="19491" x="4829175" y="5678488"/>
          <p14:tracePt t="19499" x="4764088" y="5743575"/>
          <p14:tracePt t="19507" x="4751388" y="5756275"/>
          <p14:tracePt t="19678" x="4764088" y="5743575"/>
          <p14:tracePt t="19683" x="4776788" y="5718175"/>
          <p14:tracePt t="19691" x="4814888" y="5691188"/>
          <p14:tracePt t="19699" x="4906963" y="5626100"/>
          <p14:tracePt t="19706" x="4957763" y="5588000"/>
          <p14:tracePt t="19715" x="4972050" y="5548313"/>
          <p14:tracePt t="19722" x="5010150" y="5535613"/>
          <p14:tracePt t="19730" x="5010150" y="5522913"/>
          <p14:tracePt t="19738" x="5010150" y="5510213"/>
          <p14:tracePt t="19746" x="5022850" y="5484813"/>
          <p14:tracePt t="19755" x="5022850" y="5470525"/>
          <p14:tracePt t="19763" x="5022850" y="5445125"/>
          <p14:tracePt t="19771" x="5022850" y="5432425"/>
          <p14:tracePt t="19779" x="5022850" y="5392738"/>
          <p14:tracePt t="19788" x="5022850" y="5380038"/>
          <p14:tracePt t="19794" x="5022850" y="5367338"/>
          <p14:tracePt t="19803" x="5010150" y="5354638"/>
          <p14:tracePt t="19810" x="4997450" y="5341938"/>
          <p14:tracePt t="19820" x="4997450" y="5329238"/>
          <p14:tracePt t="19826" x="4984750" y="5329238"/>
          <p14:tracePt t="19838" x="4972050" y="5302250"/>
          <p14:tracePt t="19842" x="4972050" y="5289550"/>
          <p14:tracePt t="19852" x="4945063" y="5276850"/>
          <p14:tracePt t="19867" x="4945063" y="5264150"/>
          <p14:tracePt t="19875" x="4945063" y="5251450"/>
          <p14:tracePt t="19917" x="4945063" y="5237163"/>
          <p14:tracePt t="19944" x="4945063" y="5224463"/>
          <p14:tracePt t="19955" x="4957763" y="5199063"/>
          <p14:tracePt t="19964" x="4957763" y="5186363"/>
          <p14:tracePt t="19971" x="4972050" y="5186363"/>
          <p14:tracePt t="19979" x="4984750" y="5159375"/>
          <p14:tracePt t="19986" x="4997450" y="5146675"/>
          <p14:tracePt t="19995" x="5010150" y="5133975"/>
          <p14:tracePt t="20006" x="5022850" y="5108575"/>
          <p14:tracePt t="20010" x="5022850" y="5095875"/>
          <p14:tracePt t="20018" x="5049838" y="5095875"/>
          <p14:tracePt t="20083" x="5049838" y="5081588"/>
          <p14:tracePt t="20091" x="5062538" y="5081588"/>
          <p14:tracePt t="20098" x="5062538" y="5068888"/>
          <p14:tracePt t="20106" x="5075238" y="5068888"/>
          <p14:tracePt t="20115" x="5087938" y="5068888"/>
          <p14:tracePt t="20122" x="5100638" y="5068888"/>
          <p14:tracePt t="20131" x="5113338" y="5068888"/>
          <p14:tracePt t="20139" x="5127625" y="5068888"/>
          <p14:tracePt t="20147" x="5165725" y="5068888"/>
          <p14:tracePt t="20163" x="5178425" y="5068888"/>
          <p14:tracePt t="20387" x="5191125" y="5068888"/>
          <p14:tracePt t="20403" x="5205413" y="5068888"/>
          <p14:tracePt t="20412" x="5243513" y="5068888"/>
          <p14:tracePt t="20418" x="5295900" y="5068888"/>
          <p14:tracePt t="20427" x="5308600" y="5056188"/>
          <p14:tracePt t="20434" x="5373688" y="5056188"/>
          <p14:tracePt t="20443" x="5386388" y="5056188"/>
          <p14:tracePt t="20451" x="5411788" y="5043488"/>
          <p14:tracePt t="20467" x="5426075" y="5043488"/>
          <p14:tracePt t="20475" x="5438775" y="5043488"/>
          <p14:tracePt t="20515" x="5451475" y="5043488"/>
          <p14:tracePt t="20522" x="5464175" y="5043488"/>
          <p14:tracePt t="20547" x="5476875" y="5043488"/>
          <p14:tracePt t="20619" x="5491163" y="5043488"/>
          <p14:tracePt t="20699" x="5491163" y="5056188"/>
          <p14:tracePt t="20731" x="5491163" y="5068888"/>
          <p14:tracePt t="20739" x="5476875" y="5068888"/>
          <p14:tracePt t="20747" x="5476875" y="5081588"/>
          <p14:tracePt t="20771" x="5464175" y="5081588"/>
          <p14:tracePt t="23117" x="5464175" y="5121275"/>
          <p14:tracePt t="23124" x="5464175" y="5133975"/>
          <p14:tracePt t="23132" x="5464175" y="5146675"/>
          <p14:tracePt t="23146" x="5464175" y="5159375"/>
          <p14:tracePt t="23155" x="5464175" y="5173663"/>
          <p14:tracePt t="23164" x="5476875" y="5173663"/>
          <p14:tracePt t="23171" x="5491163" y="5186363"/>
          <p14:tracePt t="23179" x="5491163" y="5211763"/>
          <p14:tracePt t="23187" x="5516563" y="5224463"/>
          <p14:tracePt t="23203" x="5516563" y="5237163"/>
          <p14:tracePt t="23212" x="5529263" y="5237163"/>
          <p14:tracePt t="23221" x="5529263" y="5251450"/>
          <p14:tracePt t="23226" x="5541963" y="5251450"/>
          <p14:tracePt t="23234" x="5541963" y="5264150"/>
          <p14:tracePt t="23242" x="5554663" y="5276850"/>
          <p14:tracePt t="23259" x="5554663" y="5289550"/>
          <p14:tracePt t="23289" x="5554663" y="5314950"/>
          <p14:tracePt t="23300" x="5554663" y="5329238"/>
          <p14:tracePt t="23315" x="5554663" y="5341938"/>
          <p14:tracePt t="23341" x="5568950" y="5354638"/>
          <p14:tracePt t="23368" x="5568950" y="5367338"/>
          <p14:tracePt t="23370" x="5568950" y="5380038"/>
          <p14:tracePt t="23387" x="5568950" y="5392738"/>
          <p14:tracePt t="23403" x="5568950" y="5407025"/>
          <p14:tracePt t="23413" x="5568950" y="5432425"/>
          <p14:tracePt t="23420" x="5568950" y="5445125"/>
          <p14:tracePt t="23427" x="5568950" y="5457825"/>
          <p14:tracePt t="23437" x="5568950" y="5470525"/>
          <p14:tracePt t="23442" x="5568950" y="5484813"/>
          <p14:tracePt t="23459" x="5568950" y="5497513"/>
          <p14:tracePt t="23467" x="5568950" y="5510213"/>
          <p14:tracePt t="23475" x="5568950" y="5535613"/>
          <p14:tracePt t="23486" x="5568950" y="5548313"/>
          <p14:tracePt t="23490" x="5581650" y="5562600"/>
          <p14:tracePt t="23499" x="5581650" y="5575300"/>
          <p14:tracePt t="23506" x="5581650" y="5600700"/>
          <p14:tracePt t="23518" x="5581650" y="5626100"/>
          <p14:tracePt t="23522" x="5594350" y="5640388"/>
          <p14:tracePt t="23531" x="5594350" y="5653088"/>
          <p14:tracePt t="23538" x="5594350" y="5665788"/>
          <p14:tracePt t="23547" x="5594350" y="5678488"/>
          <p14:tracePt t="23554" x="5594350" y="5691188"/>
          <p14:tracePt t="23562" x="5607050" y="5703888"/>
          <p14:tracePt t="23571" x="5607050" y="5730875"/>
          <p14:tracePt t="23578" x="5607050" y="5743575"/>
          <p14:tracePt t="23586" x="5607050" y="5756275"/>
          <p14:tracePt t="23594" x="5632450" y="5768975"/>
          <p14:tracePt t="23603" x="5632450" y="5781675"/>
          <p14:tracePt t="23611" x="5646738" y="5781675"/>
          <p14:tracePt t="23618" x="5646738" y="5795963"/>
          <p14:tracePt t="23628" x="5646738" y="5808663"/>
          <p14:tracePt t="23634" x="5659438" y="5808663"/>
          <p14:tracePt t="23642" x="5659438" y="5821363"/>
          <p14:tracePt t="23651" x="5659438" y="5846763"/>
          <p14:tracePt t="23659" x="5659438" y="5859463"/>
          <p14:tracePt t="23668" x="5672138" y="5859463"/>
          <p14:tracePt t="23675" x="5672138" y="5873750"/>
          <p14:tracePt t="23683" x="5684838" y="5873750"/>
          <p14:tracePt t="23691" x="5684838" y="5886450"/>
          <p14:tracePt t="23699" x="5684838" y="5899150"/>
          <p14:tracePt t="23707" x="5697538" y="5899150"/>
          <p14:tracePt t="23714" x="5697538" y="5911850"/>
          <p14:tracePt t="23723" x="5711825" y="5911850"/>
          <p14:tracePt t="23731" x="5737225" y="5924550"/>
          <p14:tracePt t="23740" x="5749925" y="5951538"/>
          <p14:tracePt t="23747" x="5762625" y="5964238"/>
          <p14:tracePt t="23758" x="5775325" y="5976938"/>
          <p14:tracePt t="23770" x="5789613" y="5989638"/>
          <p14:tracePt t="23779" x="5802313" y="6002338"/>
          <p14:tracePt t="23786" x="5802313" y="6015038"/>
          <p14:tracePt t="23794" x="5815013" y="6015038"/>
          <p14:tracePt t="23803" x="5815013" y="6029325"/>
          <p14:tracePt t="23811" x="5840413" y="6054725"/>
          <p14:tracePt t="23818" x="5840413" y="6067425"/>
          <p14:tracePt t="23826" x="5853113" y="6080125"/>
          <p14:tracePt t="23835" x="5853113" y="6092825"/>
          <p14:tracePt t="23842" x="5853113" y="6107113"/>
          <p14:tracePt t="23851" x="5867400" y="6145213"/>
          <p14:tracePt t="23859" x="5867400" y="6157913"/>
          <p14:tracePt t="23868" x="5880100" y="6170613"/>
          <p14:tracePt t="23874" x="5880100" y="6197600"/>
          <p14:tracePt t="23884" x="5880100" y="6210300"/>
          <p14:tracePt t="23894" x="5880100" y="6248400"/>
          <p14:tracePt t="23901" x="5892800" y="6262688"/>
          <p14:tracePt t="23906" x="5892800" y="6288088"/>
          <p14:tracePt t="23917" x="5892800" y="6353175"/>
          <p14:tracePt t="23922" x="5892800" y="6365875"/>
          <p14:tracePt t="23931" x="5892800" y="6391275"/>
          <p14:tracePt t="23938" x="5892800" y="6403975"/>
          <p14:tracePt t="23948" x="5892800" y="6443663"/>
          <p14:tracePt t="23955" x="5892800" y="6456363"/>
          <p14:tracePt t="23963" x="5892800" y="6481763"/>
          <p14:tracePt t="23972" x="5892800" y="6496050"/>
          <p14:tracePt t="23979" x="5892800" y="6534150"/>
          <p14:tracePt t="23989" x="5892800" y="6573838"/>
          <p14:tracePt t="23994" x="5880100" y="6573838"/>
          <p14:tracePt t="24002" x="5840413" y="6599238"/>
          <p14:tracePt t="24010" x="5827713" y="6611938"/>
          <p14:tracePt t="24018" x="5815013" y="6611938"/>
          <p14:tracePt t="24026" x="5802313" y="6624638"/>
          <p14:tracePt t="24035" x="5749925" y="6651625"/>
          <p14:tracePt t="24042" x="5684838" y="6664325"/>
          <p14:tracePt t="24053" x="5672138" y="6677025"/>
          <p14:tracePt t="24058" x="5619750" y="6677025"/>
          <p14:tracePt t="24069" x="5607050" y="6677025"/>
          <p14:tracePt t="24074" x="5541963" y="6677025"/>
          <p14:tracePt t="24083" x="5503863" y="6677025"/>
          <p14:tracePt t="24090" x="5438775" y="6677025"/>
          <p14:tracePt t="24102" x="5399088" y="6677025"/>
          <p14:tracePt t="24106" x="5270500" y="6677025"/>
          <p14:tracePt t="24118" x="5153025" y="6651625"/>
          <p14:tracePt t="24122" x="5113338" y="6651625"/>
          <p14:tracePt t="24132" x="5010150" y="6624638"/>
          <p14:tracePt t="24138" x="4997450" y="6599238"/>
          <p14:tracePt t="24146" x="4932363" y="6573838"/>
          <p14:tracePt t="24154" x="4919663" y="6559550"/>
          <p14:tracePt t="24164" x="4892675" y="6546850"/>
          <p14:tracePt t="24170" x="4879975" y="6546850"/>
          <p14:tracePt t="24178" x="4854575" y="6534150"/>
          <p14:tracePt t="24186" x="4854575" y="6508750"/>
          <p14:tracePt t="24194" x="4841875" y="6508750"/>
          <p14:tracePt t="24203" x="4829175" y="6496050"/>
          <p14:tracePt t="24210" x="4829175" y="6481763"/>
          <p14:tracePt t="24218" x="4829175" y="6469063"/>
          <p14:tracePt t="24226" x="4814888" y="6456363"/>
          <p14:tracePt t="24236" x="4814888" y="6443663"/>
          <p14:tracePt t="24272" x="4814888" y="6430963"/>
          <p14:tracePt t="24287" x="4814888" y="6403975"/>
          <p14:tracePt t="24291" x="4814888" y="6391275"/>
          <p14:tracePt t="24298" x="4814888" y="6378575"/>
          <p14:tracePt t="24307" x="4814888" y="6326188"/>
          <p14:tracePt t="24315" x="4841875" y="6288088"/>
          <p14:tracePt t="24322" x="4841875" y="6275388"/>
          <p14:tracePt t="24331" x="4892675" y="6223000"/>
          <p14:tracePt t="24338" x="4906963" y="6197600"/>
          <p14:tracePt t="24346" x="4945063" y="6132513"/>
          <p14:tracePt t="24355" x="4972050" y="6092825"/>
          <p14:tracePt t="24363" x="4997450" y="6067425"/>
          <p14:tracePt t="24372" x="5035550" y="6029325"/>
          <p14:tracePt t="24382" x="5035550" y="6015038"/>
          <p14:tracePt t="24386" x="5049838" y="5989638"/>
          <p14:tracePt t="24395" x="5075238" y="5976938"/>
          <p14:tracePt t="24405" x="5087938" y="5964238"/>
          <p14:tracePt t="24410" x="5087938" y="5951538"/>
          <p14:tracePt t="24418" x="5100638" y="5951538"/>
          <p14:tracePt t="24430" x="5100638" y="5937250"/>
          <p14:tracePt t="24442" x="5113338" y="5924550"/>
          <p14:tracePt t="24451" x="5127625" y="5911850"/>
          <p14:tracePt t="24458" x="5140325" y="5911850"/>
          <p14:tracePt t="24467" x="5140325" y="5886450"/>
          <p14:tracePt t="24474" x="5153025" y="5886450"/>
          <p14:tracePt t="24483" x="5153025" y="5873750"/>
          <p14:tracePt t="24490" x="5191125" y="5873750"/>
          <p14:tracePt t="24499" x="5205413" y="5859463"/>
          <p14:tracePt t="24506" x="5218113" y="5859463"/>
          <p14:tracePt t="24514" x="5256213" y="5846763"/>
          <p14:tracePt t="24522" x="5270500" y="5846763"/>
          <p14:tracePt t="24532" x="5295900" y="5834063"/>
          <p14:tracePt t="24538" x="5334000" y="5834063"/>
          <p14:tracePt t="24546" x="5360988" y="5834063"/>
          <p14:tracePt t="24556" x="5386388" y="5834063"/>
          <p14:tracePt t="24563" x="5411788" y="5834063"/>
          <p14:tracePt t="24571" x="5491163" y="5834063"/>
          <p14:tracePt t="24578" x="5503863" y="5834063"/>
          <p14:tracePt t="24586" x="5568950" y="5834063"/>
          <p14:tracePt t="24599" x="5607050" y="5834063"/>
          <p14:tracePt t="24602" x="5684838" y="5834063"/>
          <p14:tracePt t="24610" x="5711825" y="5834063"/>
          <p14:tracePt t="24619" x="5827713" y="5834063"/>
          <p14:tracePt t="24626" x="5932488" y="5859463"/>
          <p14:tracePt t="24634" x="5995988" y="5873750"/>
          <p14:tracePt t="24642" x="6100763" y="5873750"/>
          <p14:tracePt t="24651" x="6126163" y="5899150"/>
          <p14:tracePt t="24660" x="6191250" y="5937250"/>
          <p14:tracePt t="24667" x="6230938" y="5937250"/>
          <p14:tracePt t="24674" x="6281738" y="5976938"/>
          <p14:tracePt t="24683" x="6294438" y="5989638"/>
          <p14:tracePt t="24690" x="6308725" y="6002338"/>
          <p14:tracePt t="24699" x="6321425" y="6015038"/>
          <p14:tracePt t="24706" x="6346825" y="6029325"/>
          <p14:tracePt t="24716" x="6359525" y="6054725"/>
          <p14:tracePt t="24724" x="6359525" y="6080125"/>
          <p14:tracePt t="24731" x="6373813" y="6119813"/>
          <p14:tracePt t="24740" x="6386513" y="6132513"/>
          <p14:tracePt t="24749" x="6399213" y="6184900"/>
          <p14:tracePt t="24754" x="6424613" y="6262688"/>
          <p14:tracePt t="24762" x="6437313" y="6275388"/>
          <p14:tracePt t="24770" x="6451600" y="6326188"/>
          <p14:tracePt t="24778" x="6451600" y="6353175"/>
          <p14:tracePt t="24790" x="6477000" y="6418263"/>
          <p14:tracePt t="24794" x="6489700" y="6430963"/>
          <p14:tracePt t="24802" x="6502400" y="6481763"/>
          <p14:tracePt t="24810" x="6502400" y="6508750"/>
          <p14:tracePt t="24818" x="6542088" y="6573838"/>
          <p14:tracePt t="24827" x="6542088" y="6624638"/>
          <p14:tracePt t="24836" x="6542088" y="6637338"/>
          <p14:tracePt t="24842" x="6542088" y="6689725"/>
          <p14:tracePt t="24851" x="6542088" y="6702425"/>
          <p14:tracePt t="24858" x="6542088" y="6754813"/>
          <p14:tracePt t="24869" x="6542088" y="6767513"/>
          <p14:tracePt t="24876" x="6529388" y="6819900"/>
          <p14:tracePt t="24882" x="6502400" y="6858000"/>
          <p14:tracePt t="24891" x="6489700" y="6858000"/>
          <p14:tracePt t="24898" x="6464300" y="6897688"/>
          <p14:tracePt t="24906" x="6451600" y="6910388"/>
          <p14:tracePt t="24914" x="6399213" y="6935788"/>
          <p14:tracePt t="24923" x="6373813" y="6935788"/>
          <p14:tracePt t="24931" x="6281738" y="6975475"/>
          <p14:tracePt t="24944" x="6165850" y="7000875"/>
          <p14:tracePt t="24946" x="6138863" y="7013575"/>
          <p14:tracePt t="24954" x="6035675" y="7013575"/>
          <p14:tracePt t="24962" x="5995988" y="7040563"/>
          <p14:tracePt t="24971" x="5918200" y="7040563"/>
          <p14:tracePt t="24978" x="5880100" y="7040563"/>
          <p14:tracePt t="24991" x="5802313" y="7040563"/>
          <p14:tracePt t="24994" x="5789613" y="7040563"/>
          <p14:tracePt t="25002" x="5762625" y="7040563"/>
          <p14:tracePt t="25012" x="5711825" y="7040563"/>
          <p14:tracePt t="25018" x="5684838" y="7040563"/>
          <p14:tracePt t="25026" x="5646738" y="7040563"/>
          <p14:tracePt t="25035" x="5607050" y="7040563"/>
          <p14:tracePt t="25042" x="5594350" y="7040563"/>
          <p14:tracePt t="25053" x="5581650" y="7040563"/>
          <p14:tracePt t="25058" x="5541963" y="7026275"/>
          <p14:tracePt t="25068" x="5516563" y="7013575"/>
          <p14:tracePt t="25074" x="5491163" y="7000875"/>
          <p14:tracePt t="25082" x="5464175" y="6988175"/>
          <p14:tracePt t="25090" x="5451475" y="6988175"/>
          <p14:tracePt t="25098" x="5411788" y="6948488"/>
          <p14:tracePt t="25106" x="5399088" y="6948488"/>
          <p14:tracePt t="25115" x="5348288" y="6897688"/>
          <p14:tracePt t="25122" x="5334000" y="6884988"/>
          <p14:tracePt t="25130" x="5256213" y="6845300"/>
          <p14:tracePt t="25138" x="5205413" y="6792913"/>
          <p14:tracePt t="25146" x="5165725" y="6767513"/>
          <p14:tracePt t="25154" x="5127625" y="6729413"/>
          <p14:tracePt t="25162" x="5087938" y="6715125"/>
          <p14:tracePt t="25171" x="5062538" y="6677025"/>
          <p14:tracePt t="25178" x="5022850" y="6637338"/>
          <p14:tracePt t="25186" x="5010150" y="6624638"/>
          <p14:tracePt t="25195" x="4972050" y="6599238"/>
          <p14:tracePt t="25202" x="4957763" y="6559550"/>
          <p14:tracePt t="25211" x="4919663" y="6521450"/>
          <p14:tracePt t="25218" x="4919663" y="6508750"/>
          <p14:tracePt t="25227" x="4906963" y="6496050"/>
          <p14:tracePt t="25235" x="4906963" y="6481763"/>
          <p14:tracePt t="25242" x="4867275" y="6456363"/>
          <p14:tracePt t="25251" x="4867275" y="6443663"/>
          <p14:tracePt t="25258" x="4867275" y="6430963"/>
          <p14:tracePt t="25268" x="4854575" y="6418263"/>
          <p14:tracePt t="25274" x="4854575" y="6403975"/>
          <p14:tracePt t="25282" x="4841875" y="6391275"/>
          <p14:tracePt t="25290" x="4841875" y="6378575"/>
          <p14:tracePt t="25306" x="4841875" y="6353175"/>
          <p14:tracePt t="25323" x="4841875" y="6340475"/>
          <p14:tracePt t="25330" x="4829175" y="6326188"/>
          <p14:tracePt t="25339" x="4829175" y="6300788"/>
          <p14:tracePt t="25350" x="4829175" y="6288088"/>
          <p14:tracePt t="25354" x="4829175" y="6262688"/>
          <p14:tracePt t="25362" x="4829175" y="6235700"/>
          <p14:tracePt t="25371" x="4829175" y="6197600"/>
          <p14:tracePt t="25378" x="4829175" y="6170613"/>
          <p14:tracePt t="25386" x="4854575" y="6107113"/>
          <p14:tracePt t="25394" x="4879975" y="6067425"/>
          <p14:tracePt t="25402" x="4879975" y="6054725"/>
          <p14:tracePt t="25412" x="4919663" y="6029325"/>
          <p14:tracePt t="25418" x="4932363" y="6015038"/>
          <p14:tracePt t="25427" x="4972050" y="5976938"/>
          <p14:tracePt t="25434" x="4984750" y="5964238"/>
          <p14:tracePt t="25443" x="4997450" y="5951538"/>
          <p14:tracePt t="25451" x="5010150" y="5937250"/>
          <p14:tracePt t="25458" x="5022850" y="5924550"/>
          <p14:tracePt t="25467" x="5062538" y="5899150"/>
          <p14:tracePt t="25475" x="5075238" y="5899150"/>
          <p14:tracePt t="25482" x="5075238" y="5886450"/>
          <p14:tracePt t="25491" x="5087938" y="5886450"/>
          <p14:tracePt t="25498" x="5100638" y="5873750"/>
          <p14:tracePt t="25506" x="5113338" y="5873750"/>
          <p14:tracePt t="25514" x="5127625" y="5873750"/>
          <p14:tracePt t="25522" x="5165725" y="5873750"/>
          <p14:tracePt t="25531" x="5178425" y="5873750"/>
          <p14:tracePt t="25538" x="5230813" y="5873750"/>
          <p14:tracePt t="25547" x="5243513" y="5873750"/>
          <p14:tracePt t="25555" x="5295900" y="5873750"/>
          <p14:tracePt t="25563" x="5308600" y="5873750"/>
          <p14:tracePt t="25571" x="5334000" y="5873750"/>
          <p14:tracePt t="25579" x="5348288" y="5873750"/>
          <p14:tracePt t="25586" x="5399088" y="5873750"/>
          <p14:tracePt t="25594" x="5438775" y="5873750"/>
          <p14:tracePt t="25605" x="5451475" y="5873750"/>
          <p14:tracePt t="25610" x="5464175" y="5873750"/>
          <p14:tracePt t="25618" x="5476875" y="5873750"/>
          <p14:tracePt t="25628" x="5516563" y="5873750"/>
          <p14:tracePt t="25634" x="5529263" y="5873750"/>
          <p14:tracePt t="25643" x="5541963" y="5873750"/>
          <p14:tracePt t="25651" x="5554663" y="5873750"/>
          <p14:tracePt t="25662" x="5568950" y="5873750"/>
          <p14:tracePt t="25676" x="5581650" y="5873750"/>
          <p14:tracePt t="25692" x="5607050" y="5873750"/>
          <p14:tracePt t="25698" x="5619750" y="5873750"/>
          <p14:tracePt t="25706" x="5632450" y="5873750"/>
          <p14:tracePt t="25715" x="5646738" y="5873750"/>
          <p14:tracePt t="25722" x="5659438" y="5873750"/>
          <p14:tracePt t="25730" x="5672138" y="5873750"/>
          <p14:tracePt t="25738" x="5724525" y="5873750"/>
          <p14:tracePt t="25746" x="5737225" y="5873750"/>
          <p14:tracePt t="25754" x="5775325" y="5873750"/>
          <p14:tracePt t="25763" x="5802313" y="5873750"/>
          <p14:tracePt t="25770" x="5867400" y="5899150"/>
          <p14:tracePt t="25778" x="5892800" y="5911850"/>
          <p14:tracePt t="25786" x="5932488" y="5924550"/>
          <p14:tracePt t="25794" x="5945188" y="5924550"/>
          <p14:tracePt t="25802" x="5957888" y="5937250"/>
          <p14:tracePt t="25810" x="5995988" y="5964238"/>
          <p14:tracePt t="25818" x="6010275" y="5964238"/>
          <p14:tracePt t="25826" x="6022975" y="5976938"/>
          <p14:tracePt t="25836" x="6035675" y="5989638"/>
          <p14:tracePt t="25842" x="6048375" y="6002338"/>
          <p14:tracePt t="25851" x="6061075" y="6015038"/>
          <p14:tracePt t="25858" x="6061075" y="6029325"/>
          <p14:tracePt t="25868" x="6088063" y="6054725"/>
          <p14:tracePt t="25874" x="6100763" y="6067425"/>
          <p14:tracePt t="25883" x="6100763" y="6080125"/>
          <p14:tracePt t="25891" x="6100763" y="6092825"/>
          <p14:tracePt t="25900" x="6113463" y="6107113"/>
          <p14:tracePt t="25920" x="6113463" y="6157913"/>
          <p14:tracePt t="25926" x="6113463" y="6170613"/>
          <p14:tracePt t="25930" x="6126163" y="6184900"/>
          <p14:tracePt t="25938" x="6126163" y="6197600"/>
          <p14:tracePt t="25946" x="6126163" y="6210300"/>
          <p14:tracePt t="25955" x="6126163" y="6223000"/>
          <p14:tracePt t="25963" x="6126163" y="6235700"/>
          <p14:tracePt t="25971" x="6126163" y="6262688"/>
          <p14:tracePt t="25979" x="6126163" y="6275388"/>
          <p14:tracePt t="25986" x="6126163" y="6288088"/>
          <p14:tracePt t="26006" x="6126163" y="6300788"/>
          <p14:tracePt t="26010" x="6126163" y="6313488"/>
          <p14:tracePt t="26018" x="6126163" y="6326188"/>
          <p14:tracePt t="26037" x="6126163" y="6340475"/>
          <p14:tracePt t="26042" x="6126163" y="6365875"/>
          <p14:tracePt t="26054" x="6126163" y="6378575"/>
          <p14:tracePt t="26060" x="6126163" y="6391275"/>
          <p14:tracePt t="26075" x="6126163" y="6403975"/>
          <p14:tracePt t="26082" x="6126163" y="6418263"/>
          <p14:tracePt t="26090" x="6126163" y="6430963"/>
          <p14:tracePt t="26108" x="6126163" y="6443663"/>
          <p14:tracePt t="26164" x="6113463" y="6469063"/>
          <p14:tracePt t="26239" x="6113463" y="6481763"/>
          <p14:tracePt t="26268" x="6100763" y="6481763"/>
          <p14:tracePt t="26540" x="6073775" y="6481763"/>
          <p14:tracePt t="26587" x="6061075" y="6481763"/>
          <p14:tracePt t="26643" x="6048375" y="6496050"/>
          <p14:tracePt t="26659" x="6048375" y="6508750"/>
          <p14:tracePt t="26674" x="6035675" y="6521450"/>
          <p14:tracePt t="26682" x="6035675" y="6534150"/>
          <p14:tracePt t="26697" x="6035675" y="6546850"/>
          <p14:tracePt t="26707" x="6035675" y="6573838"/>
          <p14:tracePt t="26724" x="6035675" y="6586538"/>
          <p14:tracePt t="26804" x="6022975" y="6586538"/>
          <p14:tracePt t="27764" x="6022975" y="6599238"/>
          <p14:tracePt t="27772" x="6022975" y="6611938"/>
          <p14:tracePt t="27779" x="6022975" y="6624638"/>
          <p14:tracePt t="27788" x="6010275" y="6624638"/>
          <p14:tracePt t="27794" x="6010275" y="6637338"/>
          <p14:tracePt t="27813" x="5995988" y="6637338"/>
          <p14:tracePt t="27818" x="5995988" y="6651625"/>
          <p14:tracePt t="27828" x="5983288" y="6651625"/>
          <p14:tracePt t="27844" x="5957888" y="6651625"/>
          <p14:tracePt t="27851" x="5945188" y="6651625"/>
          <p14:tracePt t="27859" x="5918200" y="6677025"/>
          <p14:tracePt t="27866" x="5880100" y="6677025"/>
          <p14:tracePt t="27875" x="5827713" y="6677025"/>
          <p14:tracePt t="27882" x="5789613" y="6677025"/>
          <p14:tracePt t="27890" x="5711825" y="6677025"/>
          <p14:tracePt t="27917" x="5476875" y="6624638"/>
          <p14:tracePt t="27922" x="5438775" y="6611938"/>
          <p14:tracePt t="27930" x="5321300" y="6559550"/>
          <p14:tracePt t="27941" x="5270500" y="6546850"/>
          <p14:tracePt t="27946" x="5140325" y="6521450"/>
          <p14:tracePt t="27955" x="5075238" y="6508750"/>
          <p14:tracePt t="27962" x="4945063" y="6456363"/>
          <p14:tracePt t="27973" x="4814888" y="6378575"/>
          <p14:tracePt t="27978" x="4764088" y="6365875"/>
          <p14:tracePt t="27986" x="4633913" y="6313488"/>
          <p14:tracePt t="27994" x="4568825" y="6275388"/>
          <p14:tracePt t="28002" x="4438650" y="6235700"/>
          <p14:tracePt t="28011" x="4373563" y="6197600"/>
          <p14:tracePt t="28019" x="4270375" y="6157913"/>
          <p14:tracePt t="28027" x="4140200" y="6080125"/>
          <p14:tracePt t="28035" x="4089400" y="6042025"/>
          <p14:tracePt t="28045" x="3971925" y="5951538"/>
          <p14:tracePt t="28055" x="3932238" y="5911850"/>
          <p14:tracePt t="28058" x="3789363" y="5821363"/>
          <p14:tracePt t="28066" x="3751263" y="5781675"/>
          <p14:tracePt t="28078" x="3621088" y="5691188"/>
          <p14:tracePt t="28082" x="3556000" y="5653088"/>
          <p14:tracePt t="28090" x="3440113" y="5562600"/>
          <p14:tracePt t="28098" x="3322638" y="5457825"/>
          <p14:tracePt t="28106" x="3284538" y="5419725"/>
          <p14:tracePt t="28114" x="3192463" y="5354638"/>
          <p14:tracePt t="28123" x="3154363" y="5329238"/>
          <p14:tracePt t="28131" x="3114675" y="5237163"/>
          <p14:tracePt t="28138" x="3089275" y="5224463"/>
          <p14:tracePt t="28146" x="3049588" y="5159375"/>
          <p14:tracePt t="28155" x="3024188" y="5133975"/>
          <p14:tracePt t="28166" x="2986088" y="5095875"/>
          <p14:tracePt t="28170" x="2971800" y="5056188"/>
          <p14:tracePt t="28178" x="2959100" y="5043488"/>
          <p14:tracePt t="28186" x="2946400" y="5003800"/>
          <p14:tracePt t="28194" x="2921000" y="4991100"/>
          <p14:tracePt t="28202" x="2906713" y="4965700"/>
          <p14:tracePt t="28212" x="2894013" y="4953000"/>
          <p14:tracePt t="28218" x="2881313" y="4913313"/>
          <p14:tracePt t="28227" x="2855913" y="4875213"/>
          <p14:tracePt t="28234" x="2843213" y="4862513"/>
          <p14:tracePt t="28243" x="2828925" y="4848225"/>
          <p14:tracePt t="28255" x="2828925" y="4835525"/>
          <p14:tracePt t="28258" x="2803525" y="4797425"/>
          <p14:tracePt t="28266" x="2778125" y="4784725"/>
          <p14:tracePt t="28274" x="2765425" y="4770438"/>
          <p14:tracePt t="28282" x="2751138" y="4745038"/>
          <p14:tracePt t="28290" x="2738438" y="4719638"/>
          <p14:tracePt t="28298" x="2738438" y="4706938"/>
          <p14:tracePt t="28306" x="2738438" y="4692650"/>
          <p14:tracePt t="28316" x="2738438" y="4679950"/>
          <p14:tracePt t="28322" x="2725738" y="4679950"/>
          <p14:tracePt t="28331" x="2725738" y="4667250"/>
          <p14:tracePt t="28339" x="2725738" y="4654550"/>
          <p14:tracePt t="28424" x="2725738" y="4667250"/>
          <p14:tracePt t="28426" x="2725738" y="4732338"/>
          <p14:tracePt t="28435" x="2725738" y="4770438"/>
          <p14:tracePt t="28446" x="2700338" y="4822825"/>
          <p14:tracePt t="28450" x="2686050" y="4862513"/>
          <p14:tracePt t="28458" x="2647950" y="4913313"/>
          <p14:tracePt t="28466" x="2635250" y="4953000"/>
          <p14:tracePt t="28475" x="2595563" y="5018088"/>
          <p14:tracePt t="28489" x="2530475" y="5068888"/>
          <p14:tracePt t="28491" x="2517775" y="5081588"/>
          <p14:tracePt t="28498" x="2465388" y="5108575"/>
          <p14:tracePt t="28506" x="2452688" y="5121275"/>
          <p14:tracePt t="28514" x="2401888" y="5146675"/>
          <p14:tracePt t="28524" x="2362200" y="5173663"/>
          <p14:tracePt t="28532" x="2284413" y="5237163"/>
          <p14:tracePt t="28538" x="2193925" y="5251450"/>
          <p14:tracePt t="28546" x="2166938" y="5276850"/>
          <p14:tracePt t="28555" x="2089150" y="5289550"/>
          <p14:tracePt t="28562" x="2051050" y="5314950"/>
          <p14:tracePt t="28571" x="1973263" y="5329238"/>
          <p14:tracePt t="28582" x="1960563" y="5329238"/>
          <p14:tracePt t="28586" x="1920875" y="5341938"/>
          <p14:tracePt t="28596" x="1882775" y="5341938"/>
          <p14:tracePt t="28602" x="1868488" y="5341938"/>
          <p14:tracePt t="28636" x="1855788" y="5329238"/>
          <p14:tracePt t="28648" x="1855788" y="5314950"/>
          <p14:tracePt t="28650" x="1843088" y="5276850"/>
          <p14:tracePt t="28661" x="1843088" y="5224463"/>
          <p14:tracePt t="28666" x="1843088" y="5199063"/>
          <p14:tracePt t="28676" x="1843088" y="5133975"/>
          <p14:tracePt t="28682" x="1843088" y="5056188"/>
          <p14:tracePt t="28691" x="1843088" y="5003800"/>
          <p14:tracePt t="28699" x="1843088" y="4926013"/>
          <p14:tracePt t="28709" x="1868488" y="4913313"/>
          <p14:tracePt t="28715" x="1895475" y="4835525"/>
          <p14:tracePt t="28724" x="1933575" y="4797425"/>
          <p14:tracePt t="28732" x="2024063" y="4757738"/>
          <p14:tracePt t="28738" x="2076450" y="4719638"/>
          <p14:tracePt t="28746" x="2089150" y="4706938"/>
          <p14:tracePt t="28755" x="2128838" y="4692650"/>
          <p14:tracePt t="28764" x="2141538" y="4692650"/>
          <p14:tracePt t="28844" x="2128838" y="4692650"/>
          <p14:tracePt t="28851" x="2089150" y="4692650"/>
          <p14:tracePt t="28860" x="2051050" y="4692650"/>
          <p14:tracePt t="28866" x="1895475" y="4797425"/>
          <p14:tracePt t="28874" x="1830388" y="4835525"/>
          <p14:tracePt t="28882" x="1635125" y="4900613"/>
          <p14:tracePt t="28891" x="1557338" y="4940300"/>
          <p14:tracePt t="28899" x="1376363" y="4991100"/>
          <p14:tracePt t="28917" x="1181100" y="5081588"/>
          <p14:tracePt t="28923" x="1116013" y="5121275"/>
          <p14:tracePt t="28930" x="1038225" y="5159375"/>
          <p14:tracePt t="28938" x="1000125" y="5199063"/>
          <p14:tracePt t="28946" x="985838" y="5199063"/>
          <p14:tracePt t="28955" x="960438" y="5224463"/>
          <p14:tracePt t="28964" x="960438" y="5251450"/>
          <p14:tracePt t="28971" x="947738" y="5276850"/>
          <p14:tracePt t="28980" x="935038" y="5289550"/>
          <p14:tracePt t="28987" x="922338" y="5329238"/>
          <p14:tracePt t="28994" x="908050" y="5341938"/>
          <p14:tracePt t="29002" x="895350" y="5341938"/>
          <p14:tracePt t="29011" x="895350" y="5354638"/>
          <p14:tracePt t="29075" x="922338" y="5341938"/>
          <p14:tracePt t="29084" x="960438" y="5314950"/>
          <p14:tracePt t="29091" x="1000125" y="5276850"/>
          <p14:tracePt t="29101" x="1025525" y="5264150"/>
          <p14:tracePt t="29106" x="1063625" y="5224463"/>
          <p14:tracePt t="29114" x="1181100" y="5186363"/>
          <p14:tracePt t="29123" x="1284288" y="5159375"/>
          <p14:tracePt t="29130" x="1323975" y="5146675"/>
          <p14:tracePt t="29140" x="1336675" y="5146675"/>
          <p14:tracePt t="29204" x="1336675" y="5159375"/>
          <p14:tracePt t="29212" x="1323975" y="5173663"/>
          <p14:tracePt t="29220" x="1323975" y="5186363"/>
          <p14:tracePt t="29229" x="1311275" y="5199063"/>
          <p14:tracePt t="29235" x="1271588" y="5237163"/>
          <p14:tracePt t="29244" x="1233488" y="5276850"/>
          <p14:tracePt t="29251" x="1155700" y="5314950"/>
          <p14:tracePt t="29260" x="1143000" y="5329238"/>
          <p14:tracePt t="29267" x="1103313" y="5367338"/>
          <p14:tracePt t="29275" x="1090613" y="5380038"/>
          <p14:tracePt t="29283" x="1063625" y="5392738"/>
          <p14:tracePt t="29292" x="1050925" y="5407025"/>
          <p14:tracePt t="29301" x="1050925" y="5419725"/>
          <p14:tracePt t="29306" x="1025525" y="5457825"/>
          <p14:tracePt t="29314" x="1012825" y="5457825"/>
          <p14:tracePt t="29322" x="1012825" y="5470525"/>
          <p14:tracePt t="29332" x="1012825" y="5484813"/>
          <p14:tracePt t="29340" x="1000125" y="5497513"/>
          <p14:tracePt t="29372" x="1000125" y="5510213"/>
          <p14:tracePt t="29764" x="985838" y="5510213"/>
          <p14:tracePt t="29791" x="947738" y="5562600"/>
          <p14:tracePt t="29794" x="935038" y="5600700"/>
          <p14:tracePt t="29802" x="922338" y="5640388"/>
          <p14:tracePt t="29810" x="895350" y="5718175"/>
          <p14:tracePt t="29818" x="882650" y="5795963"/>
          <p14:tracePt t="29827" x="857250" y="5808663"/>
          <p14:tracePt t="29835" x="857250" y="5886450"/>
          <p14:tracePt t="29842" x="857250" y="5911850"/>
          <p14:tracePt t="29850" x="857250" y="5989638"/>
          <p14:tracePt t="29859" x="869950" y="6029325"/>
          <p14:tracePt t="29869" x="908050" y="6132513"/>
          <p14:tracePt t="29876" x="935038" y="6197600"/>
          <p14:tracePt t="29882" x="1000125" y="6326188"/>
          <p14:tracePt t="29908" x="1311275" y="6664325"/>
          <p14:tracePt t="29914" x="1389063" y="6742113"/>
          <p14:tracePt t="29922" x="1584325" y="6870700"/>
          <p14:tracePt t="29931" x="1674813" y="6910388"/>
          <p14:tracePt t="29938" x="1960563" y="7026275"/>
          <p14:tracePt t="29946" x="2076450" y="7104063"/>
          <p14:tracePt t="29954" x="2401888" y="7221538"/>
          <p14:tracePt t="29963" x="2713038" y="7337425"/>
          <p14:tracePt t="29971" x="2868613" y="7415213"/>
          <p14:tracePt t="29978" x="3179763" y="7467600"/>
          <p14:tracePt t="29986" x="3297238" y="7467600"/>
          <p14:tracePt t="29997" x="3738563" y="7532688"/>
          <p14:tracePt t="30002" x="3946525" y="7558088"/>
          <p14:tracePt t="30011" x="4387850" y="7623175"/>
          <p14:tracePt t="30024" x="4892675" y="7648575"/>
          <p14:tracePt t="30026" x="5113338" y="7648575"/>
          <p14:tracePt t="30034" x="5529263" y="7648575"/>
          <p14:tracePt t="30042" x="5672138" y="7648575"/>
          <p14:tracePt t="30050" x="6088063" y="7648575"/>
          <p14:tracePt t="30058" x="6230938" y="7648575"/>
          <p14:tracePt t="30067" x="6477000" y="7648575"/>
          <p14:tracePt t="30074" x="6710363" y="7648575"/>
          <p14:tracePt t="30083" x="6775450" y="7648575"/>
          <p14:tracePt t="30090" x="6956425" y="7623175"/>
          <p14:tracePt t="30101" x="7021513" y="7610475"/>
          <p14:tracePt t="30106" x="7177088" y="7585075"/>
          <p14:tracePt t="30117" x="7242175" y="7545388"/>
          <p14:tracePt t="30123" x="7397750" y="7467600"/>
          <p14:tracePt t="30133" x="7489825" y="7429500"/>
          <p14:tracePt t="30139" x="7605713" y="7364413"/>
          <p14:tracePt t="30149" x="7735888" y="7259638"/>
          <p14:tracePt t="30154" x="7748588" y="7221538"/>
          <p14:tracePt t="30164" x="7813675" y="7143750"/>
          <p14:tracePt t="30170" x="7813675" y="7118350"/>
          <p14:tracePt t="30179" x="7853363" y="7053263"/>
          <p14:tracePt t="30188" x="7853363" y="7040563"/>
          <p14:tracePt t="30196" x="7853363" y="6962775"/>
          <p14:tracePt t="30202" x="7853363" y="6935788"/>
          <p14:tracePt t="30210" x="7853363" y="6923088"/>
          <p14:tracePt t="30218" x="7853363" y="6884988"/>
          <p14:tracePt t="30227" x="7853363" y="6870700"/>
          <p14:tracePt t="30240" x="7853363" y="6858000"/>
          <p14:tracePt t="30242" x="7853363" y="6845300"/>
          <p14:tracePt t="30250" x="7853363" y="6832600"/>
          <p14:tracePt t="30260" x="7853363" y="6819900"/>
          <p14:tracePt t="30267" x="7853363" y="6780213"/>
          <p14:tracePt t="30274" x="7839075" y="6767513"/>
          <p14:tracePt t="30284" x="7826375" y="6754813"/>
          <p14:tracePt t="30290" x="7800975" y="6715125"/>
          <p14:tracePt t="30299" x="7788275" y="6715125"/>
          <p14:tracePt t="30306" x="7775575" y="6689725"/>
          <p14:tracePt t="30317" x="7775575" y="6677025"/>
          <p14:tracePt t="30322" x="7761288" y="6624638"/>
          <p14:tracePt t="30334" x="7761288" y="6573838"/>
          <p14:tracePt t="30338" x="7761288" y="6534150"/>
          <p14:tracePt t="30347" x="7761288" y="6508750"/>
          <p14:tracePt t="30355" x="7761288" y="6469063"/>
          <p14:tracePt t="30363" x="7761288" y="6418263"/>
          <p14:tracePt t="30370" x="7761288" y="6403975"/>
          <p14:tracePt t="30378" x="7761288" y="6326188"/>
          <p14:tracePt t="30387" x="7761288" y="6300788"/>
          <p14:tracePt t="30396" x="7761288" y="6235700"/>
          <p14:tracePt t="30402" x="7761288" y="6157913"/>
          <p14:tracePt t="30411" x="7775575" y="6132513"/>
          <p14:tracePt t="30420" x="7800975" y="6015038"/>
          <p14:tracePt t="30427" x="7800975" y="6002338"/>
          <p14:tracePt t="30435" x="7813675" y="5911850"/>
          <p14:tracePt t="30442" x="7813675" y="5873750"/>
          <p14:tracePt t="30451" x="7839075" y="5795963"/>
          <p14:tracePt t="30464" x="7839075" y="5718175"/>
          <p14:tracePt t="30466" x="7853363" y="5691188"/>
          <p14:tracePt t="30475" x="7853363" y="5653088"/>
          <p14:tracePt t="30483" x="7853363" y="5640388"/>
          <p14:tracePt t="30490" x="7853363" y="5626100"/>
          <p14:tracePt t="30500" x="7853363" y="5613400"/>
          <p14:tracePt t="30507" x="7853363" y="5600700"/>
          <p14:tracePt t="30539" x="7853363" y="5575300"/>
          <p14:tracePt t="30548" x="7839075" y="5562600"/>
          <p14:tracePt t="30556" x="7826375" y="5562600"/>
          <p14:tracePt t="30563" x="7788275" y="5548313"/>
          <p14:tracePt t="30570" x="7775575" y="5548313"/>
          <p14:tracePt t="30580" x="7710488" y="5548313"/>
          <p14:tracePt t="30586" x="7683500" y="5548313"/>
          <p14:tracePt t="30600" x="7540625" y="5548313"/>
          <p14:tracePt t="30602" x="7437438" y="5548313"/>
          <p14:tracePt t="30610" x="7385050" y="5548313"/>
          <p14:tracePt t="30618" x="7256463" y="5548313"/>
          <p14:tracePt t="30627" x="7191375" y="5548313"/>
          <p14:tracePt t="30635" x="7086600" y="5548313"/>
          <p14:tracePt t="30644" x="7073900" y="5548313"/>
          <p14:tracePt t="30652" x="7048500" y="5548313"/>
          <p14:tracePt t="30764" x="7048500" y="5535613"/>
          <p14:tracePt t="30779" x="7061200" y="5535613"/>
          <p14:tracePt t="30791" x="7126288" y="5535613"/>
          <p14:tracePt t="30794" x="7164388" y="5535613"/>
          <p14:tracePt t="30802" x="7269163" y="5535613"/>
          <p14:tracePt t="30810" x="7319963" y="5510213"/>
          <p14:tracePt t="30818" x="7489825" y="5510213"/>
          <p14:tracePt t="30827" x="7567613" y="5510213"/>
          <p14:tracePt t="30834" x="7723188" y="5510213"/>
          <p14:tracePt t="30842" x="7826375" y="5510213"/>
          <p14:tracePt t="30853" x="8034338" y="5510213"/>
          <p14:tracePt t="30859" x="8216900" y="5510213"/>
          <p14:tracePt t="30867" x="8267700" y="5510213"/>
          <p14:tracePt t="30875" x="8397875" y="5510213"/>
          <p14:tracePt t="30885" x="8437563" y="5510213"/>
          <p14:tracePt t="30892" x="8488363" y="5497513"/>
          <p14:tracePt t="30900" x="8501063" y="5497513"/>
          <p14:tracePt t="30909" x="8553450" y="5497513"/>
          <p14:tracePt t="30915" x="8566150" y="5484813"/>
          <p14:tracePt t="30924" x="8605838" y="5484813"/>
          <p14:tracePt t="30931" x="8631238" y="5484813"/>
          <p14:tracePt t="30939" x="8643938" y="5484813"/>
          <p14:tracePt t="30947" x="8696325" y="5470525"/>
          <p14:tracePt t="30958" x="8709025" y="5470525"/>
          <p14:tracePt t="30962" x="8748713" y="5470525"/>
          <p14:tracePt t="30972" x="8761413" y="5470525"/>
          <p14:tracePt t="30978" x="8826500" y="5470525"/>
          <p14:tracePt t="30986" x="8878888" y="5470525"/>
          <p14:tracePt t="30996" x="8916988" y="5470525"/>
          <p14:tracePt t="31006" x="8969375" y="5470525"/>
          <p14:tracePt t="31010" x="8982075" y="5470525"/>
          <p14:tracePt t="31019" x="9020175" y="5470525"/>
          <p14:tracePt t="31027" x="9034463" y="5445125"/>
          <p14:tracePt t="31037" x="9047163" y="5445125"/>
          <p14:tracePt t="31042" x="9059863" y="5445125"/>
          <p14:tracePt t="31051" x="9059863" y="5432425"/>
          <p14:tracePt t="31058" x="9072563" y="5432425"/>
          <p14:tracePt t="31066" x="9099550" y="5432425"/>
          <p14:tracePt t="31074" x="9099550" y="5419725"/>
          <p14:tracePt t="31090" x="9112250" y="5419725"/>
          <p14:tracePt t="31101" x="9112250" y="5407025"/>
          <p14:tracePt t="31164" x="9112250" y="5392738"/>
          <p14:tracePt t="31188" x="9112250" y="5380038"/>
          <p14:tracePt t="31194" x="9112250" y="5367338"/>
          <p14:tracePt t="31202" x="9112250" y="5341938"/>
          <p14:tracePt t="31211" x="9124950" y="5329238"/>
          <p14:tracePt t="31220" x="9124950" y="5276850"/>
          <p14:tracePt t="31228" x="9124950" y="5251450"/>
          <p14:tracePt t="31236" x="9163050" y="5186363"/>
          <p14:tracePt t="31242" x="9163050" y="5081588"/>
          <p14:tracePt t="31250" x="9177338" y="5068888"/>
          <p14:tracePt t="31259" x="9177338" y="5003800"/>
          <p14:tracePt t="31268" x="9190038" y="4965700"/>
          <p14:tracePt t="31274" x="9190038" y="4887913"/>
          <p14:tracePt t="31284" x="9215438" y="4862513"/>
          <p14:tracePt t="31290" x="9215438" y="4797425"/>
          <p14:tracePt t="31299" x="9228138" y="4745038"/>
          <p14:tracePt t="31306" x="9228138" y="4706938"/>
          <p14:tracePt t="31318" x="9228138" y="4654550"/>
          <p14:tracePt t="31322" x="9228138" y="4641850"/>
          <p14:tracePt t="31332" x="9240838" y="4589463"/>
          <p14:tracePt t="31338" x="9240838" y="4551363"/>
          <p14:tracePt t="31351" x="9267825" y="4524375"/>
          <p14:tracePt t="31354" x="9267825" y="4511675"/>
          <p14:tracePt t="31362" x="9267825" y="4473575"/>
          <p14:tracePt t="31372" x="9267825" y="4446588"/>
          <p14:tracePt t="31378" x="9280525" y="4421188"/>
          <p14:tracePt t="31386" x="9280525" y="4408488"/>
          <p14:tracePt t="31395" x="9280525" y="4395788"/>
          <p14:tracePt t="31403" x="9280525" y="4381500"/>
          <p14:tracePt t="31411" x="9280525" y="4368800"/>
          <p14:tracePt t="31531" x="9280525" y="4381500"/>
          <p14:tracePt t="31538" x="9267825" y="4381500"/>
          <p14:tracePt t="31547" x="9228138" y="4395788"/>
          <p14:tracePt t="31554" x="9215438" y="4421188"/>
          <p14:tracePt t="31563" x="9202738" y="4421188"/>
          <p14:tracePt t="31570" x="9190038" y="4421188"/>
          <p14:tracePt t="31579" x="9177338" y="4421188"/>
          <p14:tracePt t="31587" x="9150350" y="4421188"/>
          <p14:tracePt t="31636" x="9137650" y="4408488"/>
          <p14:tracePt t="31644" x="9137650" y="4395788"/>
          <p14:tracePt t="31651" x="9124950" y="4381500"/>
          <p14:tracePt t="31662" x="9124950" y="4368800"/>
          <p14:tracePt t="31686" x="9124950" y="4356100"/>
          <p14:tracePt t="31711" x="9112250" y="4343400"/>
          <p14:tracePt t="31763" x="9099550" y="4330700"/>
          <p14:tracePt t="31789" x="9085263" y="4303713"/>
          <p14:tracePt t="31803" x="9072563" y="4303713"/>
          <p14:tracePt t="31814" x="9047163" y="4291013"/>
          <p14:tracePt t="31820" x="9034463" y="4291013"/>
          <p14:tracePt t="31826" x="9020175" y="4291013"/>
          <p14:tracePt t="31834" x="9007475" y="4291013"/>
          <p14:tracePt t="31843" x="8982075" y="4278313"/>
          <p14:tracePt t="31851" x="8956675" y="4278313"/>
          <p14:tracePt t="31859" x="8891588" y="4278313"/>
          <p14:tracePt t="31869" x="8878888" y="4278313"/>
          <p14:tracePt t="31874" x="8826500" y="4278313"/>
          <p14:tracePt t="31884" x="8774113" y="4278313"/>
          <p14:tracePt t="31905" x="8721725" y="4278313"/>
          <p14:tracePt t="31906" x="8709025" y="4278313"/>
          <p14:tracePt t="31916" x="8696325" y="4278313"/>
          <p14:tracePt t="31996" x="8683625" y="4278313"/>
          <p14:tracePt t="32028" x="8670925" y="4278313"/>
          <p14:tracePt t="32196" x="8658225" y="4278313"/>
          <p14:tracePt t="32203" x="8643938" y="4278313"/>
          <p14:tracePt t="32210" x="8618538" y="4278313"/>
          <p14:tracePt t="32219" x="8593138" y="4278313"/>
          <p14:tracePt t="32227" x="8540750" y="4291013"/>
          <p14:tracePt t="32234" x="8501063" y="4291013"/>
          <p14:tracePt t="32243" x="8423275" y="4291013"/>
          <p14:tracePt t="32251" x="8410575" y="4291013"/>
          <p14:tracePt t="32259" x="8345488" y="4291013"/>
          <p14:tracePt t="32267" x="8280400" y="4291013"/>
          <p14:tracePt t="32276" x="8255000" y="4291013"/>
          <p14:tracePt t="32286" x="8202613" y="4291013"/>
          <p14:tracePt t="32290" x="8177213" y="4291013"/>
          <p14:tracePt t="32298" x="8151813" y="4291013"/>
          <p14:tracePt t="32306" x="8139113" y="4291013"/>
          <p14:tracePt t="32315" x="8124825" y="4278313"/>
          <p14:tracePt t="32339" x="8112125" y="4278313"/>
          <p14:tracePt t="32352" x="8086725" y="4278313"/>
          <p14:tracePt t="32356" x="8086725" y="4265613"/>
          <p14:tracePt t="32363" x="8059738" y="4265613"/>
          <p14:tracePt t="32370" x="8059738" y="4252913"/>
          <p14:tracePt t="32378" x="8047038" y="4252913"/>
          <p14:tracePt t="32386" x="8034338" y="4252913"/>
          <p14:tracePt t="32394" x="8021638" y="4240213"/>
          <p14:tracePt t="32587" x="7969250" y="4240213"/>
          <p14:tracePt t="32594" x="7956550" y="4240213"/>
          <p14:tracePt t="32602" x="7918450" y="4240213"/>
          <p14:tracePt t="32610" x="7866063" y="4265613"/>
          <p14:tracePt t="32619" x="7826375" y="4278313"/>
          <p14:tracePt t="32627" x="7748588" y="4278313"/>
          <p14:tracePt t="32634" x="7723188" y="4291013"/>
          <p14:tracePt t="32643" x="7645400" y="4291013"/>
          <p14:tracePt t="32651" x="7567613" y="4318000"/>
          <p14:tracePt t="32658" x="7527925" y="4318000"/>
          <p14:tracePt t="32667" x="7489825" y="4318000"/>
          <p14:tracePt t="32674" x="7477125" y="4318000"/>
          <p14:tracePt t="32907" x="7462838" y="4318000"/>
          <p14:tracePt t="32924" x="7450138" y="4318000"/>
          <p14:tracePt t="32931" x="7437438" y="4318000"/>
          <p14:tracePt t="32938" x="7424738" y="4318000"/>
          <p14:tracePt t="32946" x="7412038" y="4318000"/>
          <p14:tracePt t="32954" x="7385050" y="4318000"/>
          <p14:tracePt t="32963" x="7359650" y="4318000"/>
          <p14:tracePt t="32971" x="7346950" y="4318000"/>
          <p14:tracePt t="32978" x="7307263" y="4318000"/>
          <p14:tracePt t="32987" x="7294563" y="4318000"/>
          <p14:tracePt t="32998" x="7281863" y="4291013"/>
          <p14:tracePt t="33003" x="7269163" y="4291013"/>
          <p14:tracePt t="33010" x="7256463" y="4278313"/>
          <p14:tracePt t="33257" x="7256463" y="4303713"/>
          <p14:tracePt t="33258" x="7256463" y="4318000"/>
          <p14:tracePt t="33267" x="7256463" y="4343400"/>
          <p14:tracePt t="33275" x="7256463" y="4356100"/>
          <p14:tracePt t="33282" x="7256463" y="4433888"/>
          <p14:tracePt t="33292" x="7294563" y="4486275"/>
          <p14:tracePt t="33298" x="7319963" y="4524375"/>
          <p14:tracePt t="33307" x="7359650" y="4602163"/>
          <p14:tracePt t="33314" x="7372350" y="4667250"/>
          <p14:tracePt t="33323" x="7437438" y="4770438"/>
          <p14:tracePt t="33331" x="7462838" y="4810125"/>
          <p14:tracePt t="33339" x="7527925" y="4900613"/>
          <p14:tracePt t="33346" x="7540625" y="4953000"/>
          <p14:tracePt t="33354" x="7540625" y="4991100"/>
          <p14:tracePt t="33362" x="7580313" y="5043488"/>
          <p14:tracePt t="33371" x="7580313" y="5081588"/>
          <p14:tracePt t="33379" x="7605713" y="5133975"/>
          <p14:tracePt t="33387" x="7618413" y="5146675"/>
          <p14:tracePt t="33394" x="7632700" y="5211763"/>
          <p14:tracePt t="33402" x="7632700" y="5251450"/>
          <p14:tracePt t="33411" x="7658100" y="5302250"/>
          <p14:tracePt t="33418" x="7670800" y="5367338"/>
          <p14:tracePt t="33426" x="7670800" y="5380038"/>
          <p14:tracePt t="33437" x="7683500" y="5432425"/>
          <p14:tracePt t="33442" x="7697788" y="5445125"/>
          <p14:tracePt t="33450" x="7723188" y="5510213"/>
          <p14:tracePt t="33458" x="7735888" y="5535613"/>
          <p14:tracePt t="33466" x="7748588" y="5575300"/>
          <p14:tracePt t="33474" x="7775575" y="5640388"/>
          <p14:tracePt t="33482" x="7775575" y="5653088"/>
          <p14:tracePt t="33491" x="7788275" y="5678488"/>
          <p14:tracePt t="33498" x="7800975" y="5703888"/>
          <p14:tracePt t="33508" x="7800975" y="5730875"/>
          <p14:tracePt t="33514" x="7813675" y="5743575"/>
          <p14:tracePt t="33522" x="7826375" y="5781675"/>
          <p14:tracePt t="33530" x="7826375" y="5795963"/>
          <p14:tracePt t="33538" x="7826375" y="5808663"/>
          <p14:tracePt t="33547" x="7826375" y="5821363"/>
          <p14:tracePt t="33574" x="7826375" y="5834063"/>
          <p14:tracePt t="33579" x="7826375" y="5846763"/>
          <p14:tracePt t="33599" x="7826375" y="5859463"/>
          <p14:tracePt t="33602" x="7826375" y="5886450"/>
          <p14:tracePt t="33622" x="7826375" y="5899150"/>
          <p14:tracePt t="33737" x="7813675" y="5899150"/>
          <p14:tracePt t="33738" x="7813675" y="5873750"/>
          <p14:tracePt t="33746" x="7800975" y="5873750"/>
          <p14:tracePt t="33762" x="7788275" y="5873750"/>
          <p14:tracePt t="33772" x="7775575" y="5873750"/>
          <p14:tracePt t="33779" x="7761288" y="5873750"/>
          <p14:tracePt t="33787" x="7735888" y="5873750"/>
          <p14:tracePt t="33794" x="7697788" y="5873750"/>
          <p14:tracePt t="33802" x="7618413" y="5886450"/>
          <p14:tracePt t="33810" x="7580313" y="5886450"/>
          <p14:tracePt t="33819" x="7502525" y="5911850"/>
          <p14:tracePt t="33826" x="7462838" y="5911850"/>
          <p14:tracePt t="33834" x="7385050" y="5924550"/>
          <p14:tracePt t="33843" x="7372350" y="5924550"/>
          <p14:tracePt t="33850" x="7334250" y="5964238"/>
          <p14:tracePt t="33859" x="7307263" y="5964238"/>
          <p14:tracePt t="33867" x="7307263" y="5976938"/>
          <p14:tracePt t="33875" x="7294563" y="5976938"/>
          <p14:tracePt t="33883" x="7294563" y="5989638"/>
          <p14:tracePt t="33905" x="7294563" y="6002338"/>
          <p14:tracePt t="33915" x="7281863" y="6002338"/>
          <p14:tracePt t="33989" x="7294563" y="6002338"/>
          <p14:tracePt t="34003" x="7307263" y="6002338"/>
          <p14:tracePt t="34020" x="7319963" y="6015038"/>
          <p14:tracePt t="34125" x="7334250" y="6015038"/>
          <p14:tracePt t="34140" x="7346950" y="6029325"/>
          <p14:tracePt t="34149" x="7372350" y="6029325"/>
          <p14:tracePt t="34162" x="7385050" y="6029325"/>
          <p14:tracePt t="34170" x="7397750" y="6029325"/>
          <p14:tracePt t="34178" x="7424738" y="6054725"/>
          <p14:tracePt t="34186" x="7462838" y="6054725"/>
          <p14:tracePt t="34194" x="7477125" y="6054725"/>
          <p14:tracePt t="34202" x="7527925" y="6054725"/>
          <p14:tracePt t="34211" x="7554913" y="6054725"/>
          <p14:tracePt t="34218" x="7632700" y="6054725"/>
          <p14:tracePt t="34226" x="7670800" y="6054725"/>
          <p14:tracePt t="34234" x="7723188" y="6054725"/>
          <p14:tracePt t="34243" x="7826375" y="6042025"/>
          <p14:tracePt t="34251" x="7866063" y="6042025"/>
          <p14:tracePt t="34259" x="7969250" y="6002338"/>
          <p14:tracePt t="34268" x="8034338" y="5976938"/>
          <p14:tracePt t="34274" x="8112125" y="5964238"/>
          <p14:tracePt t="34282" x="8124825" y="5937250"/>
          <p14:tracePt t="34291" x="8177213" y="5924550"/>
          <p14:tracePt t="34300" x="8216900" y="5911850"/>
          <p14:tracePt t="34307" x="8229600" y="5911850"/>
          <p14:tracePt t="34324" x="8242300" y="5911850"/>
          <p14:tracePt t="34355" x="8242300" y="5899150"/>
          <p14:tracePt t="34372" x="8255000" y="5899150"/>
          <p14:tracePt t="34395" x="8267700" y="5899150"/>
          <p14:tracePt t="34404" x="8267700" y="5911850"/>
          <p14:tracePt t="34418" x="8280400" y="5924550"/>
          <p14:tracePt t="34426" x="8280400" y="5937250"/>
          <p14:tracePt t="34447" x="8280400" y="5951538"/>
          <p14:tracePt t="34450" x="8280400" y="5964238"/>
          <p14:tracePt t="34461" x="8280400" y="5989638"/>
          <p14:tracePt t="34468" x="8280400" y="6002338"/>
          <p14:tracePt t="34482" x="8307388" y="6015038"/>
          <p14:tracePt t="34508" x="8307388" y="6029325"/>
          <p14:tracePt t="34700" x="8294688" y="6029325"/>
          <p14:tracePt t="35148" x="8280400" y="6029325"/>
          <p14:tracePt t="35236" x="8267700" y="6029325"/>
          <p14:tracePt t="35309" x="8255000" y="6029325"/>
          <p14:tracePt t="35317" x="8242300" y="6042025"/>
          <p14:tracePt t="35334" x="8242300" y="6054725"/>
          <p14:tracePt t="35668" x="8255000" y="6054725"/>
          <p14:tracePt t="35676" x="8267700" y="6042025"/>
          <p14:tracePt t="35682" x="8280400" y="6029325"/>
          <p14:tracePt t="35690" x="8307388" y="6015038"/>
          <p14:tracePt t="35698" x="8372475" y="5951538"/>
          <p14:tracePt t="35707" x="8410575" y="5937250"/>
          <p14:tracePt t="35715" x="8450263" y="5924550"/>
          <p14:tracePt t="35722" x="8501063" y="5899150"/>
          <p14:tracePt t="35732" x="8515350" y="5886450"/>
          <p14:tracePt t="35738" x="8553450" y="5886450"/>
          <p14:tracePt t="35746" x="8566150" y="5873750"/>
          <p14:tracePt t="35754" x="8593138" y="5873750"/>
          <p14:tracePt t="35762" x="8593138" y="5834063"/>
          <p14:tracePt t="35770" x="8631238" y="5834063"/>
          <p14:tracePt t="35778" x="8643938" y="5834063"/>
          <p14:tracePt t="35884" x="8643938" y="5846763"/>
          <p14:tracePt t="35899" x="8643938" y="5859463"/>
          <p14:tracePt t="35906" x="8631238" y="5859463"/>
          <p14:tracePt t="35914" x="8631238" y="5873750"/>
          <p14:tracePt t="35922" x="8618538" y="5873750"/>
          <p14:tracePt t="35930" x="8593138" y="5873750"/>
          <p14:tracePt t="35964" x="8593138" y="5886450"/>
          <p14:tracePt t="35989" x="8578850" y="5886450"/>
          <p14:tracePt t="35994" x="8578850" y="5899150"/>
          <p14:tracePt t="36010" x="8566150" y="5899150"/>
          <p14:tracePt t="36020" x="8566150" y="5911850"/>
          <p14:tracePt t="36027" x="8553450" y="5911850"/>
          <p14:tracePt t="36034" x="8528050" y="5924550"/>
          <p14:tracePt t="36043" x="8528050" y="5951538"/>
          <p14:tracePt t="36053" x="8488363" y="5964238"/>
          <p14:tracePt t="36058" x="8475663" y="5976938"/>
          <p14:tracePt t="36067" x="8462963" y="5989638"/>
          <p14:tracePt t="36074" x="8450263" y="6002338"/>
          <p14:tracePt t="36082" x="8437563" y="6002338"/>
          <p14:tracePt t="36091" x="8397875" y="6029325"/>
          <p14:tracePt t="36098" x="8397875" y="6042025"/>
          <p14:tracePt t="37172" x="8385175" y="6042025"/>
          <p14:tracePt t="37199" x="8372475" y="6042025"/>
          <p14:tracePt t="37215" x="8359775" y="6042025"/>
          <p14:tracePt t="37227" x="8332788" y="6042025"/>
          <p14:tracePt t="37234" x="8320088" y="6042025"/>
          <p14:tracePt t="37243" x="8307388" y="6042025"/>
          <p14:tracePt t="37250" x="8294688" y="6042025"/>
          <p14:tracePt t="37260" x="8280400" y="6042025"/>
          <p14:tracePt t="37268" x="8267700" y="6042025"/>
          <p14:tracePt t="37275" x="8255000" y="6042025"/>
          <p14:tracePt t="37283" x="8229600" y="6042025"/>
          <p14:tracePt t="37379" x="8242300" y="6042025"/>
          <p14:tracePt t="37395" x="8255000" y="6042025"/>
          <p14:tracePt t="37404" x="8267700" y="6042025"/>
          <p14:tracePt t="37411" x="8280400" y="6042025"/>
          <p14:tracePt t="37418" x="8307388" y="6042025"/>
          <p14:tracePt t="37427" x="8345488" y="6042025"/>
          <p14:tracePt t="37434" x="8397875" y="6042025"/>
          <p14:tracePt t="37448" x="8437563" y="6042025"/>
          <p14:tracePt t="37450" x="8450263" y="6015038"/>
          <p14:tracePt t="37466" x="8462963" y="6015038"/>
          <p14:tracePt t="37540" x="8450263" y="6015038"/>
          <p14:tracePt t="37548" x="8437563" y="6015038"/>
          <p14:tracePt t="37554" x="8385175" y="6015038"/>
          <p14:tracePt t="37563" x="8345488" y="6015038"/>
          <p14:tracePt t="37571" x="8267700" y="6015038"/>
          <p14:tracePt t="37579" x="8255000" y="6002338"/>
          <p14:tracePt t="37587" x="8189913" y="6002338"/>
          <p14:tracePt t="37598" x="8151813" y="5989638"/>
          <p14:tracePt t="37603" x="8074025" y="5989638"/>
          <p14:tracePt t="37610" x="8021638" y="5964238"/>
          <p14:tracePt t="37618" x="7918450" y="5951538"/>
          <p14:tracePt t="37629" x="7800975" y="5924550"/>
          <p14:tracePt t="37634" x="7748588" y="5924550"/>
          <p14:tracePt t="37643" x="7632700" y="5899150"/>
          <p14:tracePt t="37650" x="7580313" y="5886450"/>
          <p14:tracePt t="37662" x="7424738" y="5859463"/>
          <p14:tracePt t="37666" x="7307263" y="5834063"/>
          <p14:tracePt t="37679" x="7086600" y="5781675"/>
          <p14:tracePt t="37682" x="6865938" y="5678488"/>
          <p14:tracePt t="37693" x="6750050" y="5626100"/>
          <p14:tracePt t="37698" x="6464300" y="5510213"/>
          <p14:tracePt t="37707" x="6308725" y="5432425"/>
          <p14:tracePt t="37716" x="6022975" y="5289550"/>
          <p14:tracePt t="37723" x="5905500" y="5251450"/>
          <p14:tracePt t="37731" x="5619750" y="5068888"/>
          <p14:tracePt t="37741" x="5464175" y="4991100"/>
          <p14:tracePt t="37746" x="5178425" y="4887913"/>
          <p14:tracePt t="37754" x="4854575" y="4732338"/>
          <p14:tracePt t="37763" x="4699000" y="4654550"/>
          <p14:tracePt t="37770" x="4270375" y="4433888"/>
          <p14:tracePt t="37778" x="4089400" y="4318000"/>
          <p14:tracePt t="37787" x="3673475" y="3979863"/>
          <p14:tracePt t="37795" x="3517900" y="3824288"/>
          <p14:tracePt t="37804" x="3063875" y="3475038"/>
          <p14:tracePt t="37812" x="2544763" y="3033713"/>
          <p14:tracePt t="37818" x="2324100" y="2890838"/>
          <p14:tracePt t="37826" x="1765300" y="2451100"/>
          <p14:tracePt t="37834" x="1531938" y="2308225"/>
          <p14:tracePt t="37843" x="973138" y="1866900"/>
          <p14:tracePt t="37850" x="752475" y="1698625"/>
          <p14:tracePt t="37860" x="155575" y="1284288"/>
          <p14:tracePt t="37866" x="0" y="115411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C1C34F-B398-4DF7-BC15-93C47F545551}"/>
              </a:ext>
            </a:extLst>
          </p:cNvPr>
          <p:cNvSpPr txBox="1"/>
          <p:nvPr/>
        </p:nvSpPr>
        <p:spPr>
          <a:xfrm>
            <a:off x="72359" y="127527"/>
            <a:ext cx="8543829" cy="303159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Arial - 48"/>
              </a:rPr>
              <a:t>LO: I can plan the introduction and build up of a suspense story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S.C. For a suspense build up to be effective, you could include:</a:t>
            </a: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  <a:p>
            <a:endParaRPr lang="en-GB" sz="2700" dirty="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0F4949-DF1C-4D9E-A393-FD131DD6A261}"/>
              </a:ext>
            </a:extLst>
          </p:cNvPr>
          <p:cNvSpPr txBox="1"/>
          <p:nvPr/>
        </p:nvSpPr>
        <p:spPr>
          <a:xfrm>
            <a:off x="4706686" y="1703460"/>
            <a:ext cx="4759894" cy="389337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900" i="1" dirty="0">
                <a:solidFill>
                  <a:srgbClr val="0000FF"/>
                </a:solidFill>
                <a:latin typeface="Arial - 26"/>
              </a:rPr>
              <a:t>* preposition sentence starters</a:t>
            </a:r>
          </a:p>
          <a:p>
            <a:r>
              <a:rPr lang="en-GB" sz="1900" i="1" dirty="0">
                <a:solidFill>
                  <a:srgbClr val="0000FF"/>
                </a:solidFill>
                <a:latin typeface="Arial - 26"/>
              </a:rPr>
              <a:t>* show not tell</a:t>
            </a:r>
          </a:p>
          <a:p>
            <a:r>
              <a:rPr lang="en-GB" sz="1900" i="1" dirty="0">
                <a:solidFill>
                  <a:srgbClr val="0000FF"/>
                </a:solidFill>
                <a:latin typeface="Arial - 26"/>
              </a:rPr>
              <a:t>* repetition</a:t>
            </a:r>
          </a:p>
          <a:p>
            <a:r>
              <a:rPr lang="en-GB" sz="1900" i="1" dirty="0">
                <a:solidFill>
                  <a:srgbClr val="0000FF"/>
                </a:solidFill>
                <a:latin typeface="Arial - 26"/>
              </a:rPr>
              <a:t>*ellipses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i="1" dirty="0">
                <a:solidFill>
                  <a:srgbClr val="0000FF"/>
                </a:solidFill>
                <a:latin typeface="Arial - 26"/>
              </a:rPr>
              <a:t>-ed, -</a:t>
            </a:r>
            <a:r>
              <a:rPr lang="en-GB" sz="1900" i="1" dirty="0" err="1">
                <a:solidFill>
                  <a:srgbClr val="0000FF"/>
                </a:solidFill>
                <a:latin typeface="Arial - 26"/>
              </a:rPr>
              <a:t>ing</a:t>
            </a:r>
            <a:r>
              <a:rPr lang="en-GB" sz="1900" i="1" dirty="0">
                <a:solidFill>
                  <a:srgbClr val="0000FF"/>
                </a:solidFill>
                <a:latin typeface="Arial - 26"/>
              </a:rPr>
              <a:t>, -</a:t>
            </a:r>
            <a:r>
              <a:rPr lang="en-GB" sz="1900" i="1" dirty="0" err="1">
                <a:solidFill>
                  <a:srgbClr val="0000FF"/>
                </a:solidFill>
                <a:latin typeface="Arial - 26"/>
              </a:rPr>
              <a:t>ly</a:t>
            </a:r>
            <a:r>
              <a:rPr lang="en-GB" sz="1900" i="1" dirty="0">
                <a:solidFill>
                  <a:srgbClr val="0000FF"/>
                </a:solidFill>
                <a:latin typeface="Arial - 26"/>
              </a:rPr>
              <a:t>  sentence starters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1900" i="1" dirty="0">
                <a:solidFill>
                  <a:srgbClr val="0000FF"/>
                </a:solidFill>
                <a:latin typeface="Arial - 26"/>
              </a:rPr>
              <a:t>(Startled by the noise,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1900" i="1" dirty="0">
                <a:solidFill>
                  <a:srgbClr val="0000FF"/>
                </a:solidFill>
                <a:latin typeface="Arial - 26"/>
              </a:rPr>
              <a:t>Climbing up,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1900" i="1" dirty="0">
                <a:solidFill>
                  <a:srgbClr val="0000FF"/>
                </a:solidFill>
                <a:latin typeface="Arial - 26"/>
              </a:rPr>
              <a:t>Suddenly, </a:t>
            </a:r>
          </a:p>
          <a:p>
            <a:r>
              <a:rPr lang="en-GB" sz="1900" i="1" dirty="0">
                <a:solidFill>
                  <a:srgbClr val="0000FF"/>
                </a:solidFill>
                <a:latin typeface="Arial - 26"/>
              </a:rPr>
              <a:t>* short sentences</a:t>
            </a:r>
          </a:p>
          <a:p>
            <a:r>
              <a:rPr lang="en-GB" sz="1900" i="1" dirty="0">
                <a:solidFill>
                  <a:srgbClr val="0000FF"/>
                </a:solidFill>
                <a:latin typeface="Arial - 26"/>
              </a:rPr>
              <a:t>* * rhetorical questions</a:t>
            </a:r>
          </a:p>
          <a:p>
            <a:r>
              <a:rPr lang="en-GB" sz="1900" i="1" dirty="0">
                <a:solidFill>
                  <a:srgbClr val="0000FF"/>
                </a:solidFill>
                <a:latin typeface="Arial - 26"/>
              </a:rPr>
              <a:t>*use all the senses ( what can the character, see, hear, taste, smell</a:t>
            </a:r>
          </a:p>
          <a:p>
            <a:endParaRPr lang="en-GB" sz="1900" i="1" dirty="0">
              <a:solidFill>
                <a:srgbClr val="0000FF"/>
              </a:solidFill>
              <a:latin typeface="Arial - 26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4618BF-19E9-4D24-8A52-4AA758B97FA0}"/>
              </a:ext>
            </a:extLst>
          </p:cNvPr>
          <p:cNvSpPr txBox="1"/>
          <p:nvPr/>
        </p:nvSpPr>
        <p:spPr>
          <a:xfrm>
            <a:off x="112334" y="2372435"/>
            <a:ext cx="4594352" cy="440120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 sz="1400" dirty="0">
              <a:solidFill>
                <a:srgbClr val="000000"/>
              </a:solidFill>
              <a:latin typeface="Arial - 18"/>
            </a:endParaRPr>
          </a:p>
          <a:p>
            <a:endParaRPr lang="en-GB" sz="1400" dirty="0">
              <a:solidFill>
                <a:srgbClr val="000000"/>
              </a:solidFill>
              <a:latin typeface="Arial - 18"/>
            </a:endParaRPr>
          </a:p>
          <a:p>
            <a:endParaRPr lang="en-GB" sz="1400" dirty="0">
              <a:solidFill>
                <a:srgbClr val="000000"/>
              </a:solidFill>
              <a:latin typeface="Arial - 18"/>
            </a:endParaRP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Setting ideas –  house, garden, by the river</a:t>
            </a: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cellar (under the house)</a:t>
            </a:r>
          </a:p>
          <a:p>
            <a:r>
              <a:rPr lang="en-GB" sz="1400" i="1" dirty="0">
                <a:solidFill>
                  <a:srgbClr val="000000"/>
                </a:solidFill>
                <a:latin typeface="Arial - 18"/>
              </a:rPr>
              <a:t>Under the stairs</a:t>
            </a: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         an alley</a:t>
            </a: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Under the bed</a:t>
            </a: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In a shed at the bottom of the garden</a:t>
            </a:r>
          </a:p>
          <a:p>
            <a:endParaRPr lang="en-GB" sz="1400" dirty="0">
              <a:solidFill>
                <a:srgbClr val="000000"/>
              </a:solidFill>
              <a:latin typeface="Arial - 18"/>
            </a:endParaRP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Thing causing the suspense – what is the Thing?</a:t>
            </a:r>
          </a:p>
          <a:p>
            <a:endParaRPr lang="en-GB" sz="1400" dirty="0">
              <a:solidFill>
                <a:srgbClr val="000000"/>
              </a:solidFill>
              <a:latin typeface="Arial - 18"/>
            </a:endParaRPr>
          </a:p>
          <a:p>
            <a:endParaRPr lang="en-GB" sz="1400" dirty="0">
              <a:solidFill>
                <a:srgbClr val="000000"/>
              </a:solidFill>
              <a:latin typeface="Arial - 18"/>
            </a:endParaRPr>
          </a:p>
          <a:p>
            <a:endParaRPr lang="en-GB" sz="1400" dirty="0">
              <a:solidFill>
                <a:srgbClr val="000000"/>
              </a:solidFill>
              <a:latin typeface="Arial - 18"/>
            </a:endParaRP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Where is the thing? cellar (under the house)</a:t>
            </a:r>
          </a:p>
          <a:p>
            <a:r>
              <a:rPr lang="en-GB" sz="1400" i="1" dirty="0">
                <a:solidFill>
                  <a:srgbClr val="000000"/>
                </a:solidFill>
                <a:latin typeface="Arial - 18"/>
              </a:rPr>
              <a:t>Under the stairs</a:t>
            </a: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         an alley</a:t>
            </a: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Under the bed</a:t>
            </a:r>
          </a:p>
          <a:p>
            <a:r>
              <a:rPr lang="en-GB" sz="1400" dirty="0">
                <a:solidFill>
                  <a:srgbClr val="000000"/>
                </a:solidFill>
                <a:latin typeface="Arial - 18"/>
              </a:rPr>
              <a:t>In a shed at the bottom of the garden</a:t>
            </a:r>
          </a:p>
          <a:p>
            <a:endParaRPr lang="en-GB" sz="1400" dirty="0">
              <a:solidFill>
                <a:srgbClr val="000000"/>
              </a:solidFill>
              <a:latin typeface="Arial - 18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2BB7406-1CB0-4A06-8257-3A98F7F4BD28}"/>
              </a:ext>
            </a:extLst>
          </p:cNvPr>
          <p:cNvSpPr/>
          <p:nvPr/>
        </p:nvSpPr>
        <p:spPr>
          <a:xfrm>
            <a:off x="3700780" y="2815820"/>
            <a:ext cx="213361" cy="28981"/>
          </a:xfrm>
          <a:custGeom>
            <a:avLst/>
            <a:gdLst/>
            <a:ahLst/>
            <a:cxnLst/>
            <a:rect l="0" t="0" r="0" b="0"/>
            <a:pathLst>
              <a:path w="213361" h="28981">
                <a:moveTo>
                  <a:pt x="213360" y="28980"/>
                </a:moveTo>
                <a:lnTo>
                  <a:pt x="170936" y="6091"/>
                </a:lnTo>
                <a:lnTo>
                  <a:pt x="115505" y="0"/>
                </a:lnTo>
                <a:lnTo>
                  <a:pt x="56222" y="1807"/>
                </a:lnTo>
                <a:lnTo>
                  <a:pt x="20320" y="8660"/>
                </a:lnTo>
                <a:lnTo>
                  <a:pt x="0" y="8660"/>
                </a:lnTo>
              </a:path>
            </a:pathLst>
          </a:custGeom>
          <a:ln w="381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08E36C3-5DC5-46BB-94CA-CFECD8A7545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9588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401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993"/>
    </mc:Choice>
    <mc:Fallback xmlns="">
      <p:transition spd="slow" advTm="205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1" x="5348288" y="5937250"/>
          <p14:tracePt t="59" x="5348288" y="5951538"/>
          <p14:tracePt t="196" x="5348288" y="5964238"/>
          <p14:tracePt t="420" x="5348288" y="5976938"/>
          <p14:tracePt t="428" x="5348288" y="6002338"/>
          <p14:tracePt t="436" x="5348288" y="6015038"/>
          <p14:tracePt t="454" x="5334000" y="6015038"/>
          <p14:tracePt t="460" x="5334000" y="6029325"/>
          <p14:tracePt t="475" x="5334000" y="6054725"/>
          <p14:tracePt t="491" x="5334000" y="6067425"/>
          <p14:tracePt t="501" x="5334000" y="6080125"/>
          <p14:tracePt t="508" x="5321300" y="6080125"/>
          <p14:tracePt t="518" x="5321300" y="6092825"/>
          <p14:tracePt t="525" x="5321300" y="6119813"/>
          <p14:tracePt t="533" x="5308600" y="6119813"/>
          <p14:tracePt t="540" x="5308600" y="6132513"/>
          <p14:tracePt t="676" x="5283200" y="6132513"/>
          <p14:tracePt t="684" x="5270500" y="6132513"/>
          <p14:tracePt t="691" x="5256213" y="6132513"/>
          <p14:tracePt t="699" x="5256213" y="6107113"/>
          <p14:tracePt t="708" x="5230813" y="6080125"/>
          <p14:tracePt t="715" x="5205413" y="6067425"/>
          <p14:tracePt t="723" x="5178425" y="5989638"/>
          <p14:tracePt t="731" x="5153025" y="5951538"/>
          <p14:tracePt t="740" x="5087938" y="5873750"/>
          <p14:tracePt t="750" x="5062538" y="5834063"/>
          <p14:tracePt t="754" x="4997450" y="5743575"/>
          <p14:tracePt t="763" x="4945063" y="5665788"/>
          <p14:tracePt t="771" x="4932363" y="5626100"/>
          <p14:tracePt t="780" x="4892675" y="5548313"/>
          <p14:tracePt t="787" x="4867275" y="5510213"/>
          <p14:tracePt t="795" x="4829175" y="5432425"/>
          <p14:tracePt t="803" x="4814888" y="5392738"/>
          <p14:tracePt t="813" x="4776788" y="5329238"/>
          <p14:tracePt t="819" x="4711700" y="5276850"/>
          <p14:tracePt t="830" x="4699000" y="5264150"/>
          <p14:tracePt t="834" x="4659313" y="5211763"/>
          <p14:tracePt t="844" x="4646613" y="5173663"/>
          <p14:tracePt t="850" x="4608513" y="5133975"/>
          <p14:tracePt t="859" x="4594225" y="5121275"/>
          <p14:tracePt t="867" x="4581525" y="5095875"/>
          <p14:tracePt t="875" x="4568825" y="5068888"/>
          <p14:tracePt t="883" x="4530725" y="5043488"/>
          <p14:tracePt t="895" x="4530725" y="5030788"/>
          <p14:tracePt t="899" x="4516438" y="5018088"/>
          <p14:tracePt t="907" x="4516438" y="4991100"/>
          <p14:tracePt t="915" x="4503738" y="4991100"/>
          <p14:tracePt t="923" x="4491038" y="4978400"/>
          <p14:tracePt t="970" x="4491038" y="4965700"/>
          <p14:tracePt t="973" x="4478338" y="4965700"/>
          <p14:tracePt t="992" x="4478338" y="4953000"/>
          <p14:tracePt t="994" x="4451350" y="4953000"/>
          <p14:tracePt t="1003" x="4451350" y="4940300"/>
          <p14:tracePt t="1013" x="4438650" y="4926013"/>
          <p14:tracePt t="1019" x="4438650" y="4913313"/>
          <p14:tracePt t="1035" x="4425950" y="4913313"/>
          <p14:tracePt t="1043" x="4425950" y="4887913"/>
          <p14:tracePt t="1084" x="4413250" y="4887913"/>
          <p14:tracePt t="1388" x="4413250" y="4875213"/>
          <p14:tracePt t="1397" x="4413250" y="4862513"/>
          <p14:tracePt t="1407" x="4413250" y="4835525"/>
          <p14:tracePt t="1411" x="4413250" y="4797425"/>
          <p14:tracePt t="1419" x="4451350" y="4745038"/>
          <p14:tracePt t="1427" x="4451350" y="4719638"/>
          <p14:tracePt t="1435" x="4478338" y="4692650"/>
          <p14:tracePt t="1444" x="4478338" y="4679950"/>
          <p14:tracePt t="1452" x="4478338" y="4667250"/>
          <p14:tracePt t="1460" x="4478338" y="4654550"/>
          <p14:tracePt t="1468" x="4478338" y="4629150"/>
          <p14:tracePt t="1478" x="4478338" y="4614863"/>
          <p14:tracePt t="1483" x="4465638" y="4589463"/>
          <p14:tracePt t="1492" x="4451350" y="4524375"/>
          <p14:tracePt t="1504" x="4425950" y="4498975"/>
          <p14:tracePt t="1506" x="4413250" y="4433888"/>
          <p14:tracePt t="1516" x="4400550" y="4408488"/>
          <p14:tracePt t="1526" x="4360863" y="4343400"/>
          <p14:tracePt t="1531" x="4322763" y="4303713"/>
          <p14:tracePt t="1541" x="4295775" y="4265613"/>
          <p14:tracePt t="1548" x="4270375" y="4240213"/>
          <p14:tracePt t="1556" x="4244975" y="4240213"/>
          <p14:tracePt t="1564" x="4230688" y="4213225"/>
          <p14:tracePt t="1572" x="4217988" y="4213225"/>
          <p14:tracePt t="1580" x="4205288" y="4213225"/>
          <p14:tracePt t="1588" x="4192588" y="4213225"/>
          <p14:tracePt t="1604" x="4179888" y="4213225"/>
          <p14:tracePt t="1612" x="4179888" y="4200525"/>
          <p14:tracePt t="1620" x="4167188" y="4200525"/>
          <p14:tracePt t="1627" x="4152900" y="4187825"/>
          <p14:tracePt t="1635" x="4127500" y="4175125"/>
          <p14:tracePt t="1644" x="4114800" y="4162425"/>
          <p14:tracePt t="1652" x="4102100" y="4148138"/>
          <p14:tracePt t="1659" x="4075113" y="4135438"/>
          <p14:tracePt t="1672" x="4049713" y="4135438"/>
          <p14:tracePt t="1675" x="4037013" y="4097338"/>
          <p14:tracePt t="1682" x="4010025" y="4097338"/>
          <p14:tracePt t="1691" x="4010025" y="4084638"/>
          <p14:tracePt t="1699" x="3997325" y="4070350"/>
          <p14:tracePt t="1709" x="3971925" y="4057650"/>
          <p14:tracePt t="1715" x="3959225" y="4057650"/>
          <p14:tracePt t="1723" x="3946525" y="4032250"/>
          <p14:tracePt t="1746" x="3932238" y="4032250"/>
          <p14:tracePt t="2160" x="3932238" y="4019550"/>
          <p14:tracePt t="2164" x="3932238" y="4006850"/>
          <p14:tracePt t="2172" x="3932238" y="3992563"/>
          <p14:tracePt t="2179" x="3932238" y="3979863"/>
          <p14:tracePt t="2187" x="3946525" y="3941763"/>
          <p14:tracePt t="2195" x="3959225" y="3929063"/>
          <p14:tracePt t="2203" x="3959225" y="3902075"/>
          <p14:tracePt t="2211" x="3984625" y="3889375"/>
          <p14:tracePt t="2220" x="3997325" y="3851275"/>
          <p14:tracePt t="2227" x="3997325" y="3798888"/>
          <p14:tracePt t="2235" x="4010025" y="3759200"/>
          <p14:tracePt t="2243" x="4037013" y="3708400"/>
          <p14:tracePt t="2251" x="4037013" y="3668713"/>
          <p14:tracePt t="2260" x="4037013" y="3590925"/>
          <p14:tracePt t="2268" x="4049713" y="3565525"/>
          <p14:tracePt t="2276" x="4049713" y="3487738"/>
          <p14:tracePt t="2283" x="4049713" y="3462338"/>
          <p14:tracePt t="2295" x="4049713" y="3422650"/>
          <p14:tracePt t="2299" x="4024313" y="3357563"/>
          <p14:tracePt t="2308" x="4024313" y="3344863"/>
          <p14:tracePt t="2317" x="4024313" y="3292475"/>
          <p14:tracePt t="2323" x="4024313" y="3279775"/>
          <p14:tracePt t="2330" x="4024313" y="3228975"/>
          <p14:tracePt t="2339" x="4010025" y="3214688"/>
          <p14:tracePt t="2347" x="4010025" y="3189288"/>
          <p14:tracePt t="2355" x="3997325" y="3151188"/>
          <p14:tracePt t="2362" x="3997325" y="3136900"/>
          <p14:tracePt t="2375" x="3971925" y="3086100"/>
          <p14:tracePt t="2379" x="3959225" y="3073400"/>
          <p14:tracePt t="2388" x="3959225" y="3033713"/>
          <p14:tracePt t="2395" x="3946525" y="3033713"/>
          <p14:tracePt t="2403" x="3946525" y="3021013"/>
          <p14:tracePt t="2411" x="3946525" y="3008313"/>
          <p14:tracePt t="2419" x="3932238" y="3008313"/>
          <p14:tracePt t="2768" x="3932238" y="2995613"/>
          <p14:tracePt t="2780" x="3932238" y="2981325"/>
          <p14:tracePt t="2789" x="3932238" y="2968625"/>
          <p14:tracePt t="2804" x="3932238" y="2943225"/>
          <p14:tracePt t="2823" x="3932238" y="2930525"/>
          <p14:tracePt t="2837" x="3919538" y="2903538"/>
          <p14:tracePt t="2851" x="3919538" y="2890838"/>
          <p14:tracePt t="2859" x="3919538" y="2878138"/>
          <p14:tracePt t="2867" x="3906838" y="2840038"/>
          <p14:tracePt t="2874" x="3906838" y="2825750"/>
          <p14:tracePt t="2888" x="3881438" y="2800350"/>
          <p14:tracePt t="2896" x="3868738" y="2774950"/>
          <p14:tracePt t="2899" x="3854450" y="2747963"/>
          <p14:tracePt t="2907" x="3854450" y="2735263"/>
          <p14:tracePt t="2917" x="3841750" y="2722563"/>
          <p14:tracePt t="2922" x="3841750" y="2709863"/>
          <p14:tracePt t="2931" x="3829050" y="2684463"/>
          <p14:tracePt t="2939" x="3816350" y="2670175"/>
          <p14:tracePt t="2947" x="3816350" y="2657475"/>
          <p14:tracePt t="2955" x="3803650" y="2657475"/>
          <p14:tracePt t="2962" x="3803650" y="2644775"/>
          <p14:tracePt t="2971" x="3776663" y="2644775"/>
          <p14:tracePt t="3012" x="3763963" y="2644775"/>
          <p14:tracePt t="3044" x="3751263" y="2644775"/>
          <p14:tracePt t="3052" x="3738563" y="2644775"/>
          <p14:tracePt t="3069" x="3725863" y="2644775"/>
          <p14:tracePt t="3076" x="3711575" y="2644775"/>
          <p14:tracePt t="3085" x="3698875" y="2644775"/>
          <p14:tracePt t="3097" x="3673475" y="2644775"/>
          <p14:tracePt t="3098" x="3621088" y="2657475"/>
          <p14:tracePt t="3108" x="3595688" y="2657475"/>
          <p14:tracePt t="3116" x="3543300" y="2684463"/>
          <p14:tracePt t="3123" x="3517900" y="2697163"/>
          <p14:tracePt t="3131" x="3490913" y="2709863"/>
          <p14:tracePt t="3138" x="3452813" y="2735263"/>
          <p14:tracePt t="3148" x="3440113" y="2735263"/>
          <p14:tracePt t="3164" x="3427413" y="2735263"/>
          <p14:tracePt t="3204" x="3413125" y="2735263"/>
          <p14:tracePt t="3220" x="3400425" y="2735263"/>
          <p14:tracePt t="3228" x="3375025" y="2735263"/>
          <p14:tracePt t="3234" x="3362325" y="2735263"/>
          <p14:tracePt t="3243" x="3335338" y="2722563"/>
          <p14:tracePt t="3256" x="3322638" y="2709863"/>
          <p14:tracePt t="3260" x="3284538" y="2697163"/>
          <p14:tracePt t="3267" x="3244850" y="2684463"/>
          <p14:tracePt t="3275" x="3232150" y="2644775"/>
          <p14:tracePt t="3283" x="3219450" y="2644775"/>
          <p14:tracePt t="3290" x="3206750" y="2632075"/>
          <p14:tracePt t="3299" x="3192463" y="2619375"/>
          <p14:tracePt t="3307" x="3179763" y="2619375"/>
          <p14:tracePt t="3316" x="3154363" y="2606675"/>
          <p14:tracePt t="3324" x="3154363" y="2579688"/>
          <p14:tracePt t="3332" x="3141663" y="2579688"/>
          <p14:tracePt t="3340" x="3141663" y="2566988"/>
          <p14:tracePt t="3356" x="3127375" y="2566988"/>
          <p14:tracePt t="3364" x="3127375" y="2554288"/>
          <p14:tracePt t="3380" x="3114675" y="2541588"/>
          <p14:tracePt t="3395" x="3114675" y="2528888"/>
          <p14:tracePt t="3403" x="3114675" y="2514600"/>
          <p14:tracePt t="3411" x="3101975" y="2514600"/>
          <p14:tracePt t="3427" x="3101975" y="2501900"/>
          <p14:tracePt t="3444" x="3101975" y="2476500"/>
          <p14:tracePt t="3492" x="3101975" y="2463800"/>
          <p14:tracePt t="3597" x="3089275" y="2463800"/>
          <p14:tracePt t="3604" x="3089275" y="2489200"/>
          <p14:tracePt t="3622" x="3089275" y="2501900"/>
          <p14:tracePt t="3643" x="3089275" y="2514600"/>
          <p14:tracePt t="3660" x="3089275" y="2528888"/>
          <p14:tracePt t="3697" x="3089275" y="2541588"/>
          <p14:tracePt t="3924" x="3089275" y="2554288"/>
          <p14:tracePt t="3941" x="3089275" y="2566988"/>
          <p14:tracePt t="3964" x="3089275" y="2592388"/>
          <p14:tracePt t="3981" x="3089275" y="2606675"/>
          <p14:tracePt t="3989" x="3089275" y="2619375"/>
          <p14:tracePt t="4003" x="3089275" y="2632075"/>
          <p14:tracePt t="4036" x="3089275" y="2644775"/>
          <p14:tracePt t="4044" x="3089275" y="2657475"/>
          <p14:tracePt t="4176" x="3076575" y="2670175"/>
          <p14:tracePt t="4191" x="3076575" y="2684463"/>
          <p14:tracePt t="4196" x="3076575" y="2709863"/>
          <p14:tracePt t="4203" x="3076575" y="2722563"/>
          <p14:tracePt t="4211" x="3076575" y="2735263"/>
          <p14:tracePt t="4221" x="3076575" y="2747963"/>
          <p14:tracePt t="4227" x="3076575" y="2762250"/>
          <p14:tracePt t="4236" x="3076575" y="2800350"/>
          <p14:tracePt t="4245" x="3076575" y="2813050"/>
          <p14:tracePt t="4251" x="3076575" y="2865438"/>
          <p14:tracePt t="4259" x="3076575" y="2878138"/>
          <p14:tracePt t="4266" x="3076575" y="2903538"/>
          <p14:tracePt t="4275" x="3076575" y="2917825"/>
          <p14:tracePt t="4283" x="3076575" y="2955925"/>
          <p14:tracePt t="4297" x="3076575" y="2968625"/>
          <p14:tracePt t="4298" x="3076575" y="2981325"/>
          <p14:tracePt t="4307" x="3076575" y="2995613"/>
          <p14:tracePt t="4315" x="3076575" y="3008313"/>
          <p14:tracePt t="4328" x="3076575" y="3021013"/>
          <p14:tracePt t="4332" x="3076575" y="3046413"/>
          <p14:tracePt t="4460" x="3049588" y="3046413"/>
          <p14:tracePt t="4476" x="3036888" y="3046413"/>
          <p14:tracePt t="4572" x="3024188" y="3046413"/>
          <p14:tracePt t="4587" x="3024188" y="3033713"/>
          <p14:tracePt t="4604" x="3011488" y="3033713"/>
          <p14:tracePt t="4620" x="2998788" y="3033713"/>
          <p14:tracePt t="4635" x="2986088" y="3033713"/>
          <p14:tracePt t="4643" x="2971800" y="3033713"/>
          <p14:tracePt t="4657" x="2946400" y="3033713"/>
          <p14:tracePt t="4669" x="2933700" y="3033713"/>
          <p14:tracePt t="4675" x="2921000" y="3033713"/>
          <p14:tracePt t="4692" x="2906713" y="3033713"/>
          <p14:tracePt t="4699" x="2894013" y="3033713"/>
          <p14:tracePt t="4724" x="2881313" y="3033713"/>
          <p14:tracePt t="4740" x="2868613" y="3033713"/>
          <p14:tracePt t="4751" x="2855913" y="3033713"/>
          <p14:tracePt t="4754" x="2828925" y="3033713"/>
          <p14:tracePt t="4783" x="2816225" y="3033713"/>
          <p14:tracePt t="4788" x="2816225" y="3021013"/>
          <p14:tracePt t="4816" x="2803525" y="3008313"/>
          <p14:tracePt t="4819" x="2790825" y="2995613"/>
          <p14:tracePt t="4827" x="2778125" y="2981325"/>
          <p14:tracePt t="4843" x="2765425" y="2968625"/>
          <p14:tracePt t="4850" x="2751138" y="2955925"/>
          <p14:tracePt t="4876" x="2725738" y="2930525"/>
          <p14:tracePt t="4897" x="2713038" y="2930525"/>
          <p14:tracePt t="4901" x="2713038" y="2917825"/>
          <p14:tracePt t="4915" x="2700338" y="2917825"/>
          <p14:tracePt t="4926" x="2686050" y="2917825"/>
          <p14:tracePt t="4931" x="2686050" y="2903538"/>
          <p14:tracePt t="4947" x="2673350" y="2903538"/>
          <p14:tracePt t="4956" x="2660650" y="2890838"/>
          <p14:tracePt t="4988" x="2647950" y="2890838"/>
          <p14:tracePt t="5036" x="2622550" y="2890838"/>
          <p14:tracePt t="5068" x="2608263" y="2890838"/>
          <p14:tracePt t="5084" x="2595563" y="2890838"/>
          <p14:tracePt t="5100" x="2595563" y="2903538"/>
          <p14:tracePt t="5116" x="2582863" y="2917825"/>
          <p14:tracePt t="5126" x="2582863" y="2943225"/>
          <p14:tracePt t="5130" x="2570163" y="2943225"/>
          <p14:tracePt t="5139" x="2570163" y="2955925"/>
          <p14:tracePt t="5147" x="2570163" y="2968625"/>
          <p14:tracePt t="5155" x="2557463" y="2968625"/>
          <p14:tracePt t="5163" x="2557463" y="2981325"/>
          <p14:tracePt t="5171" x="2557463" y="2995613"/>
          <p14:tracePt t="5181" x="2544763" y="3008313"/>
          <p14:tracePt t="5188" x="2544763" y="3021013"/>
          <p14:tracePt t="5504" x="2517775" y="3021013"/>
          <p14:tracePt t="5526" x="2505075" y="3021013"/>
          <p14:tracePt t="5532" x="2492375" y="3021013"/>
          <p14:tracePt t="5539" x="2465388" y="3021013"/>
          <p14:tracePt t="5549" x="2465388" y="3046413"/>
          <p14:tracePt t="5555" x="2452688" y="3046413"/>
          <p14:tracePt t="5564" x="2452688" y="3059113"/>
          <p14:tracePt t="5571" x="2439988" y="3059113"/>
          <p14:tracePt t="5579" x="2439988" y="3073400"/>
          <p14:tracePt t="5964" x="2414588" y="3073400"/>
          <p14:tracePt t="6052" x="2401888" y="3073400"/>
          <p14:tracePt t="6127" x="2387600" y="3073400"/>
          <p14:tracePt t="6235" x="2374900" y="3059113"/>
          <p14:tracePt t="6243" x="2374900" y="3033713"/>
          <p14:tracePt t="6250" x="2374900" y="3021013"/>
          <p14:tracePt t="6259" x="2374900" y="3008313"/>
          <p14:tracePt t="6267" x="2374900" y="2995613"/>
          <p14:tracePt t="6276" x="2362200" y="2995613"/>
          <p14:tracePt t="6282" x="2362200" y="2981325"/>
          <p14:tracePt t="6291" x="2362200" y="2968625"/>
          <p14:tracePt t="6308" x="2362200" y="2955925"/>
          <p14:tracePt t="6324" x="2362200" y="2930525"/>
          <p14:tracePt t="6333" x="2349500" y="2930525"/>
          <p14:tracePt t="6354" x="2336800" y="2917825"/>
          <p14:tracePt t="6357" x="2309813" y="2917825"/>
          <p14:tracePt t="6362" x="2309813" y="2903538"/>
          <p14:tracePt t="6371" x="2297113" y="2903538"/>
          <p14:tracePt t="6379" x="2284413" y="2903538"/>
          <p14:tracePt t="6387" x="2284413" y="2890838"/>
          <p14:tracePt t="6396" x="2271713" y="2890838"/>
          <p14:tracePt t="6403" x="2259013" y="2878138"/>
          <p14:tracePt t="6411" x="2244725" y="2878138"/>
          <p14:tracePt t="6419" x="2232025" y="2865438"/>
          <p14:tracePt t="6436" x="2206625" y="2865438"/>
          <p14:tracePt t="6443" x="2206625" y="2852738"/>
          <p14:tracePt t="6451" x="2193925" y="2852738"/>
          <p14:tracePt t="6470" x="2181225" y="2825750"/>
          <p14:tracePt t="6476" x="2166938" y="2825750"/>
          <p14:tracePt t="6508" x="2154238" y="2825750"/>
          <p14:tracePt t="6548" x="2141538" y="2825750"/>
          <p14:tracePt t="6581" x="2141538" y="2813050"/>
          <p14:tracePt t="6596" x="2128838" y="2813050"/>
          <p14:tracePt t="6852" x="2128838" y="2800350"/>
          <p14:tracePt t="6860" x="2141538" y="2800350"/>
          <p14:tracePt t="6868" x="2154238" y="2787650"/>
          <p14:tracePt t="6877" x="2166938" y="2787650"/>
          <p14:tracePt t="6882" x="2206625" y="2774950"/>
          <p14:tracePt t="6908" x="2465388" y="2684463"/>
          <p14:tracePt t="6916" x="2530475" y="2657475"/>
          <p14:tracePt t="6923" x="2686050" y="2592388"/>
          <p14:tracePt t="6931" x="2778125" y="2554288"/>
          <p14:tracePt t="6941" x="2959100" y="2463800"/>
          <p14:tracePt t="6947" x="3036888" y="2451100"/>
          <p14:tracePt t="6955" x="3232150" y="2373313"/>
          <p14:tracePt t="6964" x="3284538" y="2346325"/>
          <p14:tracePt t="6972" x="3427413" y="2308225"/>
          <p14:tracePt t="6979" x="3505200" y="2255838"/>
          <p14:tracePt t="6988" x="3543300" y="2243138"/>
          <p14:tracePt t="6995" x="3621088" y="2230438"/>
          <p14:tracePt t="7004" x="3633788" y="2203450"/>
          <p14:tracePt t="7012" x="3686175" y="2190750"/>
          <p14:tracePt t="7020" x="3698875" y="2178050"/>
          <p14:tracePt t="7028" x="3776663" y="2165350"/>
          <p14:tracePt t="7036" x="3829050" y="2139950"/>
          <p14:tracePt t="7044" x="3841750" y="2125663"/>
          <p14:tracePt t="7051" x="3906838" y="2112963"/>
          <p14:tracePt t="7060" x="3946525" y="2087563"/>
          <p14:tracePt t="7070" x="4062413" y="2047875"/>
          <p14:tracePt t="7080" x="4089400" y="2047875"/>
          <p14:tracePt t="7082" x="4205288" y="2009775"/>
          <p14:tracePt t="7091" x="4257675" y="1970088"/>
          <p14:tracePt t="7099" x="4387850" y="1944688"/>
          <p14:tracePt t="7107" x="4543425" y="1892300"/>
          <p14:tracePt t="7115" x="4594225" y="1892300"/>
          <p14:tracePt t="7127" x="4737100" y="1866900"/>
          <p14:tracePt t="7132" x="4789488" y="1854200"/>
          <p14:tracePt t="7144" x="4919663" y="1828800"/>
          <p14:tracePt t="7147" x="4984750" y="1828800"/>
          <p14:tracePt t="7157" x="5087938" y="1801813"/>
          <p14:tracePt t="7162" x="5165725" y="1801813"/>
          <p14:tracePt t="7171" x="5191125" y="1801813"/>
          <p14:tracePt t="7179" x="5256213" y="1801813"/>
          <p14:tracePt t="7188" x="5270500" y="1801813"/>
          <p14:tracePt t="7195" x="5283200" y="1801813"/>
          <p14:tracePt t="7208" x="5295900" y="1801813"/>
          <p14:tracePt t="7220" x="5308600" y="1801813"/>
          <p14:tracePt t="7241" x="5321300" y="1801813"/>
          <p14:tracePt t="7266" x="5348288" y="1801813"/>
          <p14:tracePt t="7267" x="5348288" y="1814513"/>
          <p14:tracePt t="7364" x="5360988" y="1814513"/>
          <p14:tracePt t="7452" x="5373688" y="1814513"/>
          <p14:tracePt t="7459" x="5373688" y="1801813"/>
          <p14:tracePt t="7468" x="5386388" y="1801813"/>
          <p14:tracePt t="7474" x="5399088" y="1789113"/>
          <p14:tracePt t="7483" x="5438775" y="1776413"/>
          <p14:tracePt t="7491" x="5464175" y="1776413"/>
          <p14:tracePt t="7499" x="5464175" y="1763713"/>
          <p14:tracePt t="7507" x="5503863" y="1763713"/>
          <p14:tracePt t="7515" x="5516563" y="1763713"/>
          <p14:tracePt t="7523" x="5529263" y="1763713"/>
          <p14:tracePt t="7567" x="5541963" y="1763713"/>
          <p14:tracePt t="7596" x="5554663" y="1763713"/>
          <p14:tracePt t="7620" x="5568950" y="1776413"/>
          <p14:tracePt t="7627" x="5581650" y="1789113"/>
          <p14:tracePt t="7644" x="5581650" y="1801813"/>
          <p14:tracePt t="7660" x="5607050" y="1801813"/>
          <p14:tracePt t="8208" x="5607050" y="1828800"/>
          <p14:tracePt t="8212" x="5607050" y="1841500"/>
          <p14:tracePt t="8230" x="5619750" y="1854200"/>
          <p14:tracePt t="8234" x="5619750" y="1866900"/>
          <p14:tracePt t="8243" x="5632450" y="1906588"/>
          <p14:tracePt t="8256" x="5632450" y="1931988"/>
          <p14:tracePt t="8259" x="5632450" y="1970088"/>
          <p14:tracePt t="8268" x="5632450" y="1984375"/>
          <p14:tracePt t="8275" x="5646738" y="2009775"/>
          <p14:tracePt t="8283" x="5646738" y="2022475"/>
          <p14:tracePt t="8291" x="5646738" y="2047875"/>
          <p14:tracePt t="8299" x="5646738" y="2074863"/>
          <p14:tracePt t="8306" x="5646738" y="2112963"/>
          <p14:tracePt t="8315" x="5646738" y="2139950"/>
          <p14:tracePt t="8323" x="5646738" y="2152650"/>
          <p14:tracePt t="8331" x="5646738" y="2190750"/>
          <p14:tracePt t="8339" x="5646738" y="2203450"/>
          <p14:tracePt t="8347" x="5646738" y="2230438"/>
          <p14:tracePt t="8358" x="5646738" y="2243138"/>
          <p14:tracePt t="8364" x="5646738" y="2255838"/>
          <p14:tracePt t="8375" x="5646738" y="2281238"/>
          <p14:tracePt t="8379" x="5646738" y="2295525"/>
          <p14:tracePt t="8389" x="5646738" y="2308225"/>
          <p14:tracePt t="8395" x="5646738" y="2320925"/>
          <p14:tracePt t="8403" x="5646738" y="2333625"/>
          <p14:tracePt t="8412" x="5646738" y="2346325"/>
          <p14:tracePt t="8419" x="5646738" y="2359025"/>
          <p14:tracePt t="8428" x="5646738" y="2386013"/>
          <p14:tracePt t="8436" x="5646738" y="2411413"/>
          <p14:tracePt t="8443" x="5646738" y="2424113"/>
          <p14:tracePt t="8451" x="5646738" y="2436813"/>
          <p14:tracePt t="8459" x="5646738" y="2489200"/>
          <p14:tracePt t="8467" x="5646738" y="2501900"/>
          <p14:tracePt t="8475" x="5646738" y="2514600"/>
          <p14:tracePt t="8484" x="5646738" y="2541588"/>
          <p14:tracePt t="8491" x="5646738" y="2566988"/>
          <p14:tracePt t="8499" x="5659438" y="2579688"/>
          <p14:tracePt t="8507" x="5659438" y="2592388"/>
          <p14:tracePt t="8515" x="5659438" y="2606675"/>
          <p14:tracePt t="8523" x="5672138" y="2632075"/>
          <p14:tracePt t="8531" x="5672138" y="2644775"/>
          <p14:tracePt t="8540" x="5672138" y="2670175"/>
          <p14:tracePt t="8548" x="5697538" y="2709863"/>
          <p14:tracePt t="8555" x="5697538" y="2722563"/>
          <p14:tracePt t="8563" x="5711825" y="2747963"/>
          <p14:tracePt t="8571" x="5724525" y="2787650"/>
          <p14:tracePt t="8579" x="5749925" y="2800350"/>
          <p14:tracePt t="8587" x="5749925" y="2852738"/>
          <p14:tracePt t="8594" x="5762625" y="2865438"/>
          <p14:tracePt t="8603" x="5775325" y="2903538"/>
          <p14:tracePt t="8610" x="5775325" y="2917825"/>
          <p14:tracePt t="8619" x="5789613" y="2943225"/>
          <p14:tracePt t="8627" x="5815013" y="3008313"/>
          <p14:tracePt t="8636" x="5815013" y="3021013"/>
          <p14:tracePt t="8643" x="5827713" y="3033713"/>
          <p14:tracePt t="8651" x="5827713" y="3046413"/>
          <p14:tracePt t="8659" x="5827713" y="3098800"/>
          <p14:tracePt t="8667" x="5827713" y="3111500"/>
          <p14:tracePt t="8675" x="5840413" y="3151188"/>
          <p14:tracePt t="8684" x="5840413" y="3163888"/>
          <p14:tracePt t="8691" x="5840413" y="3214688"/>
          <p14:tracePt t="8699" x="5853113" y="3241675"/>
          <p14:tracePt t="8706" x="5853113" y="3267075"/>
          <p14:tracePt t="8718" x="5853113" y="3306763"/>
          <p14:tracePt t="8723" x="5880100" y="3332163"/>
          <p14:tracePt t="8731" x="5880100" y="3357563"/>
          <p14:tracePt t="8741" x="5880100" y="3370263"/>
          <p14:tracePt t="8749" x="5880100" y="3409950"/>
          <p14:tracePt t="8754" x="5880100" y="3435350"/>
          <p14:tracePt t="8763" x="5880100" y="3448050"/>
          <p14:tracePt t="8771" x="5880100" y="3500438"/>
          <p14:tracePt t="8780" x="5880100" y="3513138"/>
          <p14:tracePt t="8787" x="5880100" y="3552825"/>
          <p14:tracePt t="8795" x="5880100" y="3565525"/>
          <p14:tracePt t="8806" x="5880100" y="3590925"/>
          <p14:tracePt t="8811" x="5880100" y="3603625"/>
          <p14:tracePt t="8819" x="5880100" y="3643313"/>
          <p14:tracePt t="8828" x="5880100" y="3668713"/>
          <p14:tracePt t="8835" x="5880100" y="3681413"/>
          <p14:tracePt t="8842" x="5880100" y="3721100"/>
          <p14:tracePt t="8851" x="5867400" y="3721100"/>
          <p14:tracePt t="8859" x="5867400" y="3746500"/>
          <p14:tracePt t="8867" x="5867400" y="3759200"/>
          <p14:tracePt t="8875" x="5867400" y="3798888"/>
          <p14:tracePt t="8883" x="5867400" y="3811588"/>
          <p14:tracePt t="8890" x="5853113" y="3836988"/>
          <p14:tracePt t="8899" x="5853113" y="3902075"/>
          <p14:tracePt t="8907" x="5853113" y="3914775"/>
          <p14:tracePt t="8916" x="5840413" y="3941763"/>
          <p14:tracePt t="8924" x="5840413" y="3979863"/>
          <p14:tracePt t="8931" x="5840413" y="4006850"/>
          <p14:tracePt t="8941" x="5840413" y="4044950"/>
          <p14:tracePt t="8946" x="5827713" y="4084638"/>
          <p14:tracePt t="8956" x="5827713" y="4135438"/>
          <p14:tracePt t="8963" x="5827713" y="4148138"/>
          <p14:tracePt t="8971" x="5827713" y="4162425"/>
          <p14:tracePt t="8979" x="5827713" y="4200525"/>
          <p14:tracePt t="8987" x="5827713" y="4213225"/>
          <p14:tracePt t="8995" x="5827713" y="4225925"/>
          <p14:tracePt t="9003" x="5827713" y="4240213"/>
          <p14:tracePt t="9020" x="5827713" y="4252913"/>
          <p14:tracePt t="9028" x="5827713" y="4265613"/>
          <p14:tracePt t="9036" x="5827713" y="4291013"/>
          <p14:tracePt t="9045" x="5827713" y="4303713"/>
          <p14:tracePt t="9051" x="5827713" y="4318000"/>
          <p14:tracePt t="9060" x="5827713" y="4330700"/>
          <p14:tracePt t="9067" x="5827713" y="4343400"/>
          <p14:tracePt t="9084" x="5827713" y="4356100"/>
          <p14:tracePt t="9100" x="5827713" y="4368800"/>
          <p14:tracePt t="9111" x="5827713" y="4395788"/>
          <p14:tracePt t="9126" x="5827713" y="4408488"/>
          <p14:tracePt t="9131" x="5827713" y="4421188"/>
          <p14:tracePt t="9172" x="5827713" y="4433888"/>
          <p14:tracePt t="9217" x="5827713" y="4446588"/>
          <p14:tracePt t="9219" x="5840413" y="4446588"/>
          <p14:tracePt t="9227" x="5853113" y="4446588"/>
          <p14:tracePt t="9239" x="5867400" y="4446588"/>
          <p14:tracePt t="9243" x="5867400" y="4459288"/>
          <p14:tracePt t="9259" x="5880100" y="4459288"/>
          <p14:tracePt t="9267" x="5892800" y="4459288"/>
          <p14:tracePt t="9283" x="5918200" y="4459288"/>
          <p14:tracePt t="9291" x="5932488" y="4473575"/>
          <p14:tracePt t="9300" x="5957888" y="4473575"/>
          <p14:tracePt t="9308" x="5970588" y="4498975"/>
          <p14:tracePt t="9314" x="6010275" y="4498975"/>
          <p14:tracePt t="9322" x="6022975" y="4498975"/>
          <p14:tracePt t="9331" x="6073775" y="4498975"/>
          <p14:tracePt t="9339" x="6100763" y="4498975"/>
          <p14:tracePt t="9349" x="6113463" y="4498975"/>
          <p14:tracePt t="9357" x="6165850" y="4498975"/>
          <p14:tracePt t="9363" x="6178550" y="4498975"/>
          <p14:tracePt t="9371" x="6216650" y="4511675"/>
          <p14:tracePt t="9379" x="6269038" y="4511675"/>
          <p14:tracePt t="9387" x="6308725" y="4511675"/>
          <p14:tracePt t="9394" x="6334125" y="4511675"/>
          <p14:tracePt t="9403" x="6386513" y="4511675"/>
          <p14:tracePt t="9411" x="6464300" y="4511675"/>
          <p14:tracePt t="9419" x="6502400" y="4498975"/>
          <p14:tracePt t="9427" x="6580188" y="4486275"/>
          <p14:tracePt t="9435" x="6619875" y="4486275"/>
          <p14:tracePt t="9443" x="6697663" y="4459288"/>
          <p14:tracePt t="9456" x="6735763" y="4459288"/>
          <p14:tracePt t="9459" x="6788150" y="4446588"/>
          <p14:tracePt t="9468" x="6865938" y="4446588"/>
          <p14:tracePt t="9475" x="6878638" y="4446588"/>
          <p14:tracePt t="9483" x="6905625" y="4446588"/>
          <p14:tracePt t="9491" x="6931025" y="4446588"/>
          <p14:tracePt t="9499" x="6970713" y="4446588"/>
          <p14:tracePt t="9507" x="6996113" y="4446588"/>
          <p14:tracePt t="9516" x="7008813" y="4446588"/>
          <p14:tracePt t="9526" x="7021513" y="4446588"/>
          <p14:tracePt t="9531" x="7073900" y="4446588"/>
          <p14:tracePt t="9540" x="7099300" y="4446588"/>
          <p14:tracePt t="9548" x="7138988" y="4446588"/>
          <p14:tracePt t="9555" x="7191375" y="4446588"/>
          <p14:tracePt t="9564" x="7229475" y="4446588"/>
          <p14:tracePt t="9573" x="7307263" y="4446588"/>
          <p14:tracePt t="9580" x="7334250" y="4446588"/>
          <p14:tracePt t="9588" x="7412038" y="4446588"/>
          <p14:tracePt t="9595" x="7489825" y="4446588"/>
          <p14:tracePt t="9603" x="7527925" y="4446588"/>
          <p14:tracePt t="9611" x="7605713" y="4446588"/>
          <p14:tracePt t="9619" x="7645400" y="4473575"/>
          <p14:tracePt t="9627" x="7723188" y="4473575"/>
          <p14:tracePt t="9635" x="7748588" y="4473575"/>
          <p14:tracePt t="9643" x="7813675" y="4486275"/>
          <p14:tracePt t="9651" x="7839075" y="4498975"/>
          <p14:tracePt t="9659" x="7918450" y="4498975"/>
          <p14:tracePt t="9667" x="7981950" y="4524375"/>
          <p14:tracePt t="9675" x="8008938" y="4524375"/>
          <p14:tracePt t="9684" x="8059738" y="4524375"/>
          <p14:tracePt t="9693" x="8099425" y="4524375"/>
          <p14:tracePt t="9699" x="8151813" y="4524375"/>
          <p14:tracePt t="9707" x="8164513" y="4524375"/>
          <p14:tracePt t="9716" x="8202613" y="4524375"/>
          <p14:tracePt t="9725" x="8229600" y="4524375"/>
          <p14:tracePt t="9731" x="8255000" y="4524375"/>
          <p14:tracePt t="9742" x="8267700" y="4524375"/>
          <p14:tracePt t="9751" x="8280400" y="4524375"/>
          <p14:tracePt t="9758" x="8294688" y="4524375"/>
          <p14:tracePt t="9765" x="8307388" y="4524375"/>
          <p14:tracePt t="9780" x="8320088" y="4524375"/>
          <p14:tracePt t="9791" x="8332788" y="4524375"/>
          <p14:tracePt t="9795" x="8359775" y="4524375"/>
          <p14:tracePt t="9802" x="8372475" y="4524375"/>
          <p14:tracePt t="9819" x="8385175" y="4524375"/>
          <p14:tracePt t="9828" x="8397875" y="4524375"/>
          <p14:tracePt t="9836" x="8423275" y="4524375"/>
          <p14:tracePt t="9846" x="8450263" y="4524375"/>
          <p14:tracePt t="9850" x="8488363" y="4498975"/>
          <p14:tracePt t="9859" x="8528050" y="4498975"/>
          <p14:tracePt t="9867" x="8578850" y="4459288"/>
          <p14:tracePt t="9876" x="8605838" y="4446588"/>
          <p14:tracePt t="9883" x="8670925" y="4433888"/>
          <p14:tracePt t="9891" x="8709025" y="4421188"/>
          <p14:tracePt t="9899" x="8786813" y="4395788"/>
          <p14:tracePt t="9908" x="8799513" y="4381500"/>
          <p14:tracePt t="9914" x="8839200" y="4343400"/>
          <p14:tracePt t="9923" x="8864600" y="4330700"/>
          <p14:tracePt t="9934" x="8864600" y="4318000"/>
          <p14:tracePt t="9939" x="8891588" y="4278313"/>
          <p14:tracePt t="9947" x="8891588" y="4265613"/>
          <p14:tracePt t="9956" x="8904288" y="4240213"/>
          <p14:tracePt t="9964" x="8904288" y="4225925"/>
          <p14:tracePt t="9972" x="8904288" y="4187825"/>
          <p14:tracePt t="9979" x="8904288" y="4162425"/>
          <p14:tracePt t="9987" x="8904288" y="4135438"/>
          <p14:tracePt t="9996" x="8904288" y="4122738"/>
          <p14:tracePt t="10003" x="8904288" y="4110038"/>
          <p14:tracePt t="10011" x="8904288" y="4057650"/>
          <p14:tracePt t="10020" x="8904288" y="4044950"/>
          <p14:tracePt t="10029" x="8878888" y="4019550"/>
          <p14:tracePt t="10035" x="8878888" y="4006850"/>
          <p14:tracePt t="10044" x="8878888" y="3967163"/>
          <p14:tracePt t="10052" x="8878888" y="3941763"/>
          <p14:tracePt t="10063" x="8878888" y="3914775"/>
          <p14:tracePt t="10068" x="8878888" y="3876675"/>
          <p14:tracePt t="10078" x="8878888" y="3836988"/>
          <p14:tracePt t="10082" x="8878888" y="3786188"/>
          <p14:tracePt t="10091" x="8878888" y="3746500"/>
          <p14:tracePt t="10101" x="8878888" y="3668713"/>
          <p14:tracePt t="10106" x="8878888" y="3590925"/>
          <p14:tracePt t="10115" x="8878888" y="3565525"/>
          <p14:tracePt t="10123" x="8878888" y="3462338"/>
          <p14:tracePt t="10146" x="8878888" y="3292475"/>
          <p14:tracePt t="10155" x="8878888" y="3214688"/>
          <p14:tracePt t="10162" x="8878888" y="3176588"/>
          <p14:tracePt t="10171" x="8878888" y="3124200"/>
          <p14:tracePt t="10180" x="8878888" y="3046413"/>
          <p14:tracePt t="10190" x="8878888" y="3008313"/>
          <p14:tracePt t="10195" x="8878888" y="2955925"/>
          <p14:tracePt t="10203" x="8878888" y="2943225"/>
          <p14:tracePt t="10210" x="8891588" y="2890838"/>
          <p14:tracePt t="10223" x="8891588" y="2852738"/>
          <p14:tracePt t="10227" x="8904288" y="2825750"/>
          <p14:tracePt t="10235" x="8916988" y="2787650"/>
          <p14:tracePt t="10246" x="8916988" y="2747963"/>
          <p14:tracePt t="10251" x="8942388" y="2722563"/>
          <p14:tracePt t="10259" x="8942388" y="2709863"/>
          <p14:tracePt t="10270" x="8942388" y="2670175"/>
          <p14:tracePt t="10275" x="8942388" y="2657475"/>
          <p14:tracePt t="10284" x="8942388" y="2644775"/>
          <p14:tracePt t="10298" x="8942388" y="2632075"/>
          <p14:tracePt t="10299" x="8942388" y="2619375"/>
          <p14:tracePt t="10306" x="8942388" y="2579688"/>
          <p14:tracePt t="10315" x="8942388" y="2566988"/>
          <p14:tracePt t="10326" x="8942388" y="2554288"/>
          <p14:tracePt t="10331" x="8942388" y="2541588"/>
          <p14:tracePt t="10347" x="8942388" y="2489200"/>
          <p14:tracePt t="10356" x="8942388" y="2463800"/>
          <p14:tracePt t="10363" x="8942388" y="2451100"/>
          <p14:tracePt t="10371" x="8916988" y="2424113"/>
          <p14:tracePt t="10379" x="8916988" y="2398713"/>
          <p14:tracePt t="10387" x="8904288" y="2386013"/>
          <p14:tracePt t="10394" x="8891588" y="2346325"/>
          <p14:tracePt t="10403" x="8878888" y="2333625"/>
          <p14:tracePt t="10411" x="8878888" y="2308225"/>
          <p14:tracePt t="10420" x="8864600" y="2308225"/>
          <p14:tracePt t="10428" x="8839200" y="2268538"/>
          <p14:tracePt t="10435" x="8826500" y="2243138"/>
          <p14:tracePt t="10443" x="8813800" y="2217738"/>
          <p14:tracePt t="10451" x="8799513" y="2203450"/>
          <p14:tracePt t="10459" x="8786813" y="2190750"/>
          <p14:tracePt t="10467" x="8761413" y="2165350"/>
          <p14:tracePt t="10475" x="8748713" y="2165350"/>
          <p14:tracePt t="10483" x="8736013" y="2125663"/>
          <p14:tracePt t="10493" x="8721725" y="2112963"/>
          <p14:tracePt t="10499" x="8683625" y="2074863"/>
          <p14:tracePt t="10507" x="8658225" y="2062163"/>
          <p14:tracePt t="10515" x="8658225" y="2047875"/>
          <p14:tracePt t="10526" x="8618538" y="2035175"/>
          <p14:tracePt t="10530" x="8605838" y="2035175"/>
          <p14:tracePt t="10542" x="8593138" y="2022475"/>
          <p14:tracePt t="10548" x="8578850" y="1997075"/>
          <p14:tracePt t="10555" x="8540750" y="1984375"/>
          <p14:tracePt t="10566" x="8501063" y="1970088"/>
          <p14:tracePt t="10570" x="8475663" y="1970088"/>
          <p14:tracePt t="10579" x="8462963" y="1957388"/>
          <p14:tracePt t="10587" x="8450263" y="1957388"/>
          <p14:tracePt t="10595" x="8410575" y="1931988"/>
          <p14:tracePt t="10603" x="8385175" y="1931988"/>
          <p14:tracePt t="10612" x="8320088" y="1919288"/>
          <p14:tracePt t="10619" x="8294688" y="1919288"/>
          <p14:tracePt t="10627" x="8229600" y="1919288"/>
          <p14:tracePt t="10635" x="8151813" y="1919288"/>
          <p14:tracePt t="10644" x="8124825" y="1919288"/>
          <p14:tracePt t="10652" x="8074025" y="1919288"/>
          <p14:tracePt t="10661" x="8034338" y="1919288"/>
          <p14:tracePt t="10666" x="7981950" y="1919288"/>
          <p14:tracePt t="10675" x="7943850" y="1919288"/>
          <p14:tracePt t="10687" x="7891463" y="1919288"/>
          <p14:tracePt t="10690" x="7839075" y="1919288"/>
          <p14:tracePt t="10701" x="7813675" y="1919288"/>
          <p14:tracePt t="10708" x="7775575" y="1919288"/>
          <p14:tracePt t="10715" x="7735888" y="1919288"/>
          <p14:tracePt t="10724" x="7697788" y="1919288"/>
          <p14:tracePt t="10731" x="7670800" y="1919288"/>
          <p14:tracePt t="10742" x="7593013" y="1919288"/>
          <p14:tracePt t="10748" x="7554913" y="1919288"/>
          <p14:tracePt t="10756" x="7502525" y="1919288"/>
          <p14:tracePt t="10763" x="7424738" y="1919288"/>
          <p14:tracePt t="10773" x="7412038" y="1919288"/>
          <p14:tracePt t="10783" x="7334250" y="1944688"/>
          <p14:tracePt t="10788" x="7307263" y="1944688"/>
          <p14:tracePt t="10798" x="7229475" y="1944688"/>
          <p14:tracePt t="10802" x="7191375" y="1944688"/>
          <p14:tracePt t="10811" x="7113588" y="1944688"/>
          <p14:tracePt t="10820" x="7035800" y="1944688"/>
          <p14:tracePt t="10827" x="7008813" y="1944688"/>
          <p14:tracePt t="10835" x="6970713" y="1944688"/>
          <p14:tracePt t="10842" x="6943725" y="1944688"/>
          <p14:tracePt t="10850" x="6905625" y="1944688"/>
          <p14:tracePt t="10859" x="6892925" y="1944688"/>
          <p14:tracePt t="10867" x="6865938" y="1944688"/>
          <p14:tracePt t="10874" x="6827838" y="1944688"/>
          <p14:tracePt t="10892" x="6788150" y="1944688"/>
          <p14:tracePt t="10899" x="6762750" y="1944688"/>
          <p14:tracePt t="10910" x="6723063" y="1944688"/>
          <p14:tracePt t="10915" x="6697663" y="1944688"/>
          <p14:tracePt t="10926" x="6672263" y="1944688"/>
          <p14:tracePt t="10934" x="6657975" y="1944688"/>
          <p14:tracePt t="10940" x="6607175" y="1944688"/>
          <p14:tracePt t="10947" x="6567488" y="1944688"/>
          <p14:tracePt t="10957" x="6554788" y="1944688"/>
          <p14:tracePt t="10963" x="6502400" y="1944688"/>
          <p14:tracePt t="10971" x="6489700" y="1944688"/>
          <p14:tracePt t="10983" x="6464300" y="1944688"/>
          <p14:tracePt t="10987" x="6451600" y="1944688"/>
          <p14:tracePt t="10995" x="6437313" y="1944688"/>
          <p14:tracePt t="11003" x="6411913" y="1944688"/>
          <p14:tracePt t="11011" x="6386513" y="1957388"/>
          <p14:tracePt t="11019" x="6346825" y="1957388"/>
          <p14:tracePt t="11033" x="6334125" y="1957388"/>
          <p14:tracePt t="11035" x="6321425" y="1957388"/>
          <p14:tracePt t="11045" x="6308725" y="1957388"/>
          <p14:tracePt t="11050" x="6294438" y="1957388"/>
          <p14:tracePt t="11060" x="6281738" y="1957388"/>
          <p14:tracePt t="11067" x="6243638" y="1957388"/>
          <p14:tracePt t="11075" x="6216650" y="1957388"/>
          <p14:tracePt t="11084" x="6203950" y="1957388"/>
          <p14:tracePt t="11096" x="6178550" y="1957388"/>
          <p14:tracePt t="11098" x="6165850" y="1957388"/>
          <p14:tracePt t="11106" x="6153150" y="1957388"/>
          <p14:tracePt t="11115" x="6138863" y="1957388"/>
          <p14:tracePt t="11127" x="6126163" y="1957388"/>
          <p14:tracePt t="11130" x="6113463" y="1957388"/>
          <p14:tracePt t="11142" x="6100763" y="1957388"/>
          <p14:tracePt t="11148" x="6088063" y="1957388"/>
          <p14:tracePt t="11155" x="6061075" y="1957388"/>
          <p14:tracePt t="11163" x="6048375" y="1957388"/>
          <p14:tracePt t="11228" x="6035675" y="1957388"/>
          <p14:tracePt t="11244" x="6035675" y="1970088"/>
          <p14:tracePt t="11260" x="6035675" y="1984375"/>
          <p14:tracePt t="11268" x="6035675" y="1997075"/>
          <p14:tracePt t="11276" x="6035675" y="2035175"/>
          <p14:tracePt t="11285" x="6035675" y="2047875"/>
          <p14:tracePt t="11291" x="6035675" y="2062163"/>
          <p14:tracePt t="11302" x="6035675" y="2074863"/>
          <p14:tracePt t="11307" x="6035675" y="2112963"/>
          <p14:tracePt t="11315" x="6035675" y="2125663"/>
          <p14:tracePt t="11326" x="6035675" y="2152650"/>
          <p14:tracePt t="11331" x="6035675" y="2165350"/>
          <p14:tracePt t="11341" x="6035675" y="2190750"/>
          <p14:tracePt t="11349" x="6035675" y="2203450"/>
          <p14:tracePt t="11358" x="6035675" y="2217738"/>
          <p14:tracePt t="11363" x="6035675" y="2230438"/>
          <p14:tracePt t="11376" x="6035675" y="2243138"/>
          <p14:tracePt t="11378" x="6035675" y="2255838"/>
          <p14:tracePt t="11387" x="6035675" y="2268538"/>
          <p14:tracePt t="11396" x="6035675" y="2281238"/>
          <p14:tracePt t="11405" x="6035675" y="2308225"/>
          <p14:tracePt t="11411" x="6035675" y="2320925"/>
          <p14:tracePt t="11421" x="6035675" y="2346325"/>
          <p14:tracePt t="11426" x="6035675" y="2359025"/>
          <p14:tracePt t="11435" x="6035675" y="2398713"/>
          <p14:tracePt t="11444" x="6035675" y="2411413"/>
          <p14:tracePt t="11451" x="6035675" y="2436813"/>
          <p14:tracePt t="11459" x="6035675" y="2476500"/>
          <p14:tracePt t="11468" x="6035675" y="2489200"/>
          <p14:tracePt t="11476" x="6022975" y="2541588"/>
          <p14:tracePt t="11484" x="6022975" y="2554288"/>
          <p14:tracePt t="11494" x="6022975" y="2566988"/>
          <p14:tracePt t="11499" x="6022975" y="2579688"/>
          <p14:tracePt t="11509" x="6022975" y="2592388"/>
          <p14:tracePt t="11517" x="6010275" y="2619375"/>
          <p14:tracePt t="11527" x="6010275" y="2632075"/>
          <p14:tracePt t="11531" x="6010275" y="2644775"/>
          <p14:tracePt t="11548" x="6010275" y="2657475"/>
          <p14:tracePt t="11561" x="6010275" y="2670175"/>
          <p14:tracePt t="11571" x="6010275" y="2684463"/>
          <p14:tracePt t="11579" x="6010275" y="2697163"/>
          <p14:tracePt t="11588" x="6010275" y="2722563"/>
          <p14:tracePt t="11598" x="6010275" y="2735263"/>
          <p14:tracePt t="11603" x="6010275" y="2747963"/>
          <p14:tracePt t="11611" x="6010275" y="2762250"/>
          <p14:tracePt t="11623" x="6010275" y="2774950"/>
          <p14:tracePt t="11627" x="6010275" y="2787650"/>
          <p14:tracePt t="11635" x="6010275" y="2840038"/>
          <p14:tracePt t="11644" x="6010275" y="2852738"/>
          <p14:tracePt t="11650" x="6010275" y="2865438"/>
          <p14:tracePt t="11660" x="6010275" y="2878138"/>
          <p14:tracePt t="11667" x="6010275" y="2903538"/>
          <p14:tracePt t="11675" x="6010275" y="2917825"/>
          <p14:tracePt t="11683" x="6010275" y="2930525"/>
          <p14:tracePt t="11693" x="6010275" y="2955925"/>
          <p14:tracePt t="11700" x="6010275" y="2968625"/>
          <p14:tracePt t="11708" x="6010275" y="2995613"/>
          <p14:tracePt t="11717" x="6010275" y="3021013"/>
          <p14:tracePt t="11725" x="6010275" y="3033713"/>
          <p14:tracePt t="11732" x="6010275" y="3073400"/>
          <p14:tracePt t="11739" x="6010275" y="3086100"/>
          <p14:tracePt t="11747" x="6010275" y="3111500"/>
          <p14:tracePt t="11755" x="6010275" y="3151188"/>
          <p14:tracePt t="11765" x="6010275" y="3176588"/>
          <p14:tracePt t="11771" x="6010275" y="3189288"/>
          <p14:tracePt t="11781" x="6010275" y="3214688"/>
          <p14:tracePt t="11787" x="6010275" y="3228975"/>
          <p14:tracePt t="11795" x="6010275" y="3254375"/>
          <p14:tracePt t="11806" x="6010275" y="3267075"/>
          <p14:tracePt t="11811" x="6010275" y="3279775"/>
          <p14:tracePt t="11820" x="6010275" y="3292475"/>
          <p14:tracePt t="11830" x="6010275" y="3319463"/>
          <p14:tracePt t="11844" x="6010275" y="3332163"/>
          <p14:tracePt t="11861" x="6010275" y="3344863"/>
          <p14:tracePt t="11867" x="6010275" y="3357563"/>
          <p14:tracePt t="11964" x="6010275" y="3344863"/>
          <p14:tracePt t="11972" x="6010275" y="3306763"/>
          <p14:tracePt t="11980" x="6010275" y="3279775"/>
          <p14:tracePt t="11988" x="6010275" y="3228975"/>
          <p14:tracePt t="11995" x="6010275" y="3189288"/>
          <p14:tracePt t="12004" x="5983288" y="3086100"/>
          <p14:tracePt t="12011" x="5983288" y="3046413"/>
          <p14:tracePt t="12019" x="5957888" y="2943225"/>
          <p14:tracePt t="12028" x="5957888" y="2930525"/>
          <p14:tracePt t="12034" x="5945188" y="2840038"/>
          <p14:tracePt t="12043" x="5945188" y="2722563"/>
          <p14:tracePt t="12051" x="5932488" y="2697163"/>
          <p14:tracePt t="12059" x="5932488" y="2632075"/>
          <p14:tracePt t="12067" x="5905500" y="2606675"/>
          <p14:tracePt t="12078" x="5905500" y="2541588"/>
          <p14:tracePt t="12082" x="5905500" y="2528888"/>
          <p14:tracePt t="12094" x="5892800" y="2501900"/>
          <p14:tracePt t="12098" x="5892800" y="2489200"/>
          <p14:tracePt t="12107" x="5892800" y="2463800"/>
          <p14:tracePt t="12115" x="5892800" y="2436813"/>
          <p14:tracePt t="12125" x="5892800" y="2424113"/>
          <p14:tracePt t="12130" x="5892800" y="2411413"/>
          <p14:tracePt t="12141" x="5892800" y="2398713"/>
          <p14:tracePt t="12147" x="5880100" y="2398713"/>
          <p14:tracePt t="12158" x="5880100" y="2373313"/>
          <p14:tracePt t="12164" x="5880100" y="2359025"/>
          <p14:tracePt t="12176" x="5867400" y="2346325"/>
          <p14:tracePt t="12190" x="5867400" y="2333625"/>
          <p14:tracePt t="12195" x="5853113" y="2333625"/>
          <p14:tracePt t="12204" x="5853113" y="2320925"/>
          <p14:tracePt t="12212" x="5853113" y="2308225"/>
          <p14:tracePt t="12220" x="5827713" y="2295525"/>
          <p14:tracePt t="12228" x="5815013" y="2281238"/>
          <p14:tracePt t="12245" x="5815013" y="2255838"/>
          <p14:tracePt t="12251" x="5802313" y="2255838"/>
          <p14:tracePt t="12260" x="5802313" y="2243138"/>
          <p14:tracePt t="12269" x="5802313" y="2230438"/>
          <p14:tracePt t="12276" x="5789613" y="2217738"/>
          <p14:tracePt t="12284" x="5789613" y="2203450"/>
          <p14:tracePt t="12296" x="5789613" y="2190750"/>
          <p14:tracePt t="12301" x="5789613" y="2178050"/>
          <p14:tracePt t="12307" x="5789613" y="2152650"/>
          <p14:tracePt t="12314" x="5789613" y="2139950"/>
          <p14:tracePt t="12322" x="5789613" y="2125663"/>
          <p14:tracePt t="12331" x="5789613" y="2112963"/>
          <p14:tracePt t="12345" x="5789613" y="2100263"/>
          <p14:tracePt t="12348" x="5789613" y="2062163"/>
          <p14:tracePt t="12355" x="5789613" y="2047875"/>
          <p14:tracePt t="12363" x="5789613" y="2035175"/>
          <p14:tracePt t="12371" x="5789613" y="2009775"/>
          <p14:tracePt t="12379" x="5789613" y="1997075"/>
          <p14:tracePt t="12398" x="5802313" y="1970088"/>
          <p14:tracePt t="12412" x="5802313" y="1957388"/>
          <p14:tracePt t="12652" x="5802313" y="1984375"/>
          <p14:tracePt t="12668" x="5815013" y="1984375"/>
          <p14:tracePt t="12678" x="5815013" y="1997075"/>
          <p14:tracePt t="12683" x="5815013" y="2009775"/>
          <p14:tracePt t="12708" x="5815013" y="2022475"/>
          <p14:tracePt t="12725" x="5815013" y="2035175"/>
          <p14:tracePt t="12739" x="5815013" y="2047875"/>
          <p14:tracePt t="12758" x="5815013" y="2062163"/>
          <p14:tracePt t="12772" x="5840413" y="2062163"/>
          <p14:tracePt t="12788" x="5840413" y="2087563"/>
          <p14:tracePt t="13400" x="5853113" y="2087563"/>
          <p14:tracePt t="13928" x="5853113" y="2100263"/>
          <p14:tracePt t="15084" x="5867400" y="2100263"/>
          <p14:tracePt t="15100" x="5880100" y="2100263"/>
          <p14:tracePt t="15134" x="5892800" y="2100263"/>
          <p14:tracePt t="15276" x="5892800" y="2074863"/>
          <p14:tracePt t="15292" x="5892800" y="2062163"/>
          <p14:tracePt t="15308" x="5892800" y="2047875"/>
          <p14:tracePt t="15323" x="5892800" y="2035175"/>
          <p14:tracePt t="15331" x="5892800" y="2022475"/>
          <p14:tracePt t="15338" x="5892800" y="2009775"/>
          <p14:tracePt t="15347" x="5880100" y="2009775"/>
          <p14:tracePt t="15366" x="5880100" y="1997075"/>
          <p14:tracePt t="15371" x="5867400" y="1997075"/>
          <p14:tracePt t="15387" x="5867400" y="1970088"/>
          <p14:tracePt t="15404" x="5867400" y="1957388"/>
          <p14:tracePt t="15413" x="5853113" y="1957388"/>
          <p14:tracePt t="15644" x="5827713" y="1957388"/>
          <p14:tracePt t="15676" x="5827713" y="1984375"/>
          <p14:tracePt t="15684" x="5827713" y="1997075"/>
          <p14:tracePt t="15690" x="5827713" y="2009775"/>
          <p14:tracePt t="15699" x="5827713" y="2022475"/>
          <p14:tracePt t="15707" x="5827713" y="2035175"/>
          <p14:tracePt t="15724" x="5827713" y="2047875"/>
          <p14:tracePt t="15911" x="5827713" y="2035175"/>
          <p14:tracePt t="15924" x="5827713" y="2022475"/>
          <p14:tracePt t="15940" x="5827713" y="2009775"/>
          <p14:tracePt t="15948" x="5815013" y="2009775"/>
          <p14:tracePt t="15956" x="5815013" y="1997075"/>
          <p14:tracePt t="15988" x="5815013" y="1970088"/>
          <p14:tracePt t="15996" x="5802313" y="1970088"/>
          <p14:tracePt t="16028" x="5802313" y="1957388"/>
          <p14:tracePt t="16124" x="5789613" y="1957388"/>
          <p14:tracePt t="16140" x="5789613" y="1984375"/>
          <p14:tracePt t="16148" x="5775325" y="1997075"/>
          <p14:tracePt t="16156" x="5775325" y="2009775"/>
          <p14:tracePt t="16163" x="5775325" y="2022475"/>
          <p14:tracePt t="16170" x="5775325" y="2047875"/>
          <p14:tracePt t="16178" x="5762625" y="2047875"/>
          <p14:tracePt t="16187" x="5762625" y="2087563"/>
          <p14:tracePt t="16195" x="5762625" y="2100263"/>
          <p14:tracePt t="16203" x="5762625" y="2112963"/>
          <p14:tracePt t="16211" x="5762625" y="2125663"/>
          <p14:tracePt t="16220" x="5762625" y="2139950"/>
          <p14:tracePt t="16244" x="5762625" y="2165350"/>
          <p14:tracePt t="16348" x="5762625" y="2152650"/>
          <p14:tracePt t="16364" x="5762625" y="2139950"/>
          <p14:tracePt t="16372" x="5762625" y="2125663"/>
          <p14:tracePt t="16378" x="5762625" y="2112963"/>
          <p14:tracePt t="16387" x="5762625" y="2100263"/>
          <p14:tracePt t="16395" x="5762625" y="2087563"/>
          <p14:tracePt t="16403" x="5762625" y="2074863"/>
          <p14:tracePt t="16412" x="5737225" y="2035175"/>
          <p14:tracePt t="16420" x="5724525" y="2022475"/>
          <p14:tracePt t="16427" x="5724525" y="2009775"/>
          <p14:tracePt t="16435" x="5724525" y="1997075"/>
          <p14:tracePt t="16442" x="5711825" y="1984375"/>
          <p14:tracePt t="16451" x="5711825" y="1957388"/>
          <p14:tracePt t="16459" x="5697538" y="1944688"/>
          <p14:tracePt t="16484" x="5697538" y="1931988"/>
          <p14:tracePt t="16636" x="5697538" y="1944688"/>
          <p14:tracePt t="16643" x="5697538" y="1970088"/>
          <p14:tracePt t="16651" x="5697538" y="1984375"/>
          <p14:tracePt t="16658" x="5697538" y="1997075"/>
          <p14:tracePt t="16675" x="5697538" y="2009775"/>
          <p14:tracePt t="16683" x="5697538" y="2022475"/>
          <p14:tracePt t="16703" x="5697538" y="2035175"/>
          <p14:tracePt t="16706" x="5697538" y="2047875"/>
          <p14:tracePt t="16851" x="5697538" y="2035175"/>
          <p14:tracePt t="16868" x="5684838" y="2022475"/>
          <p14:tracePt t="16900" x="5684838" y="2009775"/>
          <p14:tracePt t="16996" x="5684838" y="1997075"/>
          <p14:tracePt t="17186" x="5672138" y="1997075"/>
          <p14:tracePt t="17212" x="5672138" y="2009775"/>
          <p14:tracePt t="17229" x="5672138" y="2022475"/>
          <p14:tracePt t="17235" x="5672138" y="2035175"/>
          <p14:tracePt t="17260" x="5672138" y="2047875"/>
          <p14:tracePt t="17428" x="5672138" y="2035175"/>
          <p14:tracePt t="17695" x="5659438" y="2022475"/>
          <p14:tracePt t="17735" x="5659438" y="2009775"/>
          <p14:tracePt t="17860" x="5659438" y="1997075"/>
          <p14:tracePt t="18044" x="5659438" y="2009775"/>
          <p14:tracePt t="18060" x="5659438" y="2022475"/>
          <p14:tracePt t="18067" x="5659438" y="2035175"/>
          <p14:tracePt t="18075" x="5659438" y="2047875"/>
          <p14:tracePt t="18083" x="5659438" y="2062163"/>
          <p14:tracePt t="18091" x="5659438" y="2087563"/>
          <p14:tracePt t="18099" x="5659438" y="2100263"/>
          <p14:tracePt t="18116" x="5659438" y="2112963"/>
          <p14:tracePt t="18143" x="5659438" y="2125663"/>
          <p14:tracePt t="18159" x="5659438" y="2139950"/>
          <p14:tracePt t="18171" x="5659438" y="2152650"/>
          <p14:tracePt t="18188" x="5659438" y="2165350"/>
          <p14:tracePt t="18198" x="5659438" y="2190750"/>
          <p14:tracePt t="18204" x="5659438" y="2203450"/>
          <p14:tracePt t="18213" x="5659438" y="2217738"/>
          <p14:tracePt t="18220" x="5659438" y="2230438"/>
          <p14:tracePt t="18226" x="5672138" y="2230438"/>
          <p14:tracePt t="18235" x="5672138" y="2243138"/>
          <p14:tracePt t="18243" x="5672138" y="2255838"/>
          <p14:tracePt t="18251" x="5684838" y="2268538"/>
          <p14:tracePt t="18260" x="5684838" y="2295525"/>
          <p14:tracePt t="18267" x="5697538" y="2295525"/>
          <p14:tracePt t="18275" x="5697538" y="2308225"/>
          <p14:tracePt t="18282" x="5697538" y="2320925"/>
          <p14:tracePt t="18291" x="5697538" y="2333625"/>
          <p14:tracePt t="18299" x="5711825" y="2333625"/>
          <p14:tracePt t="18415" x="5724525" y="2333625"/>
          <p14:tracePt t="18422" x="5724525" y="2320925"/>
          <p14:tracePt t="18428" x="5749925" y="2308225"/>
          <p14:tracePt t="18439" x="5749925" y="2281238"/>
          <p14:tracePt t="18443" x="5762625" y="2281238"/>
          <p14:tracePt t="18452" x="5762625" y="2255838"/>
          <p14:tracePt t="18462" x="5775325" y="2217738"/>
          <p14:tracePt t="18467" x="5775325" y="2203450"/>
          <p14:tracePt t="18486" x="5775325" y="2190750"/>
          <p14:tracePt t="18500" x="5775325" y="2178050"/>
          <p14:tracePt t="18692" x="5789613" y="2178050"/>
          <p14:tracePt t="18707" x="5789613" y="2190750"/>
          <p14:tracePt t="18715" x="5789613" y="2230438"/>
          <p14:tracePt t="18723" x="5789613" y="2243138"/>
          <p14:tracePt t="18731" x="5802313" y="2268538"/>
          <p14:tracePt t="18739" x="5802313" y="2308225"/>
          <p14:tracePt t="18748" x="5802313" y="2320925"/>
          <p14:tracePt t="18755" x="5827713" y="2320925"/>
          <p14:tracePt t="18764" x="5827713" y="2333625"/>
          <p14:tracePt t="18771" x="5827713" y="2346325"/>
          <p14:tracePt t="18778" x="5827713" y="2359025"/>
          <p14:tracePt t="18836" x="5840413" y="2359025"/>
          <p14:tracePt t="18852" x="5853113" y="2359025"/>
          <p14:tracePt t="18859" x="5867400" y="2359025"/>
          <p14:tracePt t="18882" x="5880100" y="2359025"/>
          <p14:tracePt t="18883" x="5892800" y="2346325"/>
          <p14:tracePt t="18898" x="5905500" y="2346325"/>
          <p14:tracePt t="18924" x="5905500" y="2333625"/>
          <p14:tracePt t="18940" x="5932488" y="2320925"/>
          <p14:tracePt t="18972" x="5932488" y="2308225"/>
          <p14:tracePt t="18988" x="5932488" y="2281238"/>
          <p14:tracePt t="19004" x="5932488" y="2268538"/>
          <p14:tracePt t="19012" x="5918200" y="2268538"/>
          <p14:tracePt t="19020" x="5918200" y="2255838"/>
          <p14:tracePt t="19029" x="5905500" y="2255838"/>
          <p14:tracePt t="19034" x="5892800" y="2243138"/>
          <p14:tracePt t="19047" x="5880100" y="2243138"/>
          <p14:tracePt t="19050" x="5867400" y="2243138"/>
          <p14:tracePt t="19060" x="5853113" y="2230438"/>
          <p14:tracePt t="19067" x="5815013" y="2230438"/>
          <p14:tracePt t="19075" x="5802313" y="2217738"/>
          <p14:tracePt t="19083" x="5789613" y="2217738"/>
          <p14:tracePt t="19100" x="5775325" y="2217738"/>
          <p14:tracePt t="19212" x="5762625" y="2217738"/>
          <p14:tracePt t="19228" x="5762625" y="2230438"/>
          <p14:tracePt t="19237" x="5762625" y="2243138"/>
          <p14:tracePt t="19243" x="5762625" y="2255838"/>
          <p14:tracePt t="19259" x="5762625" y="2268538"/>
          <p14:tracePt t="19276" x="5762625" y="2295525"/>
          <p14:tracePt t="19300" x="5762625" y="2308225"/>
          <p14:tracePt t="19364" x="5775325" y="2308225"/>
          <p14:tracePt t="19388" x="5789613" y="2308225"/>
          <p14:tracePt t="21292" x="5802313" y="2320925"/>
          <p14:tracePt t="21308" x="5815013" y="2320925"/>
          <p14:tracePt t="21317" x="5815013" y="2333625"/>
          <p14:tracePt t="21322" x="5840413" y="2333625"/>
          <p14:tracePt t="21331" x="5853113" y="2333625"/>
          <p14:tracePt t="21350" x="5867400" y="2333625"/>
          <p14:tracePt t="21356" x="5880100" y="2333625"/>
          <p14:tracePt t="21365" x="5892800" y="2333625"/>
          <p14:tracePt t="21374" x="5905500" y="2333625"/>
          <p14:tracePt t="21387" x="5918200" y="2333625"/>
          <p14:tracePt t="21404" x="5945188" y="2333625"/>
          <p14:tracePt t="21492" x="5957888" y="2333625"/>
          <p14:tracePt t="21518" x="5970588" y="2333625"/>
          <p14:tracePt t="21556" x="5983288" y="2333625"/>
          <p14:tracePt t="21583" x="5995988" y="2333625"/>
          <p14:tracePt t="21588" x="6010275" y="2333625"/>
          <p14:tracePt t="21609" x="6022975" y="2333625"/>
          <p14:tracePt t="21611" x="6048375" y="2333625"/>
          <p14:tracePt t="21619" x="6073775" y="2333625"/>
          <p14:tracePt t="21629" x="6088063" y="2333625"/>
          <p14:tracePt t="21644" x="6100763" y="2333625"/>
          <p14:tracePt t="21676" x="6113463" y="2333625"/>
          <p14:tracePt t="21716" x="6138863" y="2333625"/>
          <p14:tracePt t="21739" x="6153150" y="2333625"/>
          <p14:tracePt t="21749" x="6165850" y="2333625"/>
          <p14:tracePt t="21756" x="6178550" y="2333625"/>
          <p14:tracePt t="21771" x="6191250" y="2333625"/>
          <p14:tracePt t="21788" x="6203950" y="2346325"/>
          <p14:tracePt t="21804" x="6216650" y="2346325"/>
          <p14:tracePt t="21812" x="6230938" y="2346325"/>
          <p14:tracePt t="21819" x="6256338" y="2346325"/>
          <p14:tracePt t="21828" x="6269038" y="2346325"/>
          <p14:tracePt t="21834" x="6281738" y="2346325"/>
          <p14:tracePt t="21843" x="6294438" y="2346325"/>
          <p14:tracePt t="21852" x="6308725" y="2346325"/>
          <p14:tracePt t="21859" x="6346825" y="2359025"/>
          <p14:tracePt t="21867" x="6359525" y="2359025"/>
          <p14:tracePt t="21877" x="6373813" y="2359025"/>
          <p14:tracePt t="21882" x="6386513" y="2359025"/>
          <p14:tracePt t="21902" x="6411913" y="2359025"/>
          <p14:tracePt t="21906" x="6424613" y="2359025"/>
          <p14:tracePt t="21915" x="6464300" y="2359025"/>
          <p14:tracePt t="21923" x="6477000" y="2359025"/>
          <p14:tracePt t="21932" x="6502400" y="2359025"/>
          <p14:tracePt t="21940" x="6529388" y="2359025"/>
          <p14:tracePt t="21952" x="6567488" y="2359025"/>
          <p14:tracePt t="21955" x="6594475" y="2359025"/>
          <p14:tracePt t="21966" x="6619875" y="2359025"/>
          <p14:tracePt t="21971" x="6657975" y="2359025"/>
          <p14:tracePt t="21981" x="6684963" y="2359025"/>
          <p14:tracePt t="21987" x="6697663" y="2359025"/>
          <p14:tracePt t="21997" x="6710363" y="2359025"/>
          <p14:tracePt t="22012" x="6735763" y="2359025"/>
          <p14:tracePt t="22020" x="6750050" y="2359025"/>
          <p14:tracePt t="22028" x="6762750" y="2359025"/>
          <p14:tracePt t="22036" x="6775450" y="2359025"/>
          <p14:tracePt t="22043" x="6800850" y="2359025"/>
          <p14:tracePt t="22050" x="6827838" y="2359025"/>
          <p14:tracePt t="22060" x="6865938" y="2359025"/>
          <p14:tracePt t="22067" x="6878638" y="2359025"/>
          <p14:tracePt t="22076" x="6918325" y="2359025"/>
          <p14:tracePt t="22084" x="6931025" y="2359025"/>
          <p14:tracePt t="22091" x="6956425" y="2359025"/>
          <p14:tracePt t="22100" x="6983413" y="2386013"/>
          <p14:tracePt t="22108" x="6996113" y="2386013"/>
          <p14:tracePt t="22116" x="7008813" y="2386013"/>
          <p14:tracePt t="22124" x="7021513" y="2398713"/>
          <p14:tracePt t="22132" x="7035800" y="2398713"/>
          <p14:tracePt t="22139" x="7048500" y="2398713"/>
          <p14:tracePt t="22148" x="7061200" y="2398713"/>
          <p14:tracePt t="22156" x="7086600" y="2398713"/>
          <p14:tracePt t="22165" x="7113588" y="2398713"/>
          <p14:tracePt t="22171" x="7151688" y="2398713"/>
          <p14:tracePt t="22180" x="7164388" y="2398713"/>
          <p14:tracePt t="22188" x="7177088" y="2411413"/>
          <p14:tracePt t="22198" x="7191375" y="2411413"/>
          <p14:tracePt t="22204" x="7204075" y="2411413"/>
          <p14:tracePt t="22211" x="7216775" y="2411413"/>
          <p14:tracePt t="22228" x="7216775" y="2424113"/>
          <p14:tracePt t="22244" x="7229475" y="2424113"/>
          <p14:tracePt t="22268" x="7256463" y="2424113"/>
          <p14:tracePt t="22284" x="7269163" y="2424113"/>
          <p14:tracePt t="22308" x="7281863" y="2424113"/>
          <p14:tracePt t="22324" x="7294563" y="2424113"/>
          <p14:tracePt t="22346" x="7307263" y="2424113"/>
          <p14:tracePt t="22347" x="7319963" y="2424113"/>
          <p14:tracePt t="22364" x="7334250" y="2424113"/>
          <p14:tracePt t="22371" x="7346950" y="2424113"/>
          <p14:tracePt t="22445" x="7372350" y="2424113"/>
          <p14:tracePt t="22500" x="7372350" y="2411413"/>
          <p14:tracePt t="22507" x="7385050" y="2411413"/>
          <p14:tracePt t="22689" x="7397750" y="2398713"/>
          <p14:tracePt t="22692" x="7412038" y="2373313"/>
          <p14:tracePt t="22710" x="7424738" y="2373313"/>
          <p14:tracePt t="22719" x="7424738" y="2359025"/>
          <p14:tracePt t="22844" x="7437438" y="2346325"/>
          <p14:tracePt t="22850" x="7437438" y="2333625"/>
          <p14:tracePt t="22868" x="7437438" y="2320925"/>
          <p14:tracePt t="22900" x="7437438" y="2308225"/>
          <p14:tracePt t="22924" x="7437438" y="2295525"/>
          <p14:tracePt t="22940" x="7437438" y="2268538"/>
          <p14:tracePt t="22964" x="7437438" y="2255838"/>
          <p14:tracePt t="23201" x="7450138" y="2255838"/>
          <p14:tracePt t="23276" x="7450138" y="2281238"/>
          <p14:tracePt t="23391" x="7450138" y="2295525"/>
          <p14:tracePt t="23439" x="7450138" y="2308225"/>
          <p14:tracePt t="23462" x="7437438" y="2308225"/>
          <p14:tracePt t="23492" x="7437438" y="2320925"/>
          <p14:tracePt t="23548" x="7424738" y="2320925"/>
          <p14:tracePt t="23556" x="7424738" y="2333625"/>
          <p14:tracePt t="23604" x="7412038" y="2333625"/>
          <p14:tracePt t="23628" x="7397750" y="2333625"/>
          <p14:tracePt t="23644" x="7385050" y="2346325"/>
          <p14:tracePt t="23651" x="7359650" y="2346325"/>
          <p14:tracePt t="23659" x="7346950" y="2359025"/>
          <p14:tracePt t="23667" x="7334250" y="2359025"/>
          <p14:tracePt t="23675" x="7319963" y="2359025"/>
          <p14:tracePt t="23684" x="7307263" y="2359025"/>
          <p14:tracePt t="23691" x="7294563" y="2359025"/>
          <p14:tracePt t="23708" x="7281863" y="2359025"/>
          <p14:tracePt t="23721" x="7269163" y="2359025"/>
          <p14:tracePt t="23724" x="7242175" y="2359025"/>
          <p14:tracePt t="23740" x="7229475" y="2359025"/>
          <p14:tracePt t="23748" x="7216775" y="2386013"/>
          <p14:tracePt t="23756" x="7204075" y="2386013"/>
          <p14:tracePt t="23763" x="7191375" y="2386013"/>
          <p14:tracePt t="23771" x="7177088" y="2386013"/>
          <p14:tracePt t="23785" x="7164388" y="2386013"/>
          <p14:tracePt t="23787" x="7138988" y="2386013"/>
          <p14:tracePt t="23796" x="7126288" y="2398713"/>
          <p14:tracePt t="23803" x="7113588" y="2398713"/>
          <p14:tracePt t="23812" x="7099300" y="2398713"/>
          <p14:tracePt t="23820" x="7086600" y="2398713"/>
          <p14:tracePt t="23828" x="7073900" y="2398713"/>
          <p14:tracePt t="23838" x="7061200" y="2398713"/>
          <p14:tracePt t="23842" x="7035800" y="2398713"/>
          <p14:tracePt t="23851" x="7008813" y="2398713"/>
          <p14:tracePt t="23859" x="6996113" y="2398713"/>
          <p14:tracePt t="23868" x="6983413" y="2398713"/>
          <p14:tracePt t="23876" x="6970713" y="2398713"/>
          <p14:tracePt t="23885" x="6943725" y="2398713"/>
          <p14:tracePt t="23907" x="6905625" y="2398713"/>
          <p14:tracePt t="23915" x="6892925" y="2398713"/>
          <p14:tracePt t="23923" x="6878638" y="2398713"/>
          <p14:tracePt t="23940" x="6865938" y="2398713"/>
          <p14:tracePt t="23956" x="6853238" y="2398713"/>
          <p14:tracePt t="23964" x="6827838" y="2411413"/>
          <p14:tracePt t="23972" x="6815138" y="2411413"/>
          <p14:tracePt t="23980" x="6800850" y="2411413"/>
          <p14:tracePt t="23987" x="6788150" y="2411413"/>
          <p14:tracePt t="23994" x="6775450" y="2411413"/>
          <p14:tracePt t="24003" x="6762750" y="2411413"/>
          <p14:tracePt t="24011" x="6710363" y="2411413"/>
          <p14:tracePt t="24021" x="6657975" y="2411413"/>
          <p14:tracePt t="24028" x="6632575" y="2411413"/>
          <p14:tracePt t="24035" x="6594475" y="2411413"/>
          <p14:tracePt t="24042" x="6554788" y="2411413"/>
          <p14:tracePt t="24051" x="6515100" y="2411413"/>
          <p14:tracePt t="24059" x="6489700" y="2411413"/>
          <p14:tracePt t="24068" x="6451600" y="2411413"/>
          <p14:tracePt t="24076" x="6399213" y="2411413"/>
          <p14:tracePt t="24085" x="6386513" y="2411413"/>
          <p14:tracePt t="24092" x="6359525" y="2411413"/>
          <p14:tracePt t="24101" x="6334125" y="2411413"/>
          <p14:tracePt t="24108" x="6321425" y="2411413"/>
          <p14:tracePt t="24115" x="6308725" y="2411413"/>
          <p14:tracePt t="24123" x="6294438" y="2411413"/>
          <p14:tracePt t="24132" x="6281738" y="2411413"/>
          <p14:tracePt t="24143" x="6269038" y="2411413"/>
          <p14:tracePt t="24146" x="6230938" y="2411413"/>
          <p14:tracePt t="24156" x="6216650" y="2411413"/>
          <p14:tracePt t="24162" x="6203950" y="2411413"/>
          <p14:tracePt t="24172" x="6191250" y="2411413"/>
          <p14:tracePt t="24180" x="6153150" y="2424113"/>
          <p14:tracePt t="24188" x="6138863" y="2424113"/>
          <p14:tracePt t="24196" x="6126163" y="2424113"/>
          <p14:tracePt t="24205" x="6113463" y="2424113"/>
          <p14:tracePt t="24236" x="6100763" y="2424113"/>
          <p14:tracePt t="24268" x="6088063" y="2424113"/>
          <p14:tracePt t="24276" x="6073775" y="2424113"/>
          <p14:tracePt t="24300" x="6048375" y="2424113"/>
          <p14:tracePt t="24308" x="6048375" y="2411413"/>
          <p14:tracePt t="24316" x="6035675" y="2411413"/>
          <p14:tracePt t="24324" x="6022975" y="2398713"/>
          <p14:tracePt t="24334" x="6010275" y="2386013"/>
          <p14:tracePt t="24340" x="5995988" y="2386013"/>
          <p14:tracePt t="24349" x="5995988" y="2359025"/>
          <p14:tracePt t="24359" x="5983288" y="2346325"/>
          <p14:tracePt t="24362" x="5970588" y="2333625"/>
          <p14:tracePt t="24388" x="5945188" y="2320925"/>
          <p14:tracePt t="24428" x="5945188" y="2308225"/>
          <p14:tracePt t="24436" x="5932488" y="2308225"/>
          <p14:tracePt t="24444" x="5932488" y="2295525"/>
          <p14:tracePt t="24459" x="5932488" y="2281238"/>
          <p14:tracePt t="24476" x="5918200" y="2281238"/>
          <p14:tracePt t="24486" x="5918200" y="2255838"/>
          <p14:tracePt t="24519" x="5918200" y="2243138"/>
          <p14:tracePt t="24542" x="5918200" y="2230438"/>
          <p14:tracePt t="24556" x="5918200" y="2217738"/>
          <p14:tracePt t="25156" x="5918200" y="2230438"/>
          <p14:tracePt t="25196" x="5918200" y="2243138"/>
          <p14:tracePt t="25212" x="5918200" y="2268538"/>
          <p14:tracePt t="25228" x="5918200" y="2281238"/>
          <p14:tracePt t="25244" x="5918200" y="2295525"/>
          <p14:tracePt t="25283" x="5918200" y="2308225"/>
          <p14:tracePt t="25308" x="5918200" y="2320925"/>
          <p14:tracePt t="25324" x="5905500" y="2320925"/>
          <p14:tracePt t="25343" x="5892800" y="2320925"/>
          <p14:tracePt t="25366" x="5880100" y="2320925"/>
          <p14:tracePt t="25396" x="5880100" y="2333625"/>
          <p14:tracePt t="25412" x="5867400" y="2333625"/>
          <p14:tracePt t="25421" x="5867400" y="2346325"/>
          <p14:tracePt t="25427" x="5840413" y="2346325"/>
          <p14:tracePt t="25435" x="5827713" y="2373313"/>
          <p14:tracePt t="25443" x="5815013" y="2386013"/>
          <p14:tracePt t="25451" x="5802313" y="2386013"/>
          <p14:tracePt t="25467" x="5789613" y="2398713"/>
          <p14:tracePt t="25484" x="5775325" y="2398713"/>
          <p14:tracePt t="25628" x="5775325" y="2411413"/>
          <p14:tracePt t="25636" x="5775325" y="2424113"/>
          <p14:tracePt t="25655" x="5775325" y="2436813"/>
          <p14:tracePt t="25667" x="5775325" y="2451100"/>
          <p14:tracePt t="25684" x="5775325" y="2476500"/>
          <p14:tracePt t="25701" x="5775325" y="2489200"/>
          <p14:tracePt t="25708" x="5775325" y="2501900"/>
          <p14:tracePt t="25730" x="5775325" y="2514600"/>
          <p14:tracePt t="25738" x="5775325" y="2528888"/>
          <p14:tracePt t="26359" x="5775325" y="2541588"/>
          <p14:tracePt t="26372" x="5762625" y="2554288"/>
          <p14:tracePt t="26387" x="5762625" y="2566988"/>
          <p14:tracePt t="26395" x="5737225" y="2566988"/>
          <p14:tracePt t="26403" x="5737225" y="2592388"/>
          <p14:tracePt t="26410" x="5724525" y="2606675"/>
          <p14:tracePt t="26421" x="5724525" y="2619375"/>
          <p14:tracePt t="26427" x="5711825" y="2619375"/>
          <p14:tracePt t="26438" x="5711825" y="2632075"/>
          <p14:tracePt t="26442" x="5697538" y="2632075"/>
          <p14:tracePt t="26468" x="5697538" y="2644775"/>
          <p14:tracePt t="26492" x="5684838" y="2657475"/>
          <p14:tracePt t="26516" x="5684838" y="2670175"/>
          <p14:tracePt t="26524" x="5672138" y="2670175"/>
          <p14:tracePt t="26532" x="5672138" y="2697163"/>
          <p14:tracePt t="26542" x="5659438" y="2697163"/>
          <p14:tracePt t="26547" x="5659438" y="2709863"/>
          <p14:tracePt t="26568" x="5646738" y="2722563"/>
          <p14:tracePt t="26578" x="5646738" y="2735263"/>
          <p14:tracePt t="26604" x="5646738" y="2747963"/>
          <p14:tracePt t="26630" x="5619750" y="2747963"/>
          <p14:tracePt t="26679" x="5619750" y="2762250"/>
          <p14:tracePt t="26724" x="5619750" y="2774950"/>
          <p14:tracePt t="26764" x="5619750" y="2800350"/>
          <p14:tracePt t="26788" x="5619750" y="2813050"/>
          <p14:tracePt t="26820" x="5632450" y="2813050"/>
          <p14:tracePt t="26835" x="5632450" y="2825750"/>
          <p14:tracePt t="26891" x="5646738" y="2840038"/>
          <p14:tracePt t="26964" x="5659438" y="2852738"/>
          <p14:tracePt t="26980" x="5672138" y="2865438"/>
          <p14:tracePt t="26988" x="5672138" y="2878138"/>
          <p14:tracePt t="27324" x="5684838" y="2890838"/>
          <p14:tracePt t="27352" x="5697538" y="2890838"/>
          <p14:tracePt t="27354" x="5711825" y="2917825"/>
          <p14:tracePt t="27374" x="5724525" y="2917825"/>
          <p14:tracePt t="27388" x="5724525" y="2930525"/>
          <p14:tracePt t="27394" x="5749925" y="2930525"/>
          <p14:tracePt t="27422" x="5762625" y="2930525"/>
          <p14:tracePt t="27794" x="5762625" y="2903538"/>
          <p14:tracePt t="27844" x="5762625" y="2890838"/>
          <p14:tracePt t="28488" x="5775325" y="2890838"/>
          <p14:tracePt t="28491" x="5789613" y="2890838"/>
          <p14:tracePt t="28500" x="5840413" y="2890838"/>
          <p14:tracePt t="28509" x="5892800" y="2890838"/>
          <p14:tracePt t="28515" x="5995988" y="2890838"/>
          <p14:tracePt t="28523" x="6073775" y="2890838"/>
          <p14:tracePt t="28531" x="6243638" y="2878138"/>
          <p14:tracePt t="28539" x="6294438" y="2852738"/>
          <p14:tracePt t="28549" x="6451600" y="2825750"/>
          <p14:tracePt t="28555" x="6567488" y="2825750"/>
          <p14:tracePt t="28563" x="6594475" y="2825750"/>
          <p14:tracePt t="28570" x="6632575" y="2825750"/>
          <p14:tracePt t="28580" x="6645275" y="2825750"/>
          <p14:tracePt t="28652" x="6657975" y="2825750"/>
          <p14:tracePt t="28668" x="6672263" y="2825750"/>
          <p14:tracePt t="28676" x="6684963" y="2825750"/>
          <p14:tracePt t="28683" x="6735763" y="2825750"/>
          <p14:tracePt t="28691" x="6750050" y="2825750"/>
          <p14:tracePt t="28701" x="6800850" y="2825750"/>
          <p14:tracePt t="28707" x="6815138" y="2825750"/>
          <p14:tracePt t="28718" x="6865938" y="2825750"/>
          <p14:tracePt t="28722" x="6878638" y="2825750"/>
          <p14:tracePt t="28780" x="6892925" y="2825750"/>
          <p14:tracePt t="28796" x="6918325" y="2825750"/>
          <p14:tracePt t="28804" x="6918325" y="2852738"/>
          <p14:tracePt t="28811" x="6943725" y="2903538"/>
          <p14:tracePt t="28821" x="6943725" y="2930525"/>
          <p14:tracePt t="28828" x="6943725" y="2981325"/>
          <p14:tracePt t="28837" x="6943725" y="3021013"/>
          <p14:tracePt t="28844" x="6943725" y="3073400"/>
          <p14:tracePt t="28854" x="6943725" y="3111500"/>
          <p14:tracePt t="28858" x="6943725" y="3163888"/>
          <p14:tracePt t="28867" x="6943725" y="3176588"/>
          <p14:tracePt t="28876" x="6943725" y="3214688"/>
          <p14:tracePt t="28883" x="6943725" y="3241675"/>
          <p14:tracePt t="28948" x="6931025" y="3241675"/>
          <p14:tracePt t="28955" x="6931025" y="3228975"/>
          <p14:tracePt t="28964" x="6931025" y="3214688"/>
          <p14:tracePt t="28973" x="6918325" y="3176588"/>
          <p14:tracePt t="28978" x="6918325" y="3151188"/>
          <p14:tracePt t="28987" x="6918325" y="3111500"/>
          <p14:tracePt t="28997" x="6918325" y="3098800"/>
          <p14:tracePt t="29003" x="6918325" y="3046413"/>
          <p14:tracePt t="29011" x="6931025" y="3008313"/>
          <p14:tracePt t="29020" x="6970713" y="2981325"/>
          <p14:tracePt t="29027" x="6983413" y="2955925"/>
          <p14:tracePt t="29037" x="6996113" y="2943225"/>
          <p14:tracePt t="29043" x="7021513" y="2943225"/>
          <p14:tracePt t="29051" x="7035800" y="2943225"/>
          <p14:tracePt t="29060" x="7048500" y="2930525"/>
          <p14:tracePt t="29066" x="7061200" y="2930525"/>
          <p14:tracePt t="29076" x="7061200" y="2917825"/>
          <p14:tracePt t="29142" x="7073900" y="2917825"/>
          <p14:tracePt t="29348" x="7061200" y="2917825"/>
          <p14:tracePt t="29364" x="7048500" y="2917825"/>
          <p14:tracePt t="29376" x="7048500" y="2930525"/>
          <p14:tracePt t="29378" x="7048500" y="2943225"/>
          <p14:tracePt t="29386" x="7035800" y="2981325"/>
          <p14:tracePt t="29396" x="7035800" y="3033713"/>
          <p14:tracePt t="29403" x="7035800" y="3073400"/>
          <p14:tracePt t="29411" x="7035800" y="3176588"/>
          <p14:tracePt t="29418" x="7035800" y="3201988"/>
          <p14:tracePt t="29427" x="7035800" y="3279775"/>
          <p14:tracePt t="29437" x="7035800" y="3319463"/>
          <p14:tracePt t="29442" x="7048500" y="3397250"/>
          <p14:tracePt t="29453" x="7126288" y="3513138"/>
          <p14:tracePt t="29459" x="7138988" y="3552825"/>
          <p14:tracePt t="29467" x="7191375" y="3668713"/>
          <p14:tracePt t="29475" x="7204075" y="3681413"/>
          <p14:tracePt t="29486" x="7216775" y="3733800"/>
          <p14:tracePt t="29491" x="7216775" y="3746500"/>
          <p14:tracePt t="29507" x="7229475" y="3811588"/>
          <p14:tracePt t="29515" x="7229475" y="3824288"/>
          <p14:tracePt t="29532" x="7229475" y="3836988"/>
          <p14:tracePt t="29540" x="7229475" y="3851275"/>
          <p14:tracePt t="29564" x="7216775" y="3851275"/>
          <p14:tracePt t="29580" x="7204075" y="3851275"/>
          <p14:tracePt t="29589" x="7191375" y="3851275"/>
          <p14:tracePt t="29594" x="7177088" y="3851275"/>
          <p14:tracePt t="29603" x="7164388" y="3851275"/>
          <p14:tracePt t="29610" x="7138988" y="3836988"/>
          <p14:tracePt t="29619" x="7126288" y="3824288"/>
          <p14:tracePt t="29627" x="7099300" y="3773488"/>
          <p14:tracePt t="29635" x="7061200" y="3708400"/>
          <p14:tracePt t="29643" x="7035800" y="3681413"/>
          <p14:tracePt t="29651" x="7021513" y="3668713"/>
          <p14:tracePt t="29659" x="7021513" y="3643313"/>
          <p14:tracePt t="29668" x="7021513" y="3630613"/>
          <p14:tracePt t="29691" x="7021513" y="3617913"/>
          <p14:tracePt t="29748" x="7008813" y="3617913"/>
          <p14:tracePt t="29757" x="7008813" y="3603625"/>
          <p14:tracePt t="29763" x="7008813" y="3590925"/>
          <p14:tracePt t="29770" x="7008813" y="3578225"/>
          <p14:tracePt t="29782" x="6996113" y="3565525"/>
          <p14:tracePt t="29787" x="6996113" y="3540125"/>
          <p14:tracePt t="29797" x="6996113" y="3500438"/>
          <p14:tracePt t="29803" x="6996113" y="3475038"/>
          <p14:tracePt t="29812" x="6996113" y="3448050"/>
          <p14:tracePt t="29821" x="6996113" y="3435350"/>
          <p14:tracePt t="29826" x="6996113" y="3397250"/>
          <p14:tracePt t="29835" x="7021513" y="3370263"/>
          <p14:tracePt t="29842" x="7035800" y="3357563"/>
          <p14:tracePt t="29852" x="7035800" y="3332163"/>
          <p14:tracePt t="29860" x="7048500" y="3319463"/>
          <p14:tracePt t="29869" x="7061200" y="3292475"/>
          <p14:tracePt t="29875" x="7061200" y="3279775"/>
          <p14:tracePt t="29888" x="7073900" y="3254375"/>
          <p14:tracePt t="29905" x="7086600" y="3228975"/>
          <p14:tracePt t="29906" x="7086600" y="3214688"/>
          <p14:tracePt t="29915" x="7086600" y="3201988"/>
          <p14:tracePt t="29923" x="7086600" y="3189288"/>
          <p14:tracePt t="29933" x="7086600" y="3151188"/>
          <p14:tracePt t="29938" x="7086600" y="3136900"/>
          <p14:tracePt t="29946" x="7086600" y="3124200"/>
          <p14:tracePt t="29954" x="7086600" y="3111500"/>
          <p14:tracePt t="29963" x="7086600" y="3086100"/>
          <p14:tracePt t="29970" x="7086600" y="3059113"/>
          <p14:tracePt t="29979" x="7086600" y="3046413"/>
          <p14:tracePt t="29988" x="7086600" y="3033713"/>
          <p14:tracePt t="29996" x="7086600" y="3021013"/>
          <p14:tracePt t="30005" x="7086600" y="3008313"/>
          <p14:tracePt t="30020" x="7086600" y="2995613"/>
          <p14:tracePt t="30038" x="7086600" y="2981325"/>
          <p14:tracePt t="30043" x="7086600" y="2955925"/>
          <p14:tracePt t="30052" x="7086600" y="2943225"/>
          <p14:tracePt t="30058" x="7086600" y="2930525"/>
          <p14:tracePt t="30067" x="7086600" y="2917825"/>
          <p14:tracePt t="30076" x="7086600" y="2903538"/>
          <p14:tracePt t="30092" x="7086600" y="2890838"/>
          <p14:tracePt t="30103" x="7086600" y="2878138"/>
          <p14:tracePt t="30106" x="7086600" y="2852738"/>
          <p14:tracePt t="30300" x="7113588" y="2852738"/>
          <p14:tracePt t="30307" x="7126288" y="2852738"/>
          <p14:tracePt t="30315" x="7151688" y="2852738"/>
          <p14:tracePt t="30323" x="7191375" y="2852738"/>
          <p14:tracePt t="30331" x="7216775" y="2852738"/>
          <p14:tracePt t="30339" x="7294563" y="2852738"/>
          <p14:tracePt t="30347" x="7397750" y="2852738"/>
          <p14:tracePt t="30356" x="7437438" y="2852738"/>
          <p14:tracePt t="30364" x="7515225" y="2852738"/>
          <p14:tracePt t="30372" x="7527925" y="2852738"/>
          <p14:tracePt t="30380" x="7540625" y="2852738"/>
          <p14:tracePt t="30505" x="7540625" y="2865438"/>
          <p14:tracePt t="30608" x="7554913" y="2865438"/>
          <p14:tracePt t="30610" x="7554913" y="2852738"/>
          <p14:tracePt t="30620" x="7567613" y="2840038"/>
          <p14:tracePt t="30627" x="7580313" y="2840038"/>
          <p14:tracePt t="30635" x="7618413" y="2825750"/>
          <p14:tracePt t="30642" x="7632700" y="2825750"/>
          <p14:tracePt t="30651" x="7670800" y="2813050"/>
          <p14:tracePt t="30659" x="7683500" y="2813050"/>
          <p14:tracePt t="30668" x="7697788" y="2800350"/>
          <p14:tracePt t="30675" x="7723188" y="2800350"/>
          <p14:tracePt t="30682" x="7735888" y="2800350"/>
          <p14:tracePt t="31116" x="7735888" y="2813050"/>
          <p14:tracePt t="31124" x="7723188" y="2825750"/>
          <p14:tracePt t="31148" x="7723188" y="2840038"/>
          <p14:tracePt t="31206" x="7710488" y="2852738"/>
          <p14:tracePt t="31468" x="7710488" y="2878138"/>
          <p14:tracePt t="31476" x="7697788" y="2878138"/>
          <p14:tracePt t="31484" x="7697788" y="2890838"/>
          <p14:tracePt t="31490" x="7683500" y="2890838"/>
          <p14:tracePt t="31499" x="7683500" y="2903538"/>
          <p14:tracePt t="31507" x="7670800" y="2917825"/>
          <p14:tracePt t="31516" x="7645400" y="2943225"/>
          <p14:tracePt t="31524" x="7632700" y="2968625"/>
          <p14:tracePt t="31532" x="7618413" y="3008313"/>
          <p14:tracePt t="31543" x="7605713" y="3033713"/>
          <p14:tracePt t="31548" x="7605713" y="3059113"/>
          <p14:tracePt t="31555" x="7580313" y="3111500"/>
          <p14:tracePt t="31563" x="7580313" y="3136900"/>
          <p14:tracePt t="31571" x="7580313" y="3163888"/>
          <p14:tracePt t="31582" x="7580313" y="3176588"/>
          <p14:tracePt t="31586" x="7580313" y="3214688"/>
          <p14:tracePt t="31596" x="7580313" y="3228975"/>
          <p14:tracePt t="31603" x="7580313" y="3241675"/>
          <p14:tracePt t="31611" x="7580313" y="3254375"/>
          <p14:tracePt t="31621" x="7580313" y="3267075"/>
          <p14:tracePt t="31629" x="7580313" y="3279775"/>
          <p14:tracePt t="31634" x="7580313" y="3292475"/>
          <p14:tracePt t="31644" x="7580313" y="3306763"/>
          <p14:tracePt t="31652" x="7580313" y="3332163"/>
          <p14:tracePt t="31668" x="7580313" y="3344863"/>
          <p14:tracePt t="31703" x="7580313" y="3357563"/>
          <p14:tracePt t="31708" x="7580313" y="3370263"/>
          <p14:tracePt t="31725" x="7580313" y="3384550"/>
          <p14:tracePt t="31740" x="7567613" y="3397250"/>
          <p14:tracePt t="31747" x="7567613" y="3409950"/>
          <p14:tracePt t="31755" x="7554913" y="3435350"/>
          <p14:tracePt t="31774" x="7554913" y="3448050"/>
          <p14:tracePt t="31779" x="7540625" y="3448050"/>
          <p14:tracePt t="31787" x="7527925" y="3462338"/>
          <p14:tracePt t="31796" x="7527925" y="3475038"/>
          <p14:tracePt t="31828" x="7527925" y="3487738"/>
          <p14:tracePt t="31860" x="7515225" y="3487738"/>
          <p14:tracePt t="31892" x="7489825" y="3487738"/>
          <p14:tracePt t="32680" x="7477125" y="3487738"/>
          <p14:tracePt t="32693" x="7462838" y="3487738"/>
          <p14:tracePt t="32712" x="7450138" y="3487738"/>
          <p14:tracePt t="32748" x="7437438" y="3487738"/>
          <p14:tracePt t="32804" x="7424738" y="3487738"/>
          <p14:tracePt t="32834" x="7412038" y="3487738"/>
          <p14:tracePt t="32836" x="7385050" y="3487738"/>
          <p14:tracePt t="33020" x="7397750" y="3487738"/>
          <p14:tracePt t="33036" x="7412038" y="3487738"/>
          <p14:tracePt t="33046" x="7424738" y="3487738"/>
          <p14:tracePt t="33051" x="7450138" y="3487738"/>
          <p14:tracePt t="33059" x="7462838" y="3487738"/>
          <p14:tracePt t="33069" x="7515225" y="3487738"/>
          <p14:tracePt t="33087" x="7567613" y="3487738"/>
          <p14:tracePt t="33091" x="7567613" y="3500438"/>
          <p14:tracePt t="33099" x="7605713" y="3525838"/>
          <p14:tracePt t="33110" x="7632700" y="3540125"/>
          <p14:tracePt t="33114" x="7645400" y="3540125"/>
          <p14:tracePt t="33124" x="7670800" y="3552825"/>
          <p14:tracePt t="33131" x="7683500" y="3552825"/>
          <p14:tracePt t="33140" x="7697788" y="3565525"/>
          <p14:tracePt t="33147" x="7697788" y="3578225"/>
          <p14:tracePt t="33156" x="7723188" y="3603625"/>
          <p14:tracePt t="33162" x="7748588" y="3617913"/>
          <p14:tracePt t="33171" x="7761288" y="3617913"/>
          <p14:tracePt t="33180" x="7775575" y="3630613"/>
          <p14:tracePt t="33192" x="7788275" y="3643313"/>
          <p14:tracePt t="33197" x="7800975" y="3656013"/>
          <p14:tracePt t="33203" x="7800975" y="3668713"/>
          <p14:tracePt t="33211" x="7813675" y="3681413"/>
          <p14:tracePt t="33222" x="7813675" y="3708400"/>
          <p14:tracePt t="33226" x="7826375" y="3708400"/>
          <p14:tracePt t="33235" x="7826375" y="3721100"/>
          <p14:tracePt t="33260" x="7826375" y="3733800"/>
          <p14:tracePt t="33276" x="7826375" y="3746500"/>
          <p14:tracePt t="33292" x="7826375" y="3759200"/>
          <p14:tracePt t="33313" x="7826375" y="3773488"/>
          <p14:tracePt t="33315" x="7826375" y="3786188"/>
          <p14:tracePt t="33323" x="7826375" y="3798888"/>
          <p14:tracePt t="33331" x="7826375" y="3824288"/>
          <p14:tracePt t="33348" x="7826375" y="3836988"/>
          <p14:tracePt t="33360" x="7826375" y="3851275"/>
          <p14:tracePt t="33375" x="7826375" y="3863975"/>
          <p14:tracePt t="33380" x="7826375" y="3876675"/>
          <p14:tracePt t="33404" x="7813675" y="3889375"/>
          <p14:tracePt t="33421" x="7813675" y="3902075"/>
          <p14:tracePt t="33444" x="7800975" y="3929063"/>
          <p14:tracePt t="33492" x="7788275" y="3941763"/>
          <p14:tracePt t="33516" x="7788275" y="3954463"/>
          <p14:tracePt t="33540" x="7788275" y="3967163"/>
          <p14:tracePt t="33567" x="7788275" y="3979863"/>
          <p14:tracePt t="33767" x="7788275" y="3992563"/>
          <p14:tracePt t="34527" x="7800975" y="3992563"/>
          <p14:tracePt t="34798" x="7813675" y="3992563"/>
          <p14:tracePt t="34828" x="7813675" y="3979863"/>
          <p14:tracePt t="34932" x="7813675" y="3992563"/>
          <p14:tracePt t="34940" x="7813675" y="4006850"/>
          <p14:tracePt t="34949" x="7813675" y="4032250"/>
          <p14:tracePt t="34956" x="7826375" y="4044950"/>
          <p14:tracePt t="34962" x="7826375" y="4057650"/>
          <p14:tracePt t="34971" x="7826375" y="4084638"/>
          <p14:tracePt t="34979" x="7826375" y="4097338"/>
          <p14:tracePt t="34988" x="7826375" y="4122738"/>
          <p14:tracePt t="34996" x="7839075" y="4135438"/>
          <p14:tracePt t="35003" x="7839075" y="4148138"/>
          <p14:tracePt t="35010" x="7839075" y="4162425"/>
          <p14:tracePt t="35019" x="7839075" y="4175125"/>
          <p14:tracePt t="35027" x="7839075" y="4187825"/>
          <p14:tracePt t="35035" x="7839075" y="4200525"/>
          <p14:tracePt t="35043" x="7839075" y="4213225"/>
          <p14:tracePt t="35053" x="7839075" y="4240213"/>
          <p14:tracePt t="35068" x="7839075" y="4252913"/>
          <p14:tracePt t="35084" x="7826375" y="4265613"/>
          <p14:tracePt t="35092" x="7813675" y="4278313"/>
          <p14:tracePt t="35102" x="7813675" y="4291013"/>
          <p14:tracePt t="35130" x="7800975" y="4303713"/>
          <p14:tracePt t="35155" x="7788275" y="4303713"/>
          <p14:tracePt t="35220" x="7775575" y="4303713"/>
          <p14:tracePt t="35236" x="7761288" y="4303713"/>
          <p14:tracePt t="35252" x="7735888" y="4318000"/>
          <p14:tracePt t="35268" x="7723188" y="4343400"/>
          <p14:tracePt t="35288" x="7710488" y="4343400"/>
          <p14:tracePt t="35291" x="7697788" y="4356100"/>
          <p14:tracePt t="35302" x="7683500" y="4368800"/>
          <p14:tracePt t="35308" x="7670800" y="4368800"/>
          <p14:tracePt t="35315" x="7658100" y="4381500"/>
          <p14:tracePt t="35767" x="7632700" y="4381500"/>
          <p14:tracePt t="37092" x="7632700" y="4395788"/>
          <p14:tracePt t="37113" x="7632700" y="4408488"/>
          <p14:tracePt t="37468" x="7618413" y="4408488"/>
          <p14:tracePt t="37495" x="7605713" y="4395788"/>
          <p14:tracePt t="37498" x="7593013" y="4381500"/>
          <p14:tracePt t="37507" x="7580313" y="4368800"/>
          <p14:tracePt t="37518" x="7567613" y="4356100"/>
          <p14:tracePt t="37523" x="7554913" y="4330700"/>
          <p14:tracePt t="37531" x="7554913" y="4318000"/>
          <p14:tracePt t="37539" x="7527925" y="4303713"/>
          <p14:tracePt t="37548" x="7515225" y="4278313"/>
          <p14:tracePt t="37555" x="7502525" y="4265613"/>
          <p14:tracePt t="37563" x="7489825" y="4225925"/>
          <p14:tracePt t="37571" x="7489825" y="4213225"/>
          <p14:tracePt t="37580" x="7477125" y="4162425"/>
          <p14:tracePt t="37589" x="7450138" y="4122738"/>
          <p14:tracePt t="37595" x="7437438" y="4110038"/>
          <p14:tracePt t="37605" x="7424738" y="4044950"/>
          <p14:tracePt t="37612" x="7412038" y="4032250"/>
          <p14:tracePt t="37619" x="7372350" y="3992563"/>
          <p14:tracePt t="37627" x="7359650" y="3979863"/>
          <p14:tracePt t="37635" x="7307263" y="3929063"/>
          <p14:tracePt t="37643" x="7269163" y="3863975"/>
          <p14:tracePt t="37652" x="7242175" y="3836988"/>
          <p14:tracePt t="37662" x="7204075" y="3773488"/>
          <p14:tracePt t="37666" x="7177088" y="3759200"/>
          <p14:tracePt t="37674" x="7138988" y="3695700"/>
          <p14:tracePt t="37683" x="7126288" y="3681413"/>
          <p14:tracePt t="37691" x="7048500" y="3643313"/>
          <p14:tracePt t="37700" x="7035800" y="3617913"/>
          <p14:tracePt t="37706" x="6970713" y="3578225"/>
          <p14:tracePt t="37715" x="6931025" y="3552825"/>
          <p14:tracePt t="37725" x="6918325" y="3540125"/>
          <p14:tracePt t="37731" x="6892925" y="3525838"/>
          <p14:tracePt t="37739" x="6892925" y="3513138"/>
          <p14:tracePt t="37749" x="6853238" y="3500438"/>
          <p14:tracePt t="37755" x="6840538" y="3500438"/>
          <p14:tracePt t="37764" x="6815138" y="3500438"/>
          <p14:tracePt t="37770" x="6775450" y="3475038"/>
          <p14:tracePt t="37779" x="6762750" y="3462338"/>
          <p14:tracePt t="37788" x="6710363" y="3448050"/>
          <p14:tracePt t="37795" x="6697663" y="3448050"/>
          <p14:tracePt t="37804" x="6645275" y="3422650"/>
          <p14:tracePt t="37810" x="6607175" y="3409950"/>
          <p14:tracePt t="37819" x="6554788" y="3397250"/>
          <p14:tracePt t="37827" x="6515100" y="3370263"/>
          <p14:tracePt t="37835" x="6464300" y="3357563"/>
          <p14:tracePt t="37843" x="6399213" y="3332163"/>
          <p14:tracePt t="37854" x="6386513" y="3319463"/>
          <p14:tracePt t="37858" x="6359525" y="3306763"/>
          <p14:tracePt t="37867" x="6334125" y="3306763"/>
          <p14:tracePt t="37875" x="6321425" y="3292475"/>
          <p14:tracePt t="37956" x="6308725" y="3292475"/>
          <p14:tracePt t="37973" x="6294438" y="3292475"/>
          <p14:tracePt t="37979" x="6281738" y="3292475"/>
          <p14:tracePt t="37998" x="6269038" y="3292475"/>
          <p14:tracePt t="38011" x="6256338" y="3292475"/>
          <p14:tracePt t="38028" x="6256338" y="3279775"/>
          <p14:tracePt t="38037" x="6243638" y="3279775"/>
          <p14:tracePt t="38116" x="6216650" y="3279775"/>
          <p14:tracePt t="38141" x="6203950" y="3279775"/>
          <p14:tracePt t="38652" x="6230938" y="3279775"/>
          <p14:tracePt t="38660" x="6243638" y="3279775"/>
          <p14:tracePt t="38667" x="6256338" y="3279775"/>
          <p14:tracePt t="38675" x="6281738" y="3279775"/>
          <p14:tracePt t="38683" x="6334125" y="3279775"/>
          <p14:tracePt t="38692" x="6359525" y="3279775"/>
          <p14:tracePt t="38699" x="6386513" y="3279775"/>
          <p14:tracePt t="38707" x="6399213" y="3279775"/>
          <p14:tracePt t="38717" x="6411913" y="3279775"/>
          <p14:tracePt t="38723" x="6424613" y="3279775"/>
          <p14:tracePt t="38731" x="6451600" y="3279775"/>
          <p14:tracePt t="38739" x="6477000" y="3279775"/>
          <p14:tracePt t="38748" x="6515100" y="3279775"/>
          <p14:tracePt t="38755" x="6529388" y="3279775"/>
          <p14:tracePt t="38763" x="6529388" y="3267075"/>
          <p14:tracePt t="38771" x="6554788" y="3267075"/>
          <p14:tracePt t="38779" x="6567488" y="3241675"/>
          <p14:tracePt t="38788" x="6580188" y="3241675"/>
          <p14:tracePt t="38996" x="6607175" y="3241675"/>
          <p14:tracePt t="39015" x="6619875" y="3241675"/>
          <p14:tracePt t="39019" x="6632575" y="3241675"/>
          <p14:tracePt t="39027" x="6657975" y="3241675"/>
          <p14:tracePt t="39036" x="6672263" y="3241675"/>
          <p14:tracePt t="39043" x="6723063" y="3254375"/>
          <p14:tracePt t="39051" x="6788150" y="3254375"/>
          <p14:tracePt t="39058" x="6800850" y="3254375"/>
          <p14:tracePt t="39068" x="6853238" y="3254375"/>
          <p14:tracePt t="39075" x="6865938" y="3254375"/>
          <p14:tracePt t="39083" x="6892925" y="3254375"/>
          <p14:tracePt t="39091" x="6905625" y="3254375"/>
          <p14:tracePt t="39108" x="6918325" y="3254375"/>
          <p14:tracePt t="39139" x="6931025" y="3254375"/>
          <p14:tracePt t="39147" x="6956425" y="3254375"/>
          <p14:tracePt t="39164" x="6970713" y="3254375"/>
          <p14:tracePt t="39172" x="6983413" y="3254375"/>
          <p14:tracePt t="39179" x="7008813" y="3254375"/>
          <p14:tracePt t="39189" x="7021513" y="3254375"/>
          <p14:tracePt t="39194" x="7048500" y="3254375"/>
          <p14:tracePt t="39204" x="7061200" y="3254375"/>
          <p14:tracePt t="39211" x="7073900" y="3254375"/>
          <p14:tracePt t="39700" x="7061200" y="3254375"/>
          <p14:tracePt t="39707" x="7035800" y="3254375"/>
          <p14:tracePt t="39715" x="7021513" y="3254375"/>
          <p14:tracePt t="39732" x="7008813" y="3254375"/>
          <p14:tracePt t="39740" x="6996113" y="3254375"/>
          <p14:tracePt t="39748" x="6970713" y="3254375"/>
          <p14:tracePt t="39756" x="6931025" y="3228975"/>
          <p14:tracePt t="39763" x="6892925" y="3228975"/>
          <p14:tracePt t="39771" x="6865938" y="3228975"/>
          <p14:tracePt t="39779" x="6827838" y="3214688"/>
          <p14:tracePt t="39787" x="6788150" y="3214688"/>
          <p14:tracePt t="39796" x="6762750" y="3214688"/>
          <p14:tracePt t="39805" x="6750050" y="3214688"/>
          <p14:tracePt t="39811" x="6710363" y="3214688"/>
          <p14:tracePt t="39824" x="6684963" y="3214688"/>
          <p14:tracePt t="39831" x="6672263" y="3214688"/>
          <p14:tracePt t="39835" x="6632575" y="3214688"/>
          <p14:tracePt t="39843" x="6619875" y="3214688"/>
          <p14:tracePt t="39852" x="6594475" y="3214688"/>
          <p14:tracePt t="39860" x="6580188" y="3214688"/>
          <p14:tracePt t="39868" x="6554788" y="3214688"/>
          <p14:tracePt t="39874" x="6542088" y="3214688"/>
          <p14:tracePt t="39888" x="6529388" y="3214688"/>
          <p14:tracePt t="39891" x="6515100" y="3214688"/>
          <p14:tracePt t="39900" x="6502400" y="3214688"/>
          <p14:tracePt t="39908" x="6489700" y="3214688"/>
          <p14:tracePt t="39915" x="6477000" y="3214688"/>
          <p14:tracePt t="39923" x="6451600" y="3214688"/>
          <p14:tracePt t="39932" x="6437313" y="3214688"/>
          <p14:tracePt t="39939" x="6424613" y="3214688"/>
          <p14:tracePt t="39947" x="6399213" y="3214688"/>
          <p14:tracePt t="39958" x="6386513" y="3214688"/>
          <p14:tracePt t="40004" x="6359525" y="3214688"/>
          <p14:tracePt t="40060" x="6346825" y="3214688"/>
          <p14:tracePt t="40171" x="6386513" y="3214688"/>
          <p14:tracePt t="40179" x="6399213" y="3214688"/>
          <p14:tracePt t="40186" x="6411913" y="3214688"/>
          <p14:tracePt t="40195" x="6464300" y="3214688"/>
          <p14:tracePt t="40204" x="6515100" y="3214688"/>
          <p14:tracePt t="40211" x="6529388" y="3214688"/>
          <p14:tracePt t="40224" x="6567488" y="3214688"/>
          <p14:tracePt t="40226" x="6580188" y="3214688"/>
          <p14:tracePt t="40240" x="6594475" y="3214688"/>
          <p14:tracePt t="40242" x="6607175" y="3214688"/>
          <p14:tracePt t="40259" x="6619875" y="3214688"/>
          <p14:tracePt t="40271" x="6632575" y="3214688"/>
          <p14:tracePt t="40275" x="6657975" y="3214688"/>
          <p14:tracePt t="40287" x="6672263" y="3214688"/>
          <p14:tracePt t="40292" x="6684963" y="3214688"/>
          <p14:tracePt t="40300" x="6697663" y="3214688"/>
          <p14:tracePt t="40310" x="6710363" y="3214688"/>
          <p14:tracePt t="40316" x="6723063" y="3214688"/>
          <p14:tracePt t="40324" x="6762750" y="3214688"/>
          <p14:tracePt t="40332" x="6775450" y="3214688"/>
          <p14:tracePt t="40340" x="6788150" y="3214688"/>
          <p14:tracePt t="40348" x="6800850" y="3214688"/>
          <p14:tracePt t="40356" x="6815138" y="3214688"/>
          <p14:tracePt t="40372" x="6827838" y="3214688"/>
          <p14:tracePt t="40391" x="6840538" y="3214688"/>
          <p14:tracePt t="40428" x="6865938" y="3214688"/>
          <p14:tracePt t="40436" x="6878638" y="3214688"/>
          <p14:tracePt t="40444" x="6892925" y="3214688"/>
          <p14:tracePt t="40457" x="6905625" y="3214688"/>
          <p14:tracePt t="40460" x="6918325" y="3214688"/>
          <p14:tracePt t="40469" x="6931025" y="3214688"/>
          <p14:tracePt t="40475" x="6970713" y="3214688"/>
          <p14:tracePt t="40483" x="6983413" y="3214688"/>
          <p14:tracePt t="40491" x="7008813" y="3214688"/>
          <p14:tracePt t="40499" x="7021513" y="3214688"/>
          <p14:tracePt t="40507" x="7061200" y="3214688"/>
          <p14:tracePt t="40515" x="7073900" y="3214688"/>
          <p14:tracePt t="40649" x="7086600" y="3214688"/>
          <p14:tracePt t="40692" x="7099300" y="3214688"/>
          <p14:tracePt t="40721" x="7113588" y="3214688"/>
          <p14:tracePt t="40732" x="7138988" y="3214688"/>
          <p14:tracePt t="40740" x="7151688" y="3214688"/>
          <p14:tracePt t="40750" x="7164388" y="3214688"/>
          <p14:tracePt t="40755" x="7177088" y="3214688"/>
          <p14:tracePt t="40770" x="7191375" y="3214688"/>
          <p14:tracePt t="40772" x="7204075" y="3214688"/>
          <p14:tracePt t="43797" x="7216775" y="3214688"/>
          <p14:tracePt t="43804" x="7229475" y="3214688"/>
          <p14:tracePt t="43812" x="7269163" y="3214688"/>
          <p14:tracePt t="43821" x="7294563" y="3214688"/>
          <p14:tracePt t="43827" x="7319963" y="3214688"/>
          <p14:tracePt t="43835" x="7359650" y="3214688"/>
          <p14:tracePt t="43843" x="7397750" y="3189288"/>
          <p14:tracePt t="43851" x="7450138" y="3189288"/>
          <p14:tracePt t="43859" x="7540625" y="3176588"/>
          <p14:tracePt t="43866" x="7554913" y="3163888"/>
          <p14:tracePt t="43875" x="7605713" y="3136900"/>
          <p14:tracePt t="43886" x="7632700" y="3124200"/>
          <p14:tracePt t="43904" x="7710488" y="3098800"/>
          <p14:tracePt t="43907" x="7761288" y="3073400"/>
          <p14:tracePt t="43915" x="7800975" y="3033713"/>
          <p14:tracePt t="43922" x="7813675" y="3021013"/>
          <p14:tracePt t="43931" x="7839075" y="2981325"/>
          <p14:tracePt t="43939" x="7878763" y="2968625"/>
          <p14:tracePt t="43950" x="7904163" y="2930525"/>
          <p14:tracePt t="43954" x="7931150" y="2890838"/>
          <p14:tracePt t="43963" x="7956550" y="2840038"/>
          <p14:tracePt t="43970" x="7969250" y="2825750"/>
          <p14:tracePt t="43978" x="7981950" y="2774950"/>
          <p14:tracePt t="43987" x="8021638" y="2709863"/>
          <p14:tracePt t="43995" x="8021638" y="2684463"/>
          <p14:tracePt t="44004" x="8021638" y="2632075"/>
          <p14:tracePt t="44011" x="8021638" y="2606675"/>
          <p14:tracePt t="44019" x="8021638" y="2579688"/>
          <p14:tracePt t="44028" x="8021638" y="2566988"/>
          <p14:tracePt t="44037" x="8021638" y="2514600"/>
          <p14:tracePt t="44042" x="8021638" y="2463800"/>
          <p14:tracePt t="44051" x="8008938" y="2451100"/>
          <p14:tracePt t="44059" x="7981950" y="2398713"/>
          <p14:tracePt t="44067" x="7969250" y="2373313"/>
          <p14:tracePt t="44075" x="7956550" y="2346325"/>
          <p14:tracePt t="44084" x="7956550" y="2333625"/>
          <p14:tracePt t="44092" x="7918450" y="2295525"/>
          <p14:tracePt t="44100" x="7904163" y="2281238"/>
          <p14:tracePt t="44110" x="7891463" y="2255838"/>
          <p14:tracePt t="44119" x="7853363" y="2217738"/>
          <p14:tracePt t="44122" x="7839075" y="2203450"/>
          <p14:tracePt t="44131" x="7826375" y="2152650"/>
          <p14:tracePt t="44138" x="7813675" y="2152650"/>
          <p14:tracePt t="44150" x="7775575" y="2112963"/>
          <p14:tracePt t="44155" x="7735888" y="2100263"/>
          <p14:tracePt t="44162" x="7710488" y="2074863"/>
          <p14:tracePt t="44170" x="7670800" y="2047875"/>
          <p14:tracePt t="44178" x="7658100" y="2022475"/>
          <p14:tracePt t="44187" x="7632700" y="2009775"/>
          <p14:tracePt t="44195" x="7605713" y="1997075"/>
          <p14:tracePt t="44203" x="7593013" y="1984375"/>
          <p14:tracePt t="44211" x="7580313" y="1984375"/>
          <p14:tracePt t="44218" x="7540625" y="1944688"/>
          <p14:tracePt t="44226" x="7527925" y="1944688"/>
          <p14:tracePt t="44235" x="7489825" y="1931988"/>
          <p14:tracePt t="44242" x="7462838" y="1931988"/>
          <p14:tracePt t="44251" x="7462838" y="1919288"/>
          <p14:tracePt t="44258" x="7424738" y="1919288"/>
          <p14:tracePt t="44266" x="7424738" y="1906588"/>
          <p14:tracePt t="44274" x="7397750" y="1906588"/>
          <p14:tracePt t="44282" x="7385050" y="1892300"/>
          <p14:tracePt t="44291" x="7359650" y="1892300"/>
          <p14:tracePt t="44298" x="7334250" y="1879600"/>
          <p14:tracePt t="44306" x="7307263" y="1879600"/>
          <p14:tracePt t="44315" x="7269163" y="1854200"/>
          <p14:tracePt t="44322" x="7256463" y="1854200"/>
          <p14:tracePt t="44331" x="7229475" y="1854200"/>
          <p14:tracePt t="44338" x="7216775" y="1854200"/>
          <p14:tracePt t="44346" x="7177088" y="1854200"/>
          <p14:tracePt t="44354" x="7138988" y="1841500"/>
          <p14:tracePt t="44363" x="7113588" y="1841500"/>
          <p14:tracePt t="44370" x="7073900" y="1841500"/>
          <p14:tracePt t="44379" x="7048500" y="1841500"/>
          <p14:tracePt t="44386" x="7008813" y="1814513"/>
          <p14:tracePt t="44394" x="6996113" y="1814513"/>
          <p14:tracePt t="44402" x="6956425" y="1814513"/>
          <p14:tracePt t="44410" x="6943725" y="1814513"/>
          <p14:tracePt t="44418" x="6918325" y="1814513"/>
          <p14:tracePt t="44426" x="6865938" y="1814513"/>
          <p14:tracePt t="44435" x="6827838" y="1828800"/>
          <p14:tracePt t="44442" x="6775450" y="1828800"/>
          <p14:tracePt t="44451" x="6750050" y="1828800"/>
          <p14:tracePt t="44458" x="6710363" y="1841500"/>
          <p14:tracePt t="44467" x="6672263" y="1841500"/>
          <p14:tracePt t="44474" x="6619875" y="1866900"/>
          <p14:tracePt t="44483" x="6580188" y="1879600"/>
          <p14:tracePt t="44491" x="6515100" y="1892300"/>
          <p14:tracePt t="44501" x="6464300" y="1919288"/>
          <p14:tracePt t="44507" x="6451600" y="1931988"/>
          <p14:tracePt t="44516" x="6411913" y="1944688"/>
          <p14:tracePt t="44523" x="6399213" y="1944688"/>
          <p14:tracePt t="44533" x="6373813" y="1984375"/>
          <p14:tracePt t="44541" x="6359525" y="1997075"/>
          <p14:tracePt t="44547" x="6308725" y="2035175"/>
          <p14:tracePt t="44555" x="6269038" y="2087563"/>
          <p14:tracePt t="44562" x="6269038" y="2100263"/>
          <p14:tracePt t="44570" x="6216650" y="2152650"/>
          <p14:tracePt t="44579" x="6216650" y="2165350"/>
          <p14:tracePt t="44586" x="6191250" y="2243138"/>
          <p14:tracePt t="44595" x="6178550" y="2281238"/>
          <p14:tracePt t="44602" x="6138863" y="2359025"/>
          <p14:tracePt t="44610" x="6138863" y="2386013"/>
          <p14:tracePt t="44619" x="6113463" y="2476500"/>
          <p14:tracePt t="44627" x="6100763" y="2554288"/>
          <p14:tracePt t="44635" x="6100763" y="2579688"/>
          <p14:tracePt t="44643" x="6100763" y="2657475"/>
          <p14:tracePt t="44651" x="6100763" y="2697163"/>
          <p14:tracePt t="44659" x="6100763" y="2747963"/>
          <p14:tracePt t="44667" x="6100763" y="2787650"/>
          <p14:tracePt t="44675" x="6100763" y="2840038"/>
          <p14:tracePt t="44683" x="6100763" y="2890838"/>
          <p14:tracePt t="44691" x="6100763" y="2930525"/>
          <p14:tracePt t="44699" x="6126163" y="2981325"/>
          <p14:tracePt t="44707" x="6126163" y="2995613"/>
          <p14:tracePt t="44715" x="6126163" y="3046413"/>
          <p14:tracePt t="44723" x="6138863" y="3086100"/>
          <p14:tracePt t="44732" x="6138863" y="3136900"/>
          <p14:tracePt t="44739" x="6138863" y="3151188"/>
          <p14:tracePt t="44749" x="6153150" y="3228975"/>
          <p14:tracePt t="44754" x="6178550" y="3279775"/>
          <p14:tracePt t="44764" x="6178550" y="3319463"/>
          <p14:tracePt t="44770" x="6178550" y="3370263"/>
          <p14:tracePt t="44779" x="6191250" y="3409950"/>
          <p14:tracePt t="44786" x="6191250" y="3462338"/>
          <p14:tracePt t="44795" x="6191250" y="3500438"/>
          <p14:tracePt t="44803" x="6216650" y="3552825"/>
          <p14:tracePt t="44811" x="6216650" y="3590925"/>
          <p14:tracePt t="44819" x="6230938" y="3617913"/>
          <p14:tracePt t="44831" x="6230938" y="3681413"/>
          <p14:tracePt t="44834" x="6230938" y="3708400"/>
          <p14:tracePt t="44848" x="6243638" y="3759200"/>
          <p14:tracePt t="44851" x="6243638" y="3786188"/>
          <p14:tracePt t="44858" x="6269038" y="3836988"/>
          <p14:tracePt t="44867" x="6281738" y="3851275"/>
          <p14:tracePt t="44874" x="6308725" y="3902075"/>
          <p14:tracePt t="44882" x="6359525" y="3979863"/>
          <p14:tracePt t="44899" x="6411913" y="4070350"/>
          <p14:tracePt t="44906" x="6437313" y="4110038"/>
          <p14:tracePt t="44915" x="6477000" y="4162425"/>
          <p14:tracePt t="44922" x="6502400" y="4200525"/>
          <p14:tracePt t="44931" x="6542088" y="4240213"/>
          <p14:tracePt t="44938" x="6580188" y="4265613"/>
          <p14:tracePt t="44947" x="6580188" y="4303713"/>
          <p14:tracePt t="44955" x="6607175" y="4343400"/>
          <p14:tracePt t="44963" x="6619875" y="4356100"/>
          <p14:tracePt t="44971" x="6645275" y="4395788"/>
          <p14:tracePt t="44979" x="6657975" y="4395788"/>
          <p14:tracePt t="44987" x="6672263" y="4421188"/>
          <p14:tracePt t="44995" x="6684963" y="4421188"/>
          <p14:tracePt t="45002" x="6710363" y="4459288"/>
          <p14:tracePt t="45010" x="6735763" y="4486275"/>
          <p14:tracePt t="45019" x="6775450" y="4511675"/>
          <p14:tracePt t="45027" x="6815138" y="4524375"/>
          <p14:tracePt t="45035" x="6840538" y="4524375"/>
          <p14:tracePt t="45043" x="6905625" y="4551363"/>
          <p14:tracePt t="45051" x="6918325" y="4551363"/>
          <p14:tracePt t="45059" x="6970713" y="4576763"/>
          <p14:tracePt t="45067" x="6996113" y="4576763"/>
          <p14:tracePt t="45075" x="7061200" y="4576763"/>
          <p14:tracePt t="45083" x="7086600" y="4602163"/>
          <p14:tracePt t="45091" x="7113588" y="4602163"/>
          <p14:tracePt t="45099" x="7151688" y="4602163"/>
          <p14:tracePt t="45107" x="7191375" y="4602163"/>
          <p14:tracePt t="45115" x="7242175" y="4602163"/>
          <p14:tracePt t="45123" x="7256463" y="4602163"/>
          <p14:tracePt t="45132" x="7307263" y="4602163"/>
          <p14:tracePt t="45139" x="7372350" y="4602163"/>
          <p14:tracePt t="45147" x="7397750" y="4602163"/>
          <p14:tracePt t="45159" x="7450138" y="4602163"/>
          <p14:tracePt t="45162" x="7489825" y="4602163"/>
          <p14:tracePt t="45171" x="7567613" y="4602163"/>
          <p14:tracePt t="45180" x="7580313" y="4602163"/>
          <p14:tracePt t="45187" x="7645400" y="4602163"/>
          <p14:tracePt t="45195" x="7761288" y="4589463"/>
          <p14:tracePt t="45205" x="7813675" y="4564063"/>
          <p14:tracePt t="45211" x="7918450" y="4551363"/>
          <p14:tracePt t="45219" x="7956550" y="4551363"/>
          <p14:tracePt t="45227" x="8086725" y="4524375"/>
          <p14:tracePt t="45235" x="8139113" y="4511675"/>
          <p14:tracePt t="45243" x="8280400" y="4486275"/>
          <p14:tracePt t="45251" x="8332788" y="4459288"/>
          <p14:tracePt t="45259" x="8437563" y="4446588"/>
          <p14:tracePt t="45267" x="8553450" y="4395788"/>
          <p14:tracePt t="45275" x="8593138" y="4381500"/>
          <p14:tracePt t="45283" x="8670925" y="4356100"/>
          <p14:tracePt t="45291" x="8709025" y="4318000"/>
          <p14:tracePt t="45301" x="8786813" y="4303713"/>
          <p14:tracePt t="45307" x="8826500" y="4291013"/>
          <p14:tracePt t="45314" x="8904288" y="4265613"/>
          <p14:tracePt t="45323" x="8969375" y="4225925"/>
          <p14:tracePt t="45332" x="8982075" y="4187825"/>
          <p14:tracePt t="45340" x="9034463" y="4175125"/>
          <p14:tracePt t="45347" x="9059863" y="4162425"/>
          <p14:tracePt t="45355" x="9085263" y="4122738"/>
          <p14:tracePt t="45362" x="9124950" y="4110038"/>
          <p14:tracePt t="45370" x="9163050" y="4044950"/>
          <p14:tracePt t="45379" x="9177338" y="4019550"/>
          <p14:tracePt t="45386" x="9215438" y="3979863"/>
          <p14:tracePt t="45394" x="9255125" y="3914775"/>
          <p14:tracePt t="45402" x="9267825" y="3876675"/>
          <p14:tracePt t="45411" x="9305925" y="3851275"/>
          <p14:tracePt t="45420" x="9305925" y="3811588"/>
          <p14:tracePt t="45427" x="9332913" y="3759200"/>
          <p14:tracePt t="45435" x="9345613" y="3746500"/>
          <p14:tracePt t="45443" x="9358313" y="3668713"/>
          <p14:tracePt t="45451" x="9383713" y="3617913"/>
          <p14:tracePt t="45459" x="9383713" y="3578225"/>
          <p14:tracePt t="45468" x="9398000" y="3500438"/>
          <p14:tracePt t="45475" x="9423400" y="3462338"/>
          <p14:tracePt t="45484" x="9423400" y="3384550"/>
          <p14:tracePt t="45491" x="9436100" y="3332163"/>
          <p14:tracePt t="45501" x="9436100" y="3254375"/>
          <p14:tracePt t="45506" x="9448800" y="3214688"/>
          <p14:tracePt t="45515" x="9448800" y="3136900"/>
          <p14:tracePt t="45523" x="9448800" y="3033713"/>
          <p14:tracePt t="45533" x="9448800" y="3008313"/>
          <p14:tracePt t="45539" x="9448800" y="2930525"/>
          <p14:tracePt t="45548" x="9448800" y="2890838"/>
          <p14:tracePt t="45555" x="9448800" y="2813050"/>
          <p14:tracePt t="45564" x="9448800" y="2787650"/>
          <p14:tracePt t="45570" x="9448800" y="2709863"/>
          <p14:tracePt t="45579" x="9410700" y="2619375"/>
          <p14:tracePt t="45586" x="9410700" y="2606675"/>
          <p14:tracePt t="45595" x="9383713" y="2528888"/>
          <p14:tracePt t="45602" x="9371013" y="2514600"/>
          <p14:tracePt t="45612" x="9332913" y="2463800"/>
          <p14:tracePt t="45620" x="9320213" y="2436813"/>
          <p14:tracePt t="45626" x="9305925" y="2398713"/>
          <p14:tracePt t="45635" x="9280525" y="2359025"/>
          <p14:tracePt t="45643" x="9267825" y="2320925"/>
          <p14:tracePt t="45651" x="9228138" y="2268538"/>
          <p14:tracePt t="45660" x="9215438" y="2255838"/>
          <p14:tracePt t="45671" x="9177338" y="2217738"/>
          <p14:tracePt t="45674" x="9163050" y="2203450"/>
          <p14:tracePt t="45684" x="9137650" y="2178050"/>
          <p14:tracePt t="45691" x="9112250" y="2152650"/>
          <p14:tracePt t="45700" x="9085263" y="2125663"/>
          <p14:tracePt t="45706" x="9047163" y="2100263"/>
          <p14:tracePt t="45715" x="9034463" y="2087563"/>
          <p14:tracePt t="45722" x="8982075" y="2062163"/>
          <p14:tracePt t="45732" x="8969375" y="2047875"/>
          <p14:tracePt t="45738" x="8929688" y="2022475"/>
          <p14:tracePt t="45749" x="8916988" y="2009775"/>
          <p14:tracePt t="45755" x="8864600" y="1984375"/>
          <p14:tracePt t="45764" x="8851900" y="1984375"/>
          <p14:tracePt t="45772" x="8799513" y="1957388"/>
          <p14:tracePt t="45779" x="8748713" y="1919288"/>
          <p14:tracePt t="45787" x="8709025" y="1919288"/>
          <p14:tracePt t="45796" x="8658225" y="1906588"/>
          <p14:tracePt t="45804" x="8605838" y="1906588"/>
          <p14:tracePt t="45810" x="8540750" y="1879600"/>
          <p14:tracePt t="45818" x="8515350" y="1879600"/>
          <p14:tracePt t="45828" x="8423275" y="1866900"/>
          <p14:tracePt t="45836" x="8320088" y="1866900"/>
          <p14:tracePt t="45844" x="8294688" y="1866900"/>
          <p14:tracePt t="45854" x="8216900" y="1841500"/>
          <p14:tracePt t="45858" x="8177213" y="1828800"/>
          <p14:tracePt t="45867" x="8074025" y="1828800"/>
          <p14:tracePt t="45879" x="8034338" y="1814513"/>
          <p14:tracePt t="45897" x="7904163" y="1789113"/>
          <p14:tracePt t="45900" x="7826375" y="1776413"/>
          <p14:tracePt t="45906" x="7748588" y="1776413"/>
          <p14:tracePt t="45915" x="7710488" y="1751013"/>
          <p14:tracePt t="45923" x="7632700" y="1736725"/>
          <p14:tracePt t="45931" x="7567613" y="1736725"/>
          <p14:tracePt t="45939" x="7489825" y="1711325"/>
          <p14:tracePt t="45947" x="7462838" y="1711325"/>
          <p14:tracePt t="45956" x="7412038" y="1711325"/>
          <p14:tracePt t="45965" x="7319963" y="1698625"/>
          <p14:tracePt t="45972" x="7307263" y="1698625"/>
          <p14:tracePt t="45978" x="7281863" y="1673225"/>
          <p14:tracePt t="45986" x="7242175" y="1673225"/>
          <p14:tracePt t="45995" x="7191375" y="1673225"/>
          <p14:tracePt t="46004" x="7177088" y="1658938"/>
          <p14:tracePt t="46012" x="7138988" y="1658938"/>
          <p14:tracePt t="46019" x="7126288" y="1658938"/>
          <p14:tracePt t="46026" x="7099300" y="1658938"/>
          <p14:tracePt t="46035" x="7061200" y="1658938"/>
          <p14:tracePt t="46044" x="7035800" y="1646238"/>
          <p14:tracePt t="46051" x="6996113" y="1646238"/>
          <p14:tracePt t="46068" x="6918325" y="1646238"/>
          <p14:tracePt t="46074" x="6892925" y="1646238"/>
          <p14:tracePt t="46083" x="6827838" y="1646238"/>
          <p14:tracePt t="46090" x="6750050" y="1646238"/>
          <p14:tracePt t="46099" x="6723063" y="1646238"/>
          <p14:tracePt t="46107" x="6619875" y="1646238"/>
          <p14:tracePt t="46115" x="6580188" y="1646238"/>
          <p14:tracePt t="46124" x="6502400" y="1646238"/>
          <p14:tracePt t="46134" x="6477000" y="1646238"/>
          <p14:tracePt t="46140" x="6411913" y="1646238"/>
          <p14:tracePt t="46148" x="6386513" y="1646238"/>
          <p14:tracePt t="46159" x="6346825" y="1646238"/>
          <p14:tracePt t="46162" x="6334125" y="1646238"/>
          <p14:tracePt t="46170" x="6308725" y="1646238"/>
          <p14:tracePt t="46179" x="6281738" y="1646238"/>
          <p14:tracePt t="46186" x="6269038" y="1646238"/>
          <p14:tracePt t="46195" x="6256338" y="1658938"/>
          <p14:tracePt t="46206" x="6230938" y="1658938"/>
          <p14:tracePt t="46212" x="6216650" y="1673225"/>
          <p14:tracePt t="46219" x="6191250" y="1685925"/>
          <p14:tracePt t="46230" x="6165850" y="1711325"/>
          <p14:tracePt t="46235" x="6153150" y="1736725"/>
          <p14:tracePt t="46243" x="6126163" y="1751013"/>
          <p14:tracePt t="46252" x="6088063" y="1776413"/>
          <p14:tracePt t="46258" x="6061075" y="1789113"/>
          <p14:tracePt t="46267" x="6035675" y="1814513"/>
          <p14:tracePt t="46275" x="6022975" y="1841500"/>
          <p14:tracePt t="46285" x="5983288" y="1866900"/>
          <p14:tracePt t="46290" x="5945188" y="1906588"/>
          <p14:tracePt t="46299" x="5932488" y="1919288"/>
          <p14:tracePt t="46306" x="5905500" y="1970088"/>
          <p14:tracePt t="46315" x="5880100" y="2009775"/>
          <p14:tracePt t="46322" x="5840413" y="2047875"/>
          <p14:tracePt t="46333" x="5827713" y="2074863"/>
          <p14:tracePt t="46339" x="5789613" y="2139950"/>
          <p14:tracePt t="46347" x="5789613" y="2165350"/>
          <p14:tracePt t="46355" x="5775325" y="2230438"/>
          <p14:tracePt t="46367" x="5724525" y="2308225"/>
          <p14:tracePt t="46376" x="5724525" y="2346325"/>
          <p14:tracePt t="46379" x="5711825" y="2451100"/>
          <p14:tracePt t="46387" x="5711825" y="2489200"/>
          <p14:tracePt t="46395" x="5711825" y="2566988"/>
          <p14:tracePt t="46404" x="5711825" y="2619375"/>
          <p14:tracePt t="46411" x="5711825" y="2697163"/>
          <p14:tracePt t="46420" x="5711825" y="2774950"/>
          <p14:tracePt t="46427" x="5711825" y="2800350"/>
          <p14:tracePt t="46435" x="5711825" y="2878138"/>
          <p14:tracePt t="46443" x="5711825" y="2917825"/>
          <p14:tracePt t="46451" x="5711825" y="2995613"/>
          <p14:tracePt t="46460" x="5724525" y="3033713"/>
          <p14:tracePt t="46471" x="5749925" y="3086100"/>
          <p14:tracePt t="46474" x="5762625" y="3098800"/>
          <p14:tracePt t="46482" x="5775325" y="3151188"/>
          <p14:tracePt t="46493" x="5815013" y="3214688"/>
          <p14:tracePt t="46498" x="5840413" y="3241675"/>
          <p14:tracePt t="46508" x="5853113" y="3279775"/>
          <p14:tracePt t="46521" x="5853113" y="3292475"/>
          <p14:tracePt t="46523" x="5867400" y="3332163"/>
          <p14:tracePt t="46531" x="5880100" y="3344863"/>
          <p14:tracePt t="46538" x="5905500" y="3370263"/>
          <p14:tracePt t="46547" x="5918200" y="3409950"/>
          <p14:tracePt t="46556" x="5918200" y="3422650"/>
          <p14:tracePt t="46562" x="5918200" y="3462338"/>
          <p14:tracePt t="46571" x="5932488" y="3475038"/>
          <p14:tracePt t="46580" x="5945188" y="3500438"/>
          <p14:tracePt t="46589" x="5945188" y="3540125"/>
          <p14:tracePt t="46594" x="5970588" y="3552825"/>
          <p14:tracePt t="46603" x="5970588" y="3565525"/>
          <p14:tracePt t="46613" x="5995988" y="3603625"/>
          <p14:tracePt t="46620" x="6022975" y="3643313"/>
          <p14:tracePt t="46626" x="6022975" y="3656013"/>
          <p14:tracePt t="46635" x="6022975" y="3681413"/>
          <p14:tracePt t="46644" x="6035675" y="3681413"/>
          <p14:tracePt t="46652" x="6048375" y="3721100"/>
          <p14:tracePt t="46660" x="6061075" y="3733800"/>
          <p14:tracePt t="46669" x="6073775" y="3759200"/>
          <p14:tracePt t="46674" x="6088063" y="3773488"/>
          <p14:tracePt t="46682" x="6113463" y="3786188"/>
          <p14:tracePt t="46691" x="6126163" y="3824288"/>
          <p14:tracePt t="46703" x="6138863" y="3836988"/>
          <p14:tracePt t="46707" x="6153150" y="3876675"/>
          <p14:tracePt t="46715" x="6165850" y="3889375"/>
          <p14:tracePt t="46722" x="6191250" y="3914775"/>
          <p14:tracePt t="46735" x="6203950" y="3914775"/>
          <p14:tracePt t="46738" x="6216650" y="3954463"/>
          <p14:tracePt t="46747" x="6230938" y="3992563"/>
          <p14:tracePt t="46754" x="6243638" y="4006850"/>
          <p14:tracePt t="46763" x="6269038" y="4019550"/>
          <p14:tracePt t="46772" x="6281738" y="4032250"/>
          <p14:tracePt t="46780" x="6281738" y="4044950"/>
          <p14:tracePt t="46788" x="6294438" y="4044950"/>
          <p14:tracePt t="46801" x="6308725" y="4084638"/>
          <p14:tracePt t="46802" x="6321425" y="4097338"/>
          <p14:tracePt t="46810" x="6334125" y="4110038"/>
          <p14:tracePt t="46821" x="6373813" y="4135438"/>
          <p14:tracePt t="46828" x="6373813" y="4162425"/>
          <p14:tracePt t="46834" x="6386513" y="4175125"/>
          <p14:tracePt t="46844" x="6399213" y="4187825"/>
          <p14:tracePt t="46851" x="6424613" y="4213225"/>
          <p14:tracePt t="46858" x="6437313" y="4213225"/>
          <p14:tracePt t="46866" x="6451600" y="4252913"/>
          <p14:tracePt t="46876" x="6464300" y="4265613"/>
          <p14:tracePt t="46888" x="6477000" y="4278313"/>
          <p14:tracePt t="46898" x="6489700" y="4303713"/>
          <p14:tracePt t="46908" x="6502400" y="4330700"/>
          <p14:tracePt t="46915" x="6529388" y="4330700"/>
          <p14:tracePt t="46923" x="6542088" y="4343400"/>
          <p14:tracePt t="46935" x="6554788" y="4356100"/>
          <p14:tracePt t="46939" x="6567488" y="4356100"/>
          <p14:tracePt t="46950" x="6607175" y="4368800"/>
          <p14:tracePt t="46956" x="6619875" y="4368800"/>
          <p14:tracePt t="46962" x="6672263" y="4381500"/>
          <p14:tracePt t="46971" x="6684963" y="4381500"/>
          <p14:tracePt t="46980" x="6735763" y="4381500"/>
          <p14:tracePt t="46988" x="6762750" y="4381500"/>
          <p14:tracePt t="46996" x="6815138" y="4408488"/>
          <p14:tracePt t="47006" x="6892925" y="4408488"/>
          <p14:tracePt t="47010" x="6918325" y="4408488"/>
          <p14:tracePt t="47019" x="6956425" y="4408488"/>
          <p14:tracePt t="47027" x="6996113" y="4408488"/>
          <p14:tracePt t="47035" x="7035800" y="4408488"/>
          <p14:tracePt t="47044" x="7048500" y="4408488"/>
          <p14:tracePt t="47052" x="7099300" y="4408488"/>
          <p14:tracePt t="47059" x="7126288" y="4408488"/>
          <p14:tracePt t="47067" x="7138988" y="4408488"/>
          <p14:tracePt t="47076" x="7177088" y="4408488"/>
          <p14:tracePt t="47084" x="7191375" y="4408488"/>
          <p14:tracePt t="47092" x="7204075" y="4408488"/>
          <p14:tracePt t="47103" x="7216775" y="4408488"/>
          <p14:tracePt t="47108" x="7229475" y="4408488"/>
          <p14:tracePt t="47117" x="7242175" y="4408488"/>
          <p14:tracePt t="47125" x="7256463" y="4408488"/>
          <p14:tracePt t="47131" x="7281863" y="4408488"/>
          <p14:tracePt t="47140" x="7294563" y="4408488"/>
          <p14:tracePt t="47151" x="7307263" y="4408488"/>
          <p14:tracePt t="47156" x="7319963" y="4408488"/>
          <p14:tracePt t="47178" x="7334250" y="4408488"/>
          <p14:tracePt t="47179" x="7346950" y="4408488"/>
          <p14:tracePt t="47189" x="7385050" y="4408488"/>
          <p14:tracePt t="47195" x="7397750" y="4408488"/>
          <p14:tracePt t="47202" x="7424738" y="4408488"/>
          <p14:tracePt t="47210" x="7450138" y="4408488"/>
          <p14:tracePt t="47218" x="7489825" y="4408488"/>
          <p14:tracePt t="47228" x="7502525" y="4381500"/>
          <p14:tracePt t="47237" x="7540625" y="4381500"/>
          <p14:tracePt t="47244" x="7554913" y="4381500"/>
          <p14:tracePt t="47253" x="7580313" y="4381500"/>
          <p14:tracePt t="47259" x="7618413" y="4368800"/>
          <p14:tracePt t="47266" x="7632700" y="4368800"/>
          <p14:tracePt t="47277" x="7645400" y="4368800"/>
          <p14:tracePt t="47284" x="7670800" y="4368800"/>
          <p14:tracePt t="47292" x="7683500" y="4368800"/>
          <p14:tracePt t="47300" x="7697788" y="4368800"/>
          <p14:tracePt t="47307" x="7710488" y="4356100"/>
          <p14:tracePt t="47316" x="7723188" y="4356100"/>
          <p14:tracePt t="47336" x="7735888" y="4356100"/>
          <p14:tracePt t="47340" x="7748588" y="4356100"/>
          <p14:tracePt t="47348" x="7775575" y="4356100"/>
          <p14:tracePt t="47357" x="7788275" y="4356100"/>
          <p14:tracePt t="47371" x="7800975" y="4343400"/>
          <p14:tracePt t="47389" x="7813675" y="4343400"/>
          <p14:tracePt t="47416" x="7826375" y="4343400"/>
          <p14:tracePt t="47428" x="7839075" y="4343400"/>
          <p14:tracePt t="47445" x="7853363" y="4343400"/>
          <p14:tracePt t="47508" x="7853363" y="4330700"/>
          <p14:tracePt t="47523" x="7878763" y="4330700"/>
          <p14:tracePt t="49517" x="7891463" y="4330700"/>
          <p14:tracePt t="49532" x="7891463" y="4318000"/>
          <p14:tracePt t="49894" x="7891463" y="4330700"/>
          <p14:tracePt t="49937" x="7891463" y="4343400"/>
          <p14:tracePt t="49980" x="7904163" y="4343400"/>
          <p14:tracePt t="50281" x="7891463" y="4343400"/>
          <p14:tracePt t="50283" x="7866063" y="4343400"/>
          <p14:tracePt t="50292" x="7853363" y="4343400"/>
          <p14:tracePt t="50299" x="7839075" y="4356100"/>
          <p14:tracePt t="50308" x="7826375" y="4356100"/>
          <p14:tracePt t="50315" x="7826375" y="4368800"/>
          <p14:tracePt t="53800" x="7813675" y="4381500"/>
          <p14:tracePt t="53804" x="7813675" y="4395788"/>
          <p14:tracePt t="53812" x="7800975" y="4395788"/>
          <p14:tracePt t="53820" x="7800975" y="4421188"/>
          <p14:tracePt t="53827" x="7788275" y="4433888"/>
          <p14:tracePt t="53835" x="7761288" y="4446588"/>
          <p14:tracePt t="53843" x="7735888" y="4473575"/>
          <p14:tracePt t="53851" x="7723188" y="4473575"/>
          <p14:tracePt t="53860" x="7710488" y="4498975"/>
          <p14:tracePt t="53867" x="7683500" y="4511675"/>
          <p14:tracePt t="53875" x="7658100" y="4524375"/>
          <p14:tracePt t="53883" x="7618413" y="4537075"/>
          <p14:tracePt t="53894" x="7580313" y="4564063"/>
          <p14:tracePt t="53899" x="7527925" y="4576763"/>
          <p14:tracePt t="53907" x="7489825" y="4602163"/>
          <p14:tracePt t="53915" x="7437438" y="4602163"/>
          <p14:tracePt t="53922" x="7412038" y="4602163"/>
          <p14:tracePt t="53932" x="7319963" y="4614863"/>
          <p14:tracePt t="53938" x="7294563" y="4614863"/>
          <p14:tracePt t="53949" x="7216775" y="4641850"/>
          <p14:tracePt t="53955" x="7177088" y="4641850"/>
          <p14:tracePt t="53963" x="7099300" y="4654550"/>
          <p14:tracePt t="53970" x="6996113" y="4654550"/>
          <p14:tracePt t="53979" x="6983413" y="4654550"/>
          <p14:tracePt t="53987" x="6892925" y="4654550"/>
          <p14:tracePt t="53996" x="6853238" y="4654550"/>
          <p14:tracePt t="54003" x="6775450" y="4654550"/>
          <p14:tracePt t="54012" x="6750050" y="4654550"/>
          <p14:tracePt t="54020" x="6672263" y="4654550"/>
          <p14:tracePt t="54031" x="6645275" y="4654550"/>
          <p14:tracePt t="54035" x="6607175" y="4654550"/>
          <p14:tracePt t="54043" x="6542088" y="4654550"/>
          <p14:tracePt t="54051" x="6529388" y="4654550"/>
          <p14:tracePt t="54060" x="6515100" y="4654550"/>
          <p14:tracePt t="54068" x="6502400" y="4654550"/>
          <p14:tracePt t="54075" x="6489700" y="4654550"/>
          <p14:tracePt t="54084" x="6477000" y="4654550"/>
          <p14:tracePt t="54092" x="6437313" y="4667250"/>
          <p14:tracePt t="54100" x="6399213" y="4692650"/>
          <p14:tracePt t="54108" x="6386513" y="4692650"/>
          <p14:tracePt t="54117" x="6373813" y="4692650"/>
          <p14:tracePt t="54123" x="6359525" y="4692650"/>
          <p14:tracePt t="54133" x="6346825" y="4692650"/>
          <p14:tracePt t="54139" x="6334125" y="4692650"/>
          <p14:tracePt t="54156" x="6321425" y="4692650"/>
          <p14:tracePt t="54180" x="6321425" y="4706938"/>
          <p14:tracePt t="54196" x="6294438" y="4719638"/>
          <p14:tracePt t="54203" x="6294438" y="4732338"/>
          <p14:tracePt t="54211" x="6281738" y="4745038"/>
          <p14:tracePt t="54227" x="6269038" y="4757738"/>
          <p14:tracePt t="54235" x="6256338" y="4757738"/>
          <p14:tracePt t="54255" x="6243638" y="4784725"/>
          <p14:tracePt t="54260" x="6230938" y="4784725"/>
          <p14:tracePt t="54268" x="6230938" y="4797425"/>
          <p14:tracePt t="54278" x="6216650" y="4797425"/>
          <p14:tracePt t="54291" x="6191250" y="4797425"/>
          <p14:tracePt t="54308" x="6178550" y="4810125"/>
          <p14:tracePt t="54317" x="6165850" y="4810125"/>
          <p14:tracePt t="54324" x="6153150" y="4822825"/>
          <p14:tracePt t="54336" x="6138863" y="4822825"/>
          <p14:tracePt t="54338" x="6126163" y="4822825"/>
          <p14:tracePt t="54349" x="6073775" y="4822825"/>
          <p14:tracePt t="54360" x="6022975" y="4822825"/>
          <p14:tracePt t="54362" x="6010275" y="4822825"/>
          <p14:tracePt t="54371" x="5932488" y="4835525"/>
          <p14:tracePt t="54380" x="5905500" y="4835525"/>
          <p14:tracePt t="54387" x="5827713" y="4835525"/>
          <p14:tracePt t="54394" x="5815013" y="4835525"/>
          <p14:tracePt t="54404" x="5762625" y="4835525"/>
          <p14:tracePt t="54412" x="5697538" y="4835525"/>
          <p14:tracePt t="54420" x="5684838" y="4835525"/>
          <p14:tracePt t="54427" x="5659438" y="4835525"/>
          <p14:tracePt t="54435" x="5646738" y="4835525"/>
          <p14:tracePt t="54443" x="5632450" y="4835525"/>
          <p14:tracePt t="54468" x="5607050" y="4835525"/>
          <p14:tracePt t="54476" x="5594350" y="4835525"/>
          <p14:tracePt t="54485" x="5581650" y="4835525"/>
          <p14:tracePt t="54496" x="5568950" y="4835525"/>
          <p14:tracePt t="54499" x="5554663" y="4835525"/>
          <p14:tracePt t="54507" x="5516563" y="4835525"/>
          <p14:tracePt t="54518" x="5503863" y="4822825"/>
          <p14:tracePt t="54522" x="5476875" y="4822825"/>
          <p14:tracePt t="54532" x="5399088" y="4822825"/>
          <p14:tracePt t="54538" x="5295900" y="4797425"/>
          <p14:tracePt t="54548" x="5256213" y="4784725"/>
          <p14:tracePt t="54555" x="5153025" y="4784725"/>
          <p14:tracePt t="54565" x="5113338" y="4770438"/>
          <p14:tracePt t="54570" x="5035550" y="4745038"/>
          <p14:tracePt t="54579" x="5010150" y="4745038"/>
          <p14:tracePt t="54587" x="4932363" y="4745038"/>
          <p14:tracePt t="54599" x="4906963" y="4745038"/>
          <p14:tracePt t="54602" x="4879975" y="4745038"/>
          <p14:tracePt t="54613" x="4867275" y="4732338"/>
          <p14:tracePt t="54620" x="4854575" y="4732338"/>
          <p14:tracePt t="54635" x="4841875" y="4732338"/>
          <p14:tracePt t="54652" x="4814888" y="4732338"/>
          <p14:tracePt t="54660" x="4802188" y="4732338"/>
          <p14:tracePt t="54668" x="4751388" y="4732338"/>
          <p14:tracePt t="54675" x="4737100" y="4732338"/>
          <p14:tracePt t="54683" x="4646613" y="4719638"/>
          <p14:tracePt t="54691" x="4621213" y="4719638"/>
          <p14:tracePt t="54700" x="4478338" y="4692650"/>
          <p14:tracePt t="54708" x="4451350" y="4667250"/>
          <p14:tracePt t="54724" x="4257675" y="4654550"/>
          <p14:tracePt t="54731" x="4152900" y="4629150"/>
          <p14:tracePt t="54738" x="4037013" y="4602163"/>
          <p14:tracePt t="54751" x="3997325" y="4602163"/>
          <p14:tracePt t="54755" x="3971925" y="4589463"/>
          <p14:tracePt t="54766" x="3932238" y="4589463"/>
          <p14:tracePt t="54773" x="3881438" y="4589463"/>
          <p14:tracePt t="54779" x="3881438" y="4576763"/>
          <p14:tracePt t="54788" x="3868738" y="4576763"/>
          <p14:tracePt t="54798" x="3829050" y="4576763"/>
          <p14:tracePt t="54803" x="3816350" y="4576763"/>
          <p14:tracePt t="54811" x="3803650" y="4576763"/>
          <p14:tracePt t="54820" x="3789363" y="4576763"/>
          <p14:tracePt t="54829" x="3776663" y="4576763"/>
          <p14:tracePt t="54835" x="3763963" y="4576763"/>
          <p14:tracePt t="54843" x="3711575" y="4576763"/>
          <p14:tracePt t="54851" x="3698875" y="4576763"/>
          <p14:tracePt t="54859" x="3648075" y="4576763"/>
          <p14:tracePt t="54867" x="3568700" y="4576763"/>
          <p14:tracePt t="54876" x="3530600" y="4576763"/>
          <p14:tracePt t="54884" x="3478213" y="4551363"/>
          <p14:tracePt t="54909" x="3375025" y="4537075"/>
          <p14:tracePt t="54923" x="3362325" y="4537075"/>
          <p14:tracePt t="54977" x="3362325" y="4524375"/>
          <p14:tracePt t="54982" x="3348038" y="4524375"/>
          <p14:tracePt t="55002" x="3348038" y="4511675"/>
          <p14:tracePt t="55011" x="3335338" y="4511675"/>
          <p14:tracePt t="55020" x="3335338" y="4498975"/>
          <p14:tracePt t="55027" x="3322638" y="4486275"/>
          <p14:tracePt t="55035" x="3322638" y="4459288"/>
          <p14:tracePt t="55043" x="3309938" y="4459288"/>
          <p14:tracePt t="55052" x="3309938" y="4446588"/>
          <p14:tracePt t="55071" x="3284538" y="4433888"/>
          <p14:tracePt t="55075" x="3270250" y="4421188"/>
          <p14:tracePt t="55082" x="3270250" y="4408488"/>
          <p14:tracePt t="55094" x="3257550" y="4395788"/>
          <p14:tracePt t="55098" x="3257550" y="4381500"/>
          <p14:tracePt t="55109" x="3257550" y="4356100"/>
          <p14:tracePt t="55115" x="3244850" y="4356100"/>
          <p14:tracePt t="55123" x="3244850" y="4343400"/>
          <p14:tracePt t="55132" x="3232150" y="4330700"/>
          <p14:tracePt t="55138" x="3232150" y="4318000"/>
          <p14:tracePt t="55149" x="3219450" y="4303713"/>
          <p14:tracePt t="55158" x="3219450" y="4291013"/>
          <p14:tracePt t="55163" x="3206750" y="4291013"/>
          <p14:tracePt t="55171" x="3206750" y="4278313"/>
          <p14:tracePt t="55204" x="3179763" y="4278313"/>
          <p14:tracePt t="55284" x="3167063" y="4252913"/>
          <p14:tracePt t="55291" x="3154363" y="4252913"/>
          <p14:tracePt t="55300" x="3141663" y="4252913"/>
          <p14:tracePt t="55306" x="3127375" y="4252913"/>
          <p14:tracePt t="55315" x="3114675" y="4252913"/>
          <p14:tracePt t="55323" x="3101975" y="4252913"/>
          <p14:tracePt t="55331" x="3089275" y="4252913"/>
          <p14:tracePt t="55341" x="3063875" y="4252913"/>
          <p14:tracePt t="55348" x="3049588" y="4252913"/>
          <p14:tracePt t="55355" x="3036888" y="4252913"/>
          <p14:tracePt t="55364" x="3011488" y="4252913"/>
          <p14:tracePt t="55371" x="2998788" y="4252913"/>
          <p14:tracePt t="55379" x="2971800" y="4252913"/>
          <p14:tracePt t="55388" x="2959100" y="4252913"/>
          <p14:tracePt t="55395" x="2946400" y="4252913"/>
          <p14:tracePt t="55403" x="2933700" y="4252913"/>
          <p14:tracePt t="55419" x="2921000" y="4252913"/>
          <p14:tracePt t="55427" x="2906713" y="4252913"/>
          <p14:tracePt t="55435" x="2894013" y="4252913"/>
          <p14:tracePt t="55443" x="2868613" y="4252913"/>
          <p14:tracePt t="55455" x="2855913" y="4240213"/>
          <p14:tracePt t="55459" x="2843213" y="4240213"/>
          <p14:tracePt t="55466" x="2816225" y="4240213"/>
          <p14:tracePt t="55475" x="2803525" y="4225925"/>
          <p14:tracePt t="55482" x="2778125" y="4225925"/>
          <p14:tracePt t="55491" x="2765425" y="4213225"/>
          <p14:tracePt t="55580" x="2751138" y="4213225"/>
          <p14:tracePt t="55588" x="2738438" y="4213225"/>
          <p14:tracePt t="55596" x="2725738" y="4213225"/>
          <p14:tracePt t="55604" x="2713038" y="4213225"/>
          <p14:tracePt t="55612" x="2700338" y="4200525"/>
          <p14:tracePt t="55620" x="2686050" y="4200525"/>
          <p14:tracePt t="55627" x="2635250" y="4200525"/>
          <p14:tracePt t="55635" x="2570163" y="4175125"/>
          <p14:tracePt t="55644" x="2544763" y="4175125"/>
          <p14:tracePt t="55651" x="2465388" y="4162425"/>
          <p14:tracePt t="55659" x="2439988" y="4162425"/>
          <p14:tracePt t="55667" x="2374900" y="4162425"/>
          <p14:tracePt t="55675" x="2362200" y="4148138"/>
          <p14:tracePt t="55683" x="2309813" y="4148138"/>
          <p14:tracePt t="55691" x="2284413" y="4148138"/>
          <p14:tracePt t="55699" x="2271713" y="4148138"/>
          <p14:tracePt t="55708" x="2244725" y="4135438"/>
          <p14:tracePt t="55719" x="2232025" y="4135438"/>
          <p14:tracePt t="55723" x="2206625" y="4135438"/>
          <p14:tracePt t="55734" x="2193925" y="4135438"/>
          <p14:tracePt t="55740" x="2154238" y="4135438"/>
          <p14:tracePt t="55747" x="2154238" y="4122738"/>
          <p14:tracePt t="55754" x="2141538" y="4122738"/>
          <p14:tracePt t="55764" x="2116138" y="4122738"/>
          <p14:tracePt t="55771" x="2103438" y="4122738"/>
          <p14:tracePt t="55780" x="2076450" y="4097338"/>
          <p14:tracePt t="55790" x="2063750" y="4097338"/>
          <p14:tracePt t="55794" x="2038350" y="4097338"/>
          <p14:tracePt t="55803" x="2024063" y="4097338"/>
          <p14:tracePt t="55816" x="1985963" y="4097338"/>
          <p14:tracePt t="55819" x="1973263" y="4084638"/>
          <p14:tracePt t="55831" x="1960563" y="4084638"/>
          <p14:tracePt t="55836" x="1933575" y="4084638"/>
          <p14:tracePt t="55843" x="1908175" y="4084638"/>
          <p14:tracePt t="55851" x="1895475" y="4084638"/>
          <p14:tracePt t="55859" x="1882775" y="4070350"/>
          <p14:tracePt t="55868" x="1868488" y="4070350"/>
          <p14:tracePt t="55876" x="1855788" y="4070350"/>
          <p14:tracePt t="55884" x="1843088" y="4070350"/>
          <p14:tracePt t="55900" x="1817688" y="4044950"/>
          <p14:tracePt t="55907" x="1790700" y="4044950"/>
          <p14:tracePt t="55915" x="1778000" y="4032250"/>
          <p14:tracePt t="55923" x="1765300" y="4019550"/>
          <p14:tracePt t="55932" x="1752600" y="4019550"/>
          <p14:tracePt t="55939" x="1739900" y="3992563"/>
          <p14:tracePt t="55949" x="1725613" y="3979863"/>
          <p14:tracePt t="55955" x="1712913" y="3967163"/>
          <p14:tracePt t="55963" x="1674813" y="3954463"/>
          <p14:tracePt t="55971" x="1662113" y="3941763"/>
          <p14:tracePt t="55979" x="1647825" y="3929063"/>
          <p14:tracePt t="55987" x="1635125" y="3902075"/>
          <p14:tracePt t="55997" x="1622425" y="3889375"/>
          <p14:tracePt t="56005" x="1597025" y="3889375"/>
          <p14:tracePt t="56010" x="1584325" y="3876675"/>
          <p14:tracePt t="56019" x="1570038" y="3863975"/>
          <p14:tracePt t="56027" x="1557338" y="3863975"/>
          <p14:tracePt t="56035" x="1519238" y="3836988"/>
          <p14:tracePt t="56043" x="1504950" y="3811588"/>
          <p14:tracePt t="56051" x="1492250" y="3811588"/>
          <p14:tracePt t="56059" x="1492250" y="3798888"/>
          <p14:tracePt t="56069" x="1479550" y="3798888"/>
          <p14:tracePt t="56076" x="1466850" y="3798888"/>
          <p14:tracePt t="56084" x="1466850" y="3786188"/>
          <p14:tracePt t="56094" x="1454150" y="3786188"/>
          <p14:tracePt t="56099" x="1441450" y="3786188"/>
          <p14:tracePt t="56107" x="1441450" y="3773488"/>
          <p14:tracePt t="56149" x="1414463" y="3773488"/>
          <p14:tracePt t="56175" x="1414463" y="3759200"/>
          <p14:tracePt t="56180" x="1414463" y="3746500"/>
          <p14:tracePt t="56187" x="1401763" y="3746500"/>
          <p14:tracePt t="56204" x="1389063" y="3746500"/>
          <p14:tracePt t="56212" x="1389063" y="3733800"/>
          <p14:tracePt t="56220" x="1376363" y="3733800"/>
          <p14:tracePt t="56228" x="1376363" y="3708400"/>
          <p14:tracePt t="56236" x="1363663" y="3708400"/>
          <p14:tracePt t="56244" x="1349375" y="3695700"/>
          <p14:tracePt t="56258" x="1336675" y="3681413"/>
          <p14:tracePt t="56276" x="1336675" y="3668713"/>
          <p14:tracePt t="56283" x="1311275" y="3668713"/>
          <p14:tracePt t="56290" x="1298575" y="3630613"/>
          <p14:tracePt t="56298" x="1284288" y="3617913"/>
          <p14:tracePt t="56321" x="1284288" y="3603625"/>
          <p14:tracePt t="56323" x="1271588" y="3603625"/>
          <p14:tracePt t="56334" x="1271588" y="3590925"/>
          <p14:tracePt t="56339" x="1271588" y="3578225"/>
          <p14:tracePt t="56347" x="1258888" y="3578225"/>
          <p14:tracePt t="56355" x="1258888" y="3565525"/>
          <p14:tracePt t="56364" x="1246188" y="3565525"/>
          <p14:tracePt t="56374" x="1246188" y="3552825"/>
          <p14:tracePt t="56379" x="1233488" y="3540125"/>
          <p14:tracePt t="56387" x="1233488" y="3513138"/>
          <p14:tracePt t="56395" x="1206500" y="3500438"/>
          <p14:tracePt t="56404" x="1206500" y="3487738"/>
          <p14:tracePt t="56420" x="1193800" y="3487738"/>
          <p14:tracePt t="56429" x="1193800" y="3475038"/>
          <p14:tracePt t="56435" x="1193800" y="3462338"/>
          <p14:tracePt t="56443" x="1181100" y="3462338"/>
          <p14:tracePt t="56452" x="1168400" y="3448050"/>
          <p14:tracePt t="56459" x="1168400" y="3435350"/>
          <p14:tracePt t="56469" x="1155700" y="3435350"/>
          <p14:tracePt t="56475" x="1155700" y="3409950"/>
          <p14:tracePt t="56482" x="1155700" y="3397250"/>
          <p14:tracePt t="56491" x="1143000" y="3397250"/>
          <p14:tracePt t="56501" x="1128713" y="3384550"/>
          <p14:tracePt t="56518" x="1128713" y="3370263"/>
          <p14:tracePt t="56522" x="1103313" y="3370263"/>
          <p14:tracePt t="56532" x="1103313" y="3357563"/>
          <p14:tracePt t="56539" x="1090613" y="3357563"/>
          <p14:tracePt t="56548" x="1090613" y="3344863"/>
          <p14:tracePt t="56555" x="1077913" y="3332163"/>
          <p14:tracePt t="56567" x="1063625" y="3332163"/>
          <p14:tracePt t="56570" x="1063625" y="3306763"/>
          <p14:tracePt t="56579" x="1050925" y="3306763"/>
          <p14:tracePt t="56587" x="1050925" y="3292475"/>
          <p14:tracePt t="56596" x="1012825" y="3279775"/>
          <p14:tracePt t="56611" x="1000125" y="3267075"/>
          <p14:tracePt t="56628" x="985838" y="3254375"/>
          <p14:tracePt t="56644" x="973138" y="3241675"/>
          <p14:tracePt t="56660" x="960438" y="3228975"/>
          <p14:tracePt t="56692" x="947738" y="3201988"/>
          <p14:tracePt t="56699" x="935038" y="3189288"/>
          <p14:tracePt t="56719" x="908050" y="3176588"/>
          <p14:tracePt t="56724" x="895350" y="3176588"/>
          <p14:tracePt t="56736" x="895350" y="3163888"/>
          <p14:tracePt t="56740" x="882650" y="3163888"/>
          <p14:tracePt t="56747" x="869950" y="3151188"/>
          <p14:tracePt t="56755" x="869950" y="3136900"/>
          <p14:tracePt t="56764" x="857250" y="3136900"/>
          <p14:tracePt t="56771" x="857250" y="3124200"/>
          <p14:tracePt t="56779" x="842963" y="3098800"/>
          <p14:tracePt t="56787" x="830263" y="3086100"/>
          <p14:tracePt t="56812" x="804863" y="3073400"/>
          <p14:tracePt t="56843" x="804863" y="3059113"/>
          <p14:tracePt t="56851" x="792163" y="3059113"/>
          <p14:tracePt t="56860" x="792163" y="3046413"/>
          <p14:tracePt t="56866" x="792163" y="3033713"/>
          <p14:tracePt t="56875" x="779463" y="3033713"/>
          <p14:tracePt t="56883" x="779463" y="3021013"/>
          <p14:tracePt t="56892" x="765175" y="2995613"/>
          <p14:tracePt t="56898" x="752475" y="2995613"/>
          <p14:tracePt t="56908" x="752475" y="2981325"/>
          <p14:tracePt t="56915" x="714375" y="2968625"/>
          <p14:tracePt t="56923" x="714375" y="2955925"/>
          <p14:tracePt t="56931" x="701675" y="2943225"/>
          <p14:tracePt t="56939" x="687388" y="2943225"/>
          <p14:tracePt t="56949" x="674688" y="2903538"/>
          <p14:tracePt t="56956" x="661988" y="2890838"/>
          <p14:tracePt t="56964" x="649288" y="2890838"/>
          <p14:tracePt t="56970" x="649288" y="2878138"/>
          <p14:tracePt t="56986" x="622300" y="2878138"/>
          <p14:tracePt t="56995" x="609600" y="2878138"/>
          <p14:tracePt t="57014" x="609600" y="2865438"/>
          <p14:tracePt t="57019" x="596900" y="2865438"/>
          <p14:tracePt t="57031" x="584200" y="2865438"/>
          <p14:tracePt t="57034" x="571500" y="2865438"/>
          <p14:tracePt t="57051" x="558800" y="2865438"/>
          <p14:tracePt t="57059" x="544513" y="2865438"/>
          <p14:tracePt t="57067" x="519113" y="2865438"/>
          <p14:tracePt t="57076" x="506413" y="2865438"/>
          <p14:tracePt t="57084" x="493713" y="2865438"/>
          <p14:tracePt t="57106" x="481013" y="2865438"/>
          <p14:tracePt t="57115" x="466725" y="2865438"/>
          <p14:tracePt t="57139" x="441325" y="2865438"/>
          <p14:tracePt t="57155" x="428625" y="2865438"/>
          <p14:tracePt t="57172" x="401638" y="2865438"/>
          <p14:tracePt t="57181" x="388938" y="2865438"/>
          <p14:tracePt t="57188" x="376238" y="2865438"/>
          <p14:tracePt t="57197" x="376238" y="2878138"/>
          <p14:tracePt t="57224" x="363538" y="2890838"/>
          <p14:tracePt t="57242" x="350838" y="2890838"/>
          <p14:tracePt t="57251" x="350838" y="2903538"/>
          <p14:tracePt t="57272" x="338138" y="2930525"/>
          <p14:tracePt t="57275" x="323850" y="2943225"/>
          <p14:tracePt t="57286" x="323850" y="2955925"/>
          <p14:tracePt t="57292" x="298450" y="2968625"/>
          <p14:tracePt t="57299" x="298450" y="2981325"/>
          <p14:tracePt t="57307" x="285750" y="2981325"/>
          <p14:tracePt t="57317" x="273050" y="2995613"/>
          <p14:tracePt t="57324" x="273050" y="3008313"/>
          <p14:tracePt t="57334" x="260350" y="3008313"/>
          <p14:tracePt t="57343" x="260350" y="3033713"/>
          <p14:tracePt t="57347" x="260350" y="3046413"/>
          <p14:tracePt t="57356" x="246063" y="3059113"/>
          <p14:tracePt t="57364" x="246063" y="3073400"/>
          <p14:tracePt t="57375" x="233363" y="3086100"/>
          <p14:tracePt t="57379" x="233363" y="3098800"/>
          <p14:tracePt t="57389" x="220663" y="3098800"/>
          <p14:tracePt t="57396" x="220663" y="3111500"/>
          <p14:tracePt t="57412" x="220663" y="3124200"/>
          <p14:tracePt t="57444" x="220663" y="3151188"/>
          <p14:tracePt t="57564" x="220663" y="3163888"/>
          <p14:tracePt t="57740" x="220663" y="3176588"/>
          <p14:tracePt t="57756" x="220663" y="3189288"/>
          <p14:tracePt t="57766" x="220663" y="3201988"/>
          <p14:tracePt t="57772" x="220663" y="3214688"/>
          <p14:tracePt t="57780" x="220663" y="3228975"/>
          <p14:tracePt t="57788" x="220663" y="3254375"/>
          <p14:tracePt t="57796" x="220663" y="3267075"/>
          <p14:tracePt t="57804" x="220663" y="3279775"/>
          <p14:tracePt t="57812" x="220663" y="3292475"/>
          <p14:tracePt t="57820" x="195263" y="3292475"/>
          <p14:tracePt t="57828" x="195263" y="3306763"/>
          <p14:tracePt t="57835" x="195263" y="3319463"/>
          <p14:tracePt t="57843" x="195263" y="3332163"/>
          <p14:tracePt t="57851" x="195263" y="3357563"/>
          <p14:tracePt t="57859" x="180975" y="3370263"/>
          <p14:tracePt t="57868" x="180975" y="3397250"/>
          <p14:tracePt t="57876" x="180975" y="3435350"/>
          <p14:tracePt t="57886" x="180975" y="3448050"/>
          <p14:tracePt t="57892" x="180975" y="3462338"/>
          <p14:tracePt t="57903" x="168275" y="3462338"/>
          <p14:tracePt t="57911" x="168275" y="3475038"/>
          <p14:tracePt t="57914" x="168275" y="3487738"/>
          <p14:tracePt t="57924" x="168275" y="3500438"/>
          <p14:tracePt t="57939" x="168275" y="3513138"/>
          <p14:tracePt t="57948" x="168275" y="3540125"/>
          <p14:tracePt t="58541" x="168275" y="3552825"/>
          <p14:tracePt t="58548" x="180975" y="3552825"/>
          <p14:tracePt t="58555" x="180975" y="3565525"/>
          <p14:tracePt t="58566" x="207963" y="3565525"/>
          <p14:tracePt t="58570" x="220663" y="3565525"/>
          <p14:tracePt t="58578" x="233363" y="3578225"/>
          <p14:tracePt t="58587" x="246063" y="3590925"/>
          <p14:tracePt t="58603" x="260350" y="3590925"/>
          <p14:tracePt t="58614" x="260350" y="3603625"/>
          <p14:tracePt t="58620" x="273050" y="3603625"/>
          <p14:tracePt t="58628" x="285750" y="3617913"/>
          <p14:tracePt t="58663" x="311150" y="3617913"/>
          <p14:tracePt t="58668" x="311150" y="3643313"/>
          <p14:tracePt t="58901" x="298450" y="3643313"/>
          <p14:tracePt t="58908" x="298450" y="3630613"/>
          <p14:tracePt t="58915" x="298450" y="3617913"/>
          <p14:tracePt t="58923" x="298450" y="3603625"/>
          <p14:tracePt t="58934" x="285750" y="3603625"/>
          <p14:tracePt t="58956" x="285750" y="3540125"/>
          <p14:tracePt t="58963" x="285750" y="3525838"/>
          <p14:tracePt t="58971" x="285750" y="3513138"/>
          <p14:tracePt t="58980" x="285750" y="3500438"/>
          <p14:tracePt t="58988" x="285750" y="3487738"/>
          <p14:tracePt t="58996" x="273050" y="3475038"/>
          <p14:tracePt t="59003" x="273050" y="3462338"/>
          <p14:tracePt t="59011" x="273050" y="3448050"/>
          <p14:tracePt t="59022" x="273050" y="3422650"/>
          <p14:tracePt t="59041" x="273050" y="3409950"/>
          <p14:tracePt t="59057" x="273050" y="3397250"/>
          <p14:tracePt t="59069" x="273050" y="3384550"/>
          <p14:tracePt t="59092" x="273050" y="3370263"/>
          <p14:tracePt t="59100" x="273050" y="3357563"/>
          <p14:tracePt t="59260" x="273050" y="3370263"/>
          <p14:tracePt t="59268" x="273050" y="3384550"/>
          <p14:tracePt t="59276" x="273050" y="3397250"/>
          <p14:tracePt t="59283" x="273050" y="3409950"/>
          <p14:tracePt t="59291" x="273050" y="3435350"/>
          <p14:tracePt t="59308" x="273050" y="3448050"/>
          <p14:tracePt t="59315" x="273050" y="3462338"/>
          <p14:tracePt t="59448" x="260350" y="3462338"/>
          <p14:tracePt t="59459" x="246063" y="3448050"/>
          <p14:tracePt t="59468" x="246063" y="3422650"/>
          <p14:tracePt t="59474" x="233363" y="3409950"/>
          <p14:tracePt t="59489" x="220663" y="3397250"/>
          <p14:tracePt t="59491" x="220663" y="3384550"/>
          <p14:tracePt t="59499" x="195263" y="3370263"/>
          <p14:tracePt t="59507" x="195263" y="3357563"/>
          <p14:tracePt t="59517" x="180975" y="3344863"/>
          <p14:tracePt t="59522" x="180975" y="3319463"/>
          <p14:tracePt t="59588" x="168275" y="3319463"/>
          <p14:tracePt t="59684" x="168275" y="3332163"/>
          <p14:tracePt t="59700" x="168275" y="3344863"/>
          <p14:tracePt t="59708" x="168275" y="3357563"/>
          <p14:tracePt t="59714" x="168275" y="3370263"/>
          <p14:tracePt t="59723" x="168275" y="3384550"/>
          <p14:tracePt t="59731" x="168275" y="3397250"/>
          <p14:tracePt t="59739" x="168275" y="3409950"/>
          <p14:tracePt t="59748" x="180975" y="3435350"/>
          <p14:tracePt t="59755" x="180975" y="3448050"/>
          <p14:tracePt t="59812" x="180975" y="3462338"/>
          <p14:tracePt t="59838" x="180975" y="3475038"/>
          <p14:tracePt t="59900" x="180975" y="3487738"/>
          <p14:tracePt t="60660" x="207963" y="3487738"/>
          <p14:tracePt t="60708" x="220663" y="3487738"/>
          <p14:tracePt t="60716" x="220663" y="3475038"/>
          <p14:tracePt t="60736" x="220663" y="3462338"/>
          <p14:tracePt t="60738" x="233363" y="3462338"/>
          <p14:tracePt t="60748" x="233363" y="3448050"/>
          <p14:tracePt t="60765" x="233363" y="3422650"/>
          <p14:tracePt t="60788" x="233363" y="3409950"/>
          <p14:tracePt t="60992" x="246063" y="3409950"/>
          <p14:tracePt t="61020" x="260350" y="3409950"/>
          <p14:tracePt t="61028" x="260350" y="3435350"/>
          <p14:tracePt t="61035" x="273050" y="3448050"/>
          <p14:tracePt t="61044" x="285750" y="3462338"/>
          <p14:tracePt t="61051" x="311150" y="3475038"/>
          <p14:tracePt t="61060" x="323850" y="3487738"/>
          <p14:tracePt t="61066" x="323850" y="3500438"/>
          <p14:tracePt t="61078" x="338138" y="3500438"/>
          <p14:tracePt t="61082" x="338138" y="3513138"/>
          <p14:tracePt t="61093" x="350838" y="3513138"/>
          <p14:tracePt t="61098" x="350838" y="3525838"/>
          <p14:tracePt t="61116" x="363538" y="3552825"/>
          <p14:tracePt t="61156" x="363538" y="3565525"/>
          <p14:tracePt t="61164" x="376238" y="3565525"/>
          <p14:tracePt t="61204" x="388938" y="3565525"/>
          <p14:tracePt t="61212" x="415925" y="3565525"/>
          <p14:tracePt t="61220" x="428625" y="3565525"/>
          <p14:tracePt t="61236" x="441325" y="3565525"/>
          <p14:tracePt t="61252" x="454025" y="3565525"/>
          <p14:tracePt t="61268" x="466725" y="3565525"/>
          <p14:tracePt t="61277" x="493713" y="3565525"/>
          <p14:tracePt t="61284" x="519113" y="3565525"/>
          <p14:tracePt t="61300" x="544513" y="3565525"/>
          <p14:tracePt t="61313" x="558800" y="3565525"/>
          <p14:tracePt t="61316" x="609600" y="3565525"/>
          <p14:tracePt t="61324" x="622300" y="3540125"/>
          <p14:tracePt t="61332" x="636588" y="3540125"/>
          <p14:tracePt t="61341" x="649288" y="3540125"/>
          <p14:tracePt t="61347" x="674688" y="3540125"/>
          <p14:tracePt t="61362" x="687388" y="3540125"/>
          <p14:tracePt t="61436" x="701675" y="3540125"/>
          <p14:tracePt t="61471" x="714375" y="3540125"/>
          <p14:tracePt t="61475" x="727075" y="3540125"/>
          <p14:tracePt t="61483" x="739775" y="3525838"/>
          <p14:tracePt t="61498" x="752475" y="3525838"/>
          <p14:tracePt t="61499" x="779463" y="3525838"/>
          <p14:tracePt t="61507" x="792163" y="3513138"/>
          <p14:tracePt t="61514" x="817563" y="3513138"/>
          <p14:tracePt t="61524" x="857250" y="3513138"/>
          <p14:tracePt t="61532" x="869950" y="3500438"/>
          <p14:tracePt t="61540" x="882650" y="3500438"/>
          <p14:tracePt t="61550" x="895350" y="3500438"/>
          <p14:tracePt t="61554" x="935038" y="3487738"/>
          <p14:tracePt t="61562" x="947738" y="3475038"/>
          <p14:tracePt t="61571" x="973138" y="3448050"/>
          <p14:tracePt t="61578" x="1038225" y="3435350"/>
          <p14:tracePt t="61587" x="1050925" y="3422650"/>
          <p14:tracePt t="61595" x="1103313" y="3409950"/>
          <p14:tracePt t="61603" x="1128713" y="3384550"/>
          <p14:tracePt t="61610" x="1168400" y="3370263"/>
          <p14:tracePt t="61619" x="1181100" y="3370263"/>
          <p14:tracePt t="61630" x="1193800" y="3357563"/>
          <p14:tracePt t="61700" x="1220788" y="3357563"/>
          <p14:tracePt t="61725" x="1233488" y="3357563"/>
          <p14:tracePt t="61740" x="1246188" y="3357563"/>
          <p14:tracePt t="61750" x="1258888" y="3357563"/>
          <p14:tracePt t="61755" x="1271588" y="3357563"/>
          <p14:tracePt t="61763" x="1284288" y="3357563"/>
          <p14:tracePt t="61773" x="1349375" y="3357563"/>
          <p14:tracePt t="61783" x="1414463" y="3357563"/>
          <p14:tracePt t="61787" x="1441450" y="3357563"/>
          <p14:tracePt t="61796" x="1504950" y="3357563"/>
          <p14:tracePt t="61803" x="1519238" y="3357563"/>
          <p14:tracePt t="61812" x="1544638" y="3357563"/>
          <p14:tracePt t="61822" x="1557338" y="3357563"/>
          <p14:tracePt t="61891" x="1570038" y="3357563"/>
          <p14:tracePt t="61922" x="1597025" y="3357563"/>
          <p14:tracePt t="61947" x="1597025" y="3370263"/>
          <p14:tracePt t="61963" x="1609725" y="3370263"/>
          <p14:tracePt t="61979" x="1609725" y="3384550"/>
          <p14:tracePt t="61987" x="1622425" y="3384550"/>
          <p14:tracePt t="61995" x="1622425" y="3397250"/>
          <p14:tracePt t="62003" x="1635125" y="3397250"/>
          <p14:tracePt t="62019" x="1635125" y="3409950"/>
          <p14:tracePt t="62059" x="1635125" y="3422650"/>
          <p14:tracePt t="62091" x="1647825" y="3422650"/>
          <p14:tracePt t="62107" x="1662113" y="3422650"/>
          <p14:tracePt t="62115" x="1662113" y="3448050"/>
          <p14:tracePt t="62171" x="1662113" y="3462338"/>
          <p14:tracePt t="62187" x="1674813" y="3462338"/>
          <p14:tracePt t="62956" x="1700213" y="3462338"/>
          <p14:tracePt t="62974" x="1712913" y="3462338"/>
          <p14:tracePt t="63271" x="1725613" y="3462338"/>
          <p14:tracePt t="63276" x="1739900" y="3462338"/>
          <p14:tracePt t="63284" x="1752600" y="3462338"/>
          <p14:tracePt t="63300" x="1765300" y="3462338"/>
          <p14:tracePt t="63308" x="1778000" y="3462338"/>
          <p14:tracePt t="63316" x="1790700" y="3462338"/>
          <p14:tracePt t="63322" x="1817688" y="3462338"/>
          <p14:tracePt t="63331" x="1843088" y="3462338"/>
          <p14:tracePt t="63340" x="1855788" y="3462338"/>
          <p14:tracePt t="63347" x="1895475" y="3435350"/>
          <p14:tracePt t="63354" x="1908175" y="3435350"/>
          <p14:tracePt t="63364" x="1933575" y="3435350"/>
          <p14:tracePt t="63373" x="1946275" y="3435350"/>
          <p14:tracePt t="63379" x="1973263" y="3422650"/>
          <p14:tracePt t="63472" x="1985963" y="3422650"/>
          <p14:tracePt t="63494" x="1998663" y="3422650"/>
          <p14:tracePt t="63498" x="2011363" y="3422650"/>
          <p14:tracePt t="63518" x="2024063" y="3422650"/>
          <p14:tracePt t="63523" x="2038350" y="3422650"/>
          <p14:tracePt t="63539" x="2051050" y="3422650"/>
          <p14:tracePt t="63556" x="2063750" y="3422650"/>
          <p14:tracePt t="63563" x="2089150" y="3422650"/>
          <p14:tracePt t="63580" x="2103438" y="3422650"/>
          <p14:tracePt t="63924" x="2116138" y="3422650"/>
          <p14:tracePt t="63940" x="2128838" y="3422650"/>
          <p14:tracePt t="63963" x="2141538" y="3422650"/>
          <p14:tracePt t="63980" x="2154238" y="3422650"/>
          <p14:tracePt t="63995" x="2166938" y="3422650"/>
          <p14:tracePt t="64021" x="2193925" y="3422650"/>
          <p14:tracePt t="64132" x="2206625" y="3422650"/>
          <p14:tracePt t="64180" x="2206625" y="3448050"/>
          <p14:tracePt t="64188" x="2219325" y="3448050"/>
          <p14:tracePt t="64195" x="2219325" y="3462338"/>
          <p14:tracePt t="64204" x="2232025" y="3462338"/>
          <p14:tracePt t="64210" x="2244725" y="3475038"/>
          <p14:tracePt t="64218" x="2259013" y="3475038"/>
          <p14:tracePt t="64227" x="2271713" y="3475038"/>
          <p14:tracePt t="64236" x="2297113" y="3475038"/>
          <p14:tracePt t="64243" x="2336800" y="3487738"/>
          <p14:tracePt t="64255" x="2362200" y="3487738"/>
          <p14:tracePt t="64258" x="2427288" y="3487738"/>
          <p14:tracePt t="64269" x="2505075" y="3487738"/>
          <p14:tracePt t="64275" x="2530475" y="3487738"/>
          <p14:tracePt t="64284" x="2595563" y="3487738"/>
          <p14:tracePt t="64290" x="2647950" y="3487738"/>
          <p14:tracePt t="64300" x="2700338" y="3487738"/>
          <p14:tracePt t="64307" x="2713038" y="3487738"/>
          <p14:tracePt t="64316" x="2751138" y="3487738"/>
          <p14:tracePt t="64439" x="2765425" y="3487738"/>
          <p14:tracePt t="64644" x="2751138" y="3487738"/>
          <p14:tracePt t="64658" x="2738438" y="3487738"/>
          <p14:tracePt t="64662" x="2713038" y="3487738"/>
          <p14:tracePt t="64670" x="2700338" y="3487738"/>
          <p14:tracePt t="64675" x="2673350" y="3487738"/>
          <p14:tracePt t="64683" x="2660650" y="3487738"/>
          <p14:tracePt t="64692" x="2647950" y="3487738"/>
          <p14:tracePt t="64700" x="2608263" y="3500438"/>
          <p14:tracePt t="64708" x="2570163" y="3500438"/>
          <p14:tracePt t="64716" x="2557463" y="3500438"/>
          <p14:tracePt t="64722" x="2530475" y="3513138"/>
          <p14:tracePt t="64731" x="2517775" y="3513138"/>
          <p14:tracePt t="65160" x="2505075" y="3513138"/>
          <p14:tracePt t="65181" x="2479675" y="3513138"/>
          <p14:tracePt t="65195" x="2479675" y="3540125"/>
          <p14:tracePt t="65207" x="2465388" y="3540125"/>
          <p14:tracePt t="65219" x="2452688" y="3540125"/>
          <p14:tracePt t="65228" x="2439988" y="3552825"/>
          <p14:tracePt t="65235" x="2427288" y="3552825"/>
          <p14:tracePt t="65243" x="2414588" y="3565525"/>
          <p14:tracePt t="65251" x="2401888" y="3565525"/>
          <p14:tracePt t="65260" x="2374900" y="3565525"/>
          <p14:tracePt t="65266" x="2362200" y="3578225"/>
          <p14:tracePt t="65274" x="2349500" y="3578225"/>
          <p14:tracePt t="65283" x="2336800" y="3578225"/>
          <p14:tracePt t="65295" x="2324100" y="3590925"/>
          <p14:tracePt t="65318" x="2309813" y="3590925"/>
          <p14:tracePt t="65323" x="2297113" y="3590925"/>
          <p14:tracePt t="65330" x="2284413" y="3590925"/>
          <p14:tracePt t="65340" x="2259013" y="3590925"/>
          <p14:tracePt t="65346" x="2244725" y="3590925"/>
          <p14:tracePt t="65356" x="2232025" y="3590925"/>
          <p14:tracePt t="65363" x="2219325" y="3590925"/>
          <p14:tracePt t="65371" x="2206625" y="3590925"/>
          <p14:tracePt t="65379" x="2193925" y="3590925"/>
          <p14:tracePt t="65386" x="2181225" y="3590925"/>
          <p14:tracePt t="65395" x="2154238" y="3590925"/>
          <p14:tracePt t="65404" x="2141538" y="3590925"/>
          <p14:tracePt t="65460" x="2128838" y="3590925"/>
          <p14:tracePt t="65468" x="2116138" y="3590925"/>
          <p14:tracePt t="65483" x="2103438" y="3590925"/>
          <p14:tracePt t="65500" x="2089150" y="3590925"/>
          <p14:tracePt t="65507" x="2076450" y="3578225"/>
          <p14:tracePt t="65531" x="2051050" y="3578225"/>
          <p14:tracePt t="65628" x="2051050" y="3565525"/>
          <p14:tracePt t="65655" x="2038350" y="3565525"/>
          <p14:tracePt t="65734" x="2024063" y="3552825"/>
          <p14:tracePt t="65748" x="2011363" y="3525838"/>
          <p14:tracePt t="67099" x="1998663" y="3525838"/>
          <p14:tracePt t="67111" x="1998663" y="3540125"/>
          <p14:tracePt t="67127" x="1985963" y="3552825"/>
          <p14:tracePt t="67150" x="1985963" y="3565525"/>
          <p14:tracePt t="67164" x="1973263" y="3565525"/>
          <p14:tracePt t="67196" x="1946275" y="3565525"/>
          <p14:tracePt t="67204" x="1946275" y="3578225"/>
          <p14:tracePt t="67212" x="1933575" y="3578225"/>
          <p14:tracePt t="67227" x="1920875" y="3590925"/>
          <p14:tracePt t="67284" x="1908175" y="3590925"/>
          <p14:tracePt t="67300" x="1908175" y="3603625"/>
          <p14:tracePt t="67316" x="1895475" y="3617913"/>
          <p14:tracePt t="67340" x="1882775" y="3617913"/>
          <p14:tracePt t="67366" x="1868488" y="3630613"/>
          <p14:tracePt t="67396" x="1855788" y="3630613"/>
          <p14:tracePt t="67404" x="1855788" y="3656013"/>
          <p14:tracePt t="67411" x="1817688" y="3656013"/>
          <p14:tracePt t="67420" x="1817688" y="3668713"/>
          <p14:tracePt t="67429" x="1803400" y="3668713"/>
          <p14:tracePt t="67436" x="1790700" y="3668713"/>
          <p14:tracePt t="67446" x="1778000" y="3681413"/>
          <p14:tracePt t="67451" x="1765300" y="3681413"/>
          <p14:tracePt t="67460" x="1739900" y="3695700"/>
          <p14:tracePt t="67469" x="1725613" y="3695700"/>
          <p14:tracePt t="67474" x="1712913" y="3695700"/>
          <p14:tracePt t="67484" x="1700213" y="3695700"/>
          <p14:tracePt t="67492" x="1700213" y="3708400"/>
          <p14:tracePt t="67501" x="1687513" y="3708400"/>
          <p14:tracePt t="67508" x="1674813" y="3721100"/>
          <p14:tracePt t="67735" x="1662113" y="3721100"/>
          <p14:tracePt t="68604" x="1662113" y="3708400"/>
          <p14:tracePt t="68702" x="1635125" y="3708400"/>
          <p14:tracePt t="68764" x="1635125" y="3695700"/>
          <p14:tracePt t="68796" x="1622425" y="3695700"/>
          <p14:tracePt t="68812" x="1622425" y="3681413"/>
          <p14:tracePt t="69959" x="1622425" y="3695700"/>
          <p14:tracePt t="69964" x="1622425" y="3708400"/>
          <p14:tracePt t="69971" x="1622425" y="3721100"/>
          <p14:tracePt t="69979" x="1609725" y="3746500"/>
          <p14:tracePt t="69996" x="1609725" y="3759200"/>
          <p14:tracePt t="70003" x="1609725" y="3773488"/>
          <p14:tracePt t="70010" x="1597025" y="3773488"/>
          <p14:tracePt t="70019" x="1597025" y="3786188"/>
          <p14:tracePt t="70047" x="1597025" y="3798888"/>
          <p14:tracePt t="70061" x="1584325" y="3811588"/>
          <p14:tracePt t="70069" x="1584325" y="3824288"/>
          <p14:tracePt t="70083" x="1570038" y="3851275"/>
          <p14:tracePt t="70099" x="1570038" y="3863975"/>
          <p14:tracePt t="70116" x="1557338" y="3876675"/>
          <p14:tracePt t="70132" x="1557338" y="3889375"/>
          <p14:tracePt t="70142" x="1531938" y="3889375"/>
          <p14:tracePt t="70147" x="1531938" y="3902075"/>
          <p14:tracePt t="70180" x="1531938" y="3914775"/>
          <p14:tracePt t="71071" x="1531938" y="3929063"/>
          <p14:tracePt t="71101" x="1531938" y="3954463"/>
          <p14:tracePt t="71132" x="1531938" y="3967163"/>
          <p14:tracePt t="71155" x="1531938" y="3979863"/>
          <p14:tracePt t="71212" x="1531938" y="3992563"/>
          <p14:tracePt t="71295" x="1531938" y="4006850"/>
          <p14:tracePt t="71364" x="1531938" y="4019550"/>
          <p14:tracePt t="71431" x="1531938" y="4032250"/>
          <p14:tracePt t="71516" x="1531938" y="4044950"/>
          <p14:tracePt t="71555" x="1531938" y="4070350"/>
          <p14:tracePt t="71588" x="1531938" y="4084638"/>
          <p14:tracePt t="71657" x="1531938" y="4097338"/>
          <p14:tracePt t="72332" x="1519238" y="4097338"/>
          <p14:tracePt t="72364" x="1504950" y="4097338"/>
          <p14:tracePt t="72412" x="1492250" y="4097338"/>
          <p14:tracePt t="72548" x="1492250" y="4084638"/>
          <p14:tracePt t="72614" x="1492250" y="4057650"/>
          <p14:tracePt t="72647" x="1492250" y="4044950"/>
          <p14:tracePt t="72940" x="1504950" y="4044950"/>
          <p14:tracePt t="72947" x="1519238" y="4044950"/>
          <p14:tracePt t="72956" x="1519238" y="4070350"/>
          <p14:tracePt t="72964" x="1544638" y="4070350"/>
          <p14:tracePt t="72971" x="1544638" y="4084638"/>
          <p14:tracePt t="72979" x="1557338" y="4097338"/>
          <p14:tracePt t="72987" x="1557338" y="4110038"/>
          <p14:tracePt t="72995" x="1557338" y="4122738"/>
          <p14:tracePt t="73006" x="1557338" y="4162425"/>
          <p14:tracePt t="73011" x="1557338" y="4175125"/>
          <p14:tracePt t="73020" x="1557338" y="4187825"/>
          <p14:tracePt t="73029" x="1557338" y="4213225"/>
          <p14:tracePt t="73034" x="1557338" y="4225925"/>
          <p14:tracePt t="73043" x="1557338" y="4252913"/>
          <p14:tracePt t="73062" x="1557338" y="4265613"/>
          <p14:tracePt t="73067" x="1557338" y="4278313"/>
          <p14:tracePt t="73079" x="1531938" y="4278313"/>
          <p14:tracePt t="73097" x="1531938" y="4291013"/>
          <p14:tracePt t="73148" x="1519238" y="4291013"/>
          <p14:tracePt t="73173" x="1519238" y="4303713"/>
          <p14:tracePt t="73251" x="1504950" y="4303713"/>
          <p14:tracePt t="73308" x="1504950" y="4318000"/>
          <p14:tracePt t="73340" x="1504950" y="4330700"/>
          <p14:tracePt t="73368" x="1519238" y="4330700"/>
          <p14:tracePt t="73370" x="1544638" y="4330700"/>
          <p14:tracePt t="73378" x="1557338" y="4330700"/>
          <p14:tracePt t="73390" x="1570038" y="4330700"/>
          <p14:tracePt t="73394" x="1584325" y="4330700"/>
          <p14:tracePt t="73404" x="1597025" y="4330700"/>
          <p14:tracePt t="73410" x="1609725" y="4330700"/>
          <p14:tracePt t="73430" x="1622425" y="4330700"/>
          <p14:tracePt t="73435" x="1647825" y="4330700"/>
          <p14:tracePt t="73442" x="1662113" y="4330700"/>
          <p14:tracePt t="73454" x="1674813" y="4330700"/>
          <p14:tracePt t="73470" x="1687513" y="4330700"/>
          <p14:tracePt t="73484" x="1700213" y="4330700"/>
          <p14:tracePt t="73501" x="1712913" y="4330700"/>
          <p14:tracePt t="73507" x="1725613" y="4330700"/>
          <p14:tracePt t="73515" x="1752600" y="4330700"/>
          <p14:tracePt t="73523" x="1765300" y="4330700"/>
          <p14:tracePt t="73530" x="1778000" y="4330700"/>
          <p14:tracePt t="73539" x="1790700" y="4330700"/>
          <p14:tracePt t="73547" x="1803400" y="4330700"/>
          <p14:tracePt t="73555" x="1817688" y="4330700"/>
          <p14:tracePt t="73562" x="1855788" y="4330700"/>
          <p14:tracePt t="73570" x="1868488" y="4330700"/>
          <p14:tracePt t="73579" x="1882775" y="4330700"/>
          <p14:tracePt t="73586" x="1908175" y="4330700"/>
          <p14:tracePt t="73594" x="1920875" y="4330700"/>
          <p14:tracePt t="73603" x="1960563" y="4330700"/>
          <p14:tracePt t="73611" x="1985963" y="4330700"/>
          <p14:tracePt t="73618" x="2011363" y="4330700"/>
          <p14:tracePt t="73627" x="2024063" y="4330700"/>
          <p14:tracePt t="73634" x="2038350" y="4330700"/>
          <p14:tracePt t="73643" x="2051050" y="4330700"/>
          <p14:tracePt t="73651" x="2063750" y="4330700"/>
          <p14:tracePt t="73667" x="2076450" y="4330700"/>
          <p14:tracePt t="73696" x="2089150" y="4330700"/>
          <p14:tracePt t="73700" x="2116138" y="4330700"/>
          <p14:tracePt t="73706" x="2128838" y="4330700"/>
          <p14:tracePt t="73715" x="2154238" y="4330700"/>
          <p14:tracePt t="73722" x="2166938" y="4330700"/>
          <p14:tracePt t="73731" x="2206625" y="4330700"/>
          <p14:tracePt t="73739" x="2259013" y="4330700"/>
          <p14:tracePt t="73747" x="2271713" y="4330700"/>
          <p14:tracePt t="73755" x="2297113" y="4330700"/>
          <p14:tracePt t="73763" x="2324100" y="4330700"/>
          <p14:tracePt t="73771" x="2349500" y="4330700"/>
          <p14:tracePt t="73779" x="2362200" y="4330700"/>
          <p14:tracePt t="73788" x="2401888" y="4330700"/>
          <p14:tracePt t="73796" x="2427288" y="4330700"/>
          <p14:tracePt t="73803" x="2439988" y="4330700"/>
          <p14:tracePt t="73812" x="2492375" y="4330700"/>
          <p14:tracePt t="73818" x="2505075" y="4330700"/>
          <p14:tracePt t="73826" x="2544763" y="4330700"/>
          <p14:tracePt t="73835" x="2557463" y="4330700"/>
          <p14:tracePt t="73844" x="2582863" y="4330700"/>
          <p14:tracePt t="73851" x="2595563" y="4330700"/>
          <p14:tracePt t="73860" x="2635250" y="4330700"/>
          <p14:tracePt t="73867" x="2647950" y="4330700"/>
          <p14:tracePt t="73893" x="2660650" y="4330700"/>
          <p14:tracePt t="73924" x="2673350" y="4330700"/>
          <p14:tracePt t="73940" x="2686050" y="4330700"/>
          <p14:tracePt t="73949" x="2700338" y="4330700"/>
          <p14:tracePt t="73954" x="2725738" y="4330700"/>
          <p14:tracePt t="73963" x="2738438" y="4330700"/>
          <p14:tracePt t="73973" x="2751138" y="4330700"/>
          <p14:tracePt t="73987" x="2765425" y="4330700"/>
          <p14:tracePt t="74003" x="2778125" y="4330700"/>
          <p14:tracePt t="74035" x="2790825" y="4330700"/>
          <p14:tracePt t="74047" x="2803525" y="4330700"/>
          <p14:tracePt t="74068" x="2828925" y="4356100"/>
          <p14:tracePt t="74094" x="2843213" y="4356100"/>
          <p14:tracePt t="76504" x="2855913" y="4356100"/>
          <p14:tracePt t="76564" x="2868613" y="4356100"/>
          <p14:tracePt t="76596" x="2881313" y="4356100"/>
          <p14:tracePt t="76612" x="2894013" y="4356100"/>
          <p14:tracePt t="76618" x="2906713" y="4356100"/>
          <p14:tracePt t="76627" x="2933700" y="4356100"/>
          <p14:tracePt t="76635" x="2946400" y="4356100"/>
          <p14:tracePt t="76643" x="2971800" y="4343400"/>
          <p14:tracePt t="76651" x="3011488" y="4343400"/>
          <p14:tracePt t="76659" x="3036888" y="4330700"/>
          <p14:tracePt t="76667" x="3063875" y="4330700"/>
          <p14:tracePt t="76675" x="3127375" y="4291013"/>
          <p14:tracePt t="76684" x="3219450" y="4252913"/>
          <p14:tracePt t="76691" x="3232150" y="4240213"/>
          <p14:tracePt t="76699" x="3309938" y="4200525"/>
          <p14:tracePt t="76707" x="3322638" y="4200525"/>
          <p14:tracePt t="76715" x="3375025" y="4187825"/>
          <p14:tracePt t="76723" x="3387725" y="4187825"/>
          <p14:tracePt t="76731" x="3413125" y="4162425"/>
          <p14:tracePt t="76739" x="3452813" y="4148138"/>
          <p14:tracePt t="76748" x="3465513" y="4148138"/>
          <p14:tracePt t="76755" x="3478213" y="4148138"/>
          <p14:tracePt t="76764" x="3490913" y="4148138"/>
          <p14:tracePt t="76774" x="3530600" y="4135438"/>
          <p14:tracePt t="76779" x="3543300" y="4135438"/>
          <p14:tracePt t="76786" x="3556000" y="4135438"/>
          <p14:tracePt t="76795" x="3568700" y="4122738"/>
          <p14:tracePt t="76803" x="3582988" y="4122738"/>
          <p14:tracePt t="76811" x="3608388" y="4097338"/>
          <p14:tracePt t="76819" x="3621088" y="4097338"/>
          <p14:tracePt t="76831" x="3648075" y="4084638"/>
          <p14:tracePt t="76834" x="3648075" y="4070350"/>
          <p14:tracePt t="76845" x="3686175" y="4057650"/>
          <p14:tracePt t="76850" x="3698875" y="4044950"/>
          <p14:tracePt t="76859" x="3698875" y="4032250"/>
          <p14:tracePt t="76867" x="3711575" y="4032250"/>
          <p14:tracePt t="76875" x="3711575" y="4006850"/>
          <p14:tracePt t="76883" x="3711575" y="3992563"/>
          <p14:tracePt t="76908" x="3711575" y="3914775"/>
          <p14:tracePt t="76915" x="3711575" y="3889375"/>
          <p14:tracePt t="76923" x="3711575" y="3876675"/>
          <p14:tracePt t="76932" x="3711575" y="3824288"/>
          <p14:tracePt t="76941" x="3711575" y="3786188"/>
          <p14:tracePt t="76947" x="3711575" y="3773488"/>
          <p14:tracePt t="76955" x="3711575" y="3746500"/>
          <p14:tracePt t="76964" x="3711575" y="3721100"/>
          <p14:tracePt t="76972" x="3711575" y="3695700"/>
          <p14:tracePt t="76980" x="3711575" y="3681413"/>
          <p14:tracePt t="76989" x="3711575" y="3668713"/>
          <p14:tracePt t="76996" x="3711575" y="3656013"/>
          <p14:tracePt t="77011" x="3711575" y="3643313"/>
          <p14:tracePt t="77021" x="3711575" y="3617913"/>
          <p14:tracePt t="77028" x="3711575" y="3603625"/>
          <p14:tracePt t="77036" x="3711575" y="3590925"/>
          <p14:tracePt t="77044" x="3698875" y="3565525"/>
          <p14:tracePt t="77050" x="3698875" y="3540125"/>
          <p14:tracePt t="77060" x="3673475" y="3525838"/>
          <p14:tracePt t="77070" x="3660775" y="3500438"/>
          <p14:tracePt t="77076" x="3660775" y="3487738"/>
          <p14:tracePt t="77084" x="3648075" y="3448050"/>
          <p14:tracePt t="77092" x="3633788" y="3435350"/>
          <p14:tracePt t="77100" x="3633788" y="3409950"/>
          <p14:tracePt t="77109" x="3621088" y="3384550"/>
          <p14:tracePt t="77114" x="3595688" y="3357563"/>
          <p14:tracePt t="77123" x="3568700" y="3319463"/>
          <p14:tracePt t="77131" x="3543300" y="3306763"/>
          <p14:tracePt t="77139" x="3530600" y="3267075"/>
          <p14:tracePt t="77147" x="3490913" y="3254375"/>
          <p14:tracePt t="77156" x="3478213" y="3241675"/>
          <p14:tracePt t="77163" x="3465513" y="3228975"/>
          <p14:tracePt t="77172" x="3440113" y="3214688"/>
          <p14:tracePt t="77178" x="3427413" y="3189288"/>
          <p14:tracePt t="77190" x="3400425" y="3176588"/>
          <p14:tracePt t="77194" x="3375025" y="3163888"/>
          <p14:tracePt t="77207" x="3362325" y="3151188"/>
          <p14:tracePt t="77211" x="3322638" y="3136900"/>
          <p14:tracePt t="77222" x="3309938" y="3124200"/>
          <p14:tracePt t="77228" x="3284538" y="3098800"/>
          <p14:tracePt t="77236" x="3257550" y="3086100"/>
          <p14:tracePt t="77245" x="3232150" y="3073400"/>
          <p14:tracePt t="77251" x="3219450" y="3059113"/>
          <p14:tracePt t="77260" x="3179763" y="3021013"/>
          <p14:tracePt t="77269" x="3154363" y="3008313"/>
          <p14:tracePt t="77276" x="3127375" y="3008313"/>
          <p14:tracePt t="77284" x="3101975" y="2968625"/>
          <p14:tracePt t="77295" x="3101975" y="2955925"/>
          <p14:tracePt t="77298" x="3063875" y="2943225"/>
          <p14:tracePt t="77308" x="3049588" y="2930525"/>
          <p14:tracePt t="77315" x="3024188" y="2903538"/>
          <p14:tracePt t="77324" x="3011488" y="2903538"/>
          <p14:tracePt t="77331" x="2986088" y="2903538"/>
          <p14:tracePt t="77340" x="2959100" y="2890838"/>
          <p14:tracePt t="77348" x="2946400" y="2890838"/>
          <p14:tracePt t="77356" x="2894013" y="2865438"/>
          <p14:tracePt t="77364" x="2881313" y="2865438"/>
          <p14:tracePt t="77378" x="2843213" y="2840038"/>
          <p14:tracePt t="77379" x="2828925" y="2825750"/>
          <p14:tracePt t="77389" x="2803525" y="2825750"/>
          <p14:tracePt t="77394" x="2765425" y="2813050"/>
          <p14:tracePt t="77403" x="2725738" y="2787650"/>
          <p14:tracePt t="77410" x="2700338" y="2787650"/>
          <p14:tracePt t="77422" x="2660650" y="2787650"/>
          <p14:tracePt t="77426" x="2622550" y="2774950"/>
          <p14:tracePt t="77436" x="2595563" y="2774950"/>
          <p14:tracePt t="77443" x="2530475" y="2774950"/>
          <p14:tracePt t="77451" x="2505075" y="2774950"/>
          <p14:tracePt t="77458" x="2492375" y="2762250"/>
          <p14:tracePt t="77467" x="2452688" y="2762250"/>
          <p14:tracePt t="77476" x="2439988" y="2762250"/>
          <p14:tracePt t="77484" x="2414588" y="2762250"/>
          <p14:tracePt t="77492" x="2401888" y="2762250"/>
          <p14:tracePt t="77504" x="2349500" y="2762250"/>
          <p14:tracePt t="77509" x="2336800" y="2762250"/>
          <p14:tracePt t="77515" x="2284413" y="2762250"/>
          <p14:tracePt t="77523" x="2232025" y="2762250"/>
          <p14:tracePt t="77535" x="2206625" y="2762250"/>
          <p14:tracePt t="77539" x="2166938" y="2762250"/>
          <p14:tracePt t="77549" x="2141538" y="2762250"/>
          <p14:tracePt t="77554" x="2103438" y="2762250"/>
          <p14:tracePt t="77566" x="2063750" y="2762250"/>
          <p14:tracePt t="77570" x="2024063" y="2762250"/>
          <p14:tracePt t="77579" x="1973263" y="2762250"/>
          <p14:tracePt t="77587" x="1946275" y="2762250"/>
          <p14:tracePt t="77595" x="1908175" y="2762250"/>
          <p14:tracePt t="77606" x="1882775" y="2762250"/>
          <p14:tracePt t="77611" x="1843088" y="2762250"/>
          <p14:tracePt t="77620" x="1830388" y="2762250"/>
          <p14:tracePt t="77628" x="1790700" y="2762250"/>
          <p14:tracePt t="77635" x="1765300" y="2762250"/>
          <p14:tracePt t="77643" x="1725613" y="2762250"/>
          <p14:tracePt t="77651" x="1700213" y="2762250"/>
          <p14:tracePt t="77660" x="1687513" y="2762250"/>
          <p14:tracePt t="77672" x="1647825" y="2762250"/>
          <p14:tracePt t="77677" x="1635125" y="2762250"/>
          <p14:tracePt t="77682" x="1609725" y="2762250"/>
          <p14:tracePt t="77692" x="1584325" y="2762250"/>
          <p14:tracePt t="77702" x="1570038" y="2774950"/>
          <p14:tracePt t="77706" x="1544638" y="2774950"/>
          <p14:tracePt t="77714" x="1531938" y="2774950"/>
          <p14:tracePt t="77723" x="1519238" y="2774950"/>
          <p14:tracePt t="77731" x="1492250" y="2774950"/>
          <p14:tracePt t="77741" x="1479550" y="2774950"/>
          <p14:tracePt t="77748" x="1466850" y="2774950"/>
          <p14:tracePt t="77756" x="1454150" y="2774950"/>
          <p14:tracePt t="77765" x="1441450" y="2774950"/>
          <p14:tracePt t="77771" x="1427163" y="2774950"/>
          <p14:tracePt t="77779" x="1414463" y="2774950"/>
          <p14:tracePt t="77807" x="1389063" y="2774950"/>
          <p14:tracePt t="77830" x="1376363" y="2774950"/>
          <p14:tracePt t="77843" x="1363663" y="2774950"/>
          <p14:tracePt t="77850" x="1349375" y="2774950"/>
          <p14:tracePt t="77859" x="1336675" y="2774950"/>
          <p14:tracePt t="77868" x="1323975" y="2774950"/>
          <p14:tracePt t="77876" x="1311275" y="2774950"/>
          <p14:tracePt t="77884" x="1298575" y="2800350"/>
          <p14:tracePt t="77892" x="1271588" y="2800350"/>
          <p14:tracePt t="77912" x="1246188" y="2800350"/>
          <p14:tracePt t="78014" x="1233488" y="2800350"/>
          <p14:tracePt t="78035" x="1220788" y="2800350"/>
          <p14:tracePt t="78046" x="1206500" y="2800350"/>
          <p14:tracePt t="78060" x="1193800" y="2800350"/>
          <p14:tracePt t="78076" x="1168400" y="2800350"/>
          <p14:tracePt t="78091" x="1155700" y="2800350"/>
          <p14:tracePt t="78124" x="1143000" y="2800350"/>
          <p14:tracePt t="78188" x="1128713" y="2800350"/>
          <p14:tracePt t="78428" x="1116013" y="2800350"/>
          <p14:tracePt t="78444" x="1103313" y="2800350"/>
          <p14:tracePt t="78468" x="1090613" y="2800350"/>
          <p14:tracePt t="78475" x="1063625" y="2800350"/>
          <p14:tracePt t="78491" x="1050925" y="2800350"/>
          <p14:tracePt t="78507" x="1038225" y="2800350"/>
          <p14:tracePt t="78532" x="1025525" y="2800350"/>
          <p14:tracePt t="78556" x="1012825" y="2800350"/>
          <p14:tracePt t="78565" x="1000125" y="2800350"/>
          <p14:tracePt t="78580" x="985838" y="2800350"/>
          <p14:tracePt t="78586" x="960438" y="2800350"/>
          <p14:tracePt t="78603" x="947738" y="2800350"/>
          <p14:tracePt t="78611" x="935038" y="2813050"/>
          <p14:tracePt t="78631" x="922338" y="2813050"/>
          <p14:tracePt t="78637" x="908050" y="2813050"/>
          <p14:tracePt t="78644" x="895350" y="2813050"/>
          <p14:tracePt t="78651" x="882650" y="2813050"/>
          <p14:tracePt t="78659" x="869950" y="2813050"/>
          <p14:tracePt t="78667" x="842963" y="2813050"/>
          <p14:tracePt t="78684" x="830263" y="2813050"/>
          <p14:tracePt t="78860" x="817563" y="2813050"/>
          <p14:tracePt t="78892" x="804863" y="2813050"/>
          <p14:tracePt t="78907" x="792163" y="2813050"/>
          <p14:tracePt t="78914" x="779463" y="2813050"/>
          <p14:tracePt t="78976" x="765175" y="2813050"/>
          <p14:tracePt t="78991" x="739775" y="2825750"/>
          <p14:tracePt t="79003" x="727075" y="2825750"/>
          <p14:tracePt t="79013" x="714375" y="2825750"/>
          <p14:tracePt t="79027" x="701675" y="2825750"/>
          <p14:tracePt t="79034" x="687388" y="2825750"/>
          <p14:tracePt t="79060" x="674688" y="2825750"/>
          <p14:tracePt t="79068" x="661988" y="2825750"/>
          <p14:tracePt t="79085" x="636588" y="2825750"/>
          <p14:tracePt t="79100" x="622300" y="2825750"/>
          <p14:tracePt t="79116" x="609600" y="2825750"/>
          <p14:tracePt t="79132" x="596900" y="2825750"/>
          <p14:tracePt t="79148" x="584200" y="2825750"/>
          <p14:tracePt t="79155" x="571500" y="2825750"/>
          <p14:tracePt t="79171" x="558800" y="2825750"/>
          <p14:tracePt t="79179" x="531813" y="2825750"/>
          <p14:tracePt t="79187" x="519113" y="2825750"/>
          <p14:tracePt t="79197" x="506413" y="2825750"/>
          <p14:tracePt t="79204" x="493713" y="2825750"/>
          <p14:tracePt t="79213" x="481013" y="2825750"/>
          <p14:tracePt t="79404" x="481013" y="2813050"/>
          <p14:tracePt t="79436" x="493713" y="2787650"/>
          <p14:tracePt t="79451" x="506413" y="2787650"/>
          <p14:tracePt t="79459" x="519113" y="2774950"/>
          <p14:tracePt t="79470" x="544513" y="2774950"/>
          <p14:tracePt t="79475" x="558800" y="2762250"/>
          <p14:tracePt t="79485" x="571500" y="2762250"/>
          <p14:tracePt t="79491" x="584200" y="2762250"/>
          <p14:tracePt t="79500" x="622300" y="2747963"/>
          <p14:tracePt t="79506" x="649288" y="2722563"/>
          <p14:tracePt t="79515" x="687388" y="2722563"/>
          <p14:tracePt t="79524" x="714375" y="2722563"/>
          <p14:tracePt t="79531" x="804863" y="2709863"/>
          <p14:tracePt t="79542" x="830263" y="2709863"/>
          <p14:tracePt t="79546" x="908050" y="2684463"/>
          <p14:tracePt t="79558" x="985838" y="2670175"/>
          <p14:tracePt t="79564" x="1025525" y="2670175"/>
          <p14:tracePt t="79572" x="1103313" y="2670175"/>
          <p14:tracePt t="79578" x="1143000" y="2644775"/>
          <p14:tracePt t="79596" x="1220788" y="2644775"/>
          <p14:tracePt t="79603" x="1258888" y="2644775"/>
          <p14:tracePt t="79611" x="1271588" y="2644775"/>
          <p14:tracePt t="79619" x="1311275" y="2644775"/>
          <p14:tracePt t="79627" x="1323975" y="2644775"/>
          <p14:tracePt t="79635" x="1336675" y="2644775"/>
          <p14:tracePt t="79643" x="1363663" y="2644775"/>
          <p14:tracePt t="79650" x="1376363" y="2644775"/>
          <p14:tracePt t="79658" x="1427163" y="2657475"/>
          <p14:tracePt t="79667" x="1441450" y="2657475"/>
          <p14:tracePt t="79676" x="1492250" y="2657475"/>
          <p14:tracePt t="79684" x="1570038" y="2670175"/>
          <p14:tracePt t="79691" x="1609725" y="2670175"/>
          <p14:tracePt t="79698" x="1662113" y="2670175"/>
          <p14:tracePt t="79706" x="1700213" y="2697163"/>
          <p14:tracePt t="79714" x="1752600" y="2697163"/>
          <p14:tracePt t="79723" x="1790700" y="2697163"/>
          <p14:tracePt t="79731" x="1830388" y="2709863"/>
          <p14:tracePt t="79739" x="1855788" y="2709863"/>
          <p14:tracePt t="79747" x="1895475" y="2709863"/>
          <p14:tracePt t="79756" x="1946275" y="2709863"/>
          <p14:tracePt t="79763" x="1985963" y="2709863"/>
          <p14:tracePt t="79772" x="2038350" y="2709863"/>
          <p14:tracePt t="79780" x="2063750" y="2709863"/>
          <p14:tracePt t="79787" x="2128838" y="2709863"/>
          <p14:tracePt t="79795" x="2154238" y="2709863"/>
          <p14:tracePt t="79803" x="2232025" y="2709863"/>
          <p14:tracePt t="79812" x="2309813" y="2709863"/>
          <p14:tracePt t="79819" x="2362200" y="2709863"/>
          <p14:tracePt t="79832" x="2465388" y="2709863"/>
          <p14:tracePt t="79835" x="2505075" y="2709863"/>
          <p14:tracePt t="79844" x="2608263" y="2709863"/>
          <p14:tracePt t="79854" x="2635250" y="2709863"/>
          <p14:tracePt t="79858" x="2713038" y="2709863"/>
          <p14:tracePt t="79866" x="2751138" y="2709863"/>
          <p14:tracePt t="79875" x="2790825" y="2709863"/>
          <p14:tracePt t="79883" x="2843213" y="2709863"/>
          <p14:tracePt t="79909" x="2906713" y="2722563"/>
          <p14:tracePt t="79916" x="2933700" y="2722563"/>
          <p14:tracePt t="79925" x="2946400" y="2722563"/>
          <p14:tracePt t="79933" x="2986088" y="2747963"/>
          <p14:tracePt t="79942" x="3036888" y="2747963"/>
          <p14:tracePt t="79947" x="3049588" y="2762250"/>
          <p14:tracePt t="79955" x="3089275" y="2762250"/>
          <p14:tracePt t="79963" x="3114675" y="2774950"/>
          <p14:tracePt t="79970" x="3154363" y="2787650"/>
          <p14:tracePt t="79978" x="3192463" y="2813050"/>
          <p14:tracePt t="79987" x="3219450" y="2825750"/>
          <p14:tracePt t="79995" x="3257550" y="2852738"/>
          <p14:tracePt t="80002" x="3297238" y="2865438"/>
          <p14:tracePt t="80010" x="3348038" y="2903538"/>
          <p14:tracePt t="80018" x="3375025" y="2917825"/>
          <p14:tracePt t="80026" x="3387725" y="2917825"/>
          <p14:tracePt t="80035" x="3413125" y="2917825"/>
          <p14:tracePt t="80043" x="3452813" y="2930525"/>
          <p14:tracePt t="80051" x="3452813" y="2955925"/>
          <p14:tracePt t="80059" x="3505200" y="2955925"/>
          <p14:tracePt t="80067" x="3517900" y="2968625"/>
          <p14:tracePt t="80076" x="3543300" y="2981325"/>
          <p14:tracePt t="80083" x="3608388" y="2995613"/>
          <p14:tracePt t="80093" x="3621088" y="2995613"/>
          <p14:tracePt t="80098" x="3673475" y="3033713"/>
          <p14:tracePt t="80106" x="3698875" y="3033713"/>
          <p14:tracePt t="80115" x="3738563" y="3046413"/>
          <p14:tracePt t="80127" x="3751263" y="3046413"/>
          <p14:tracePt t="80130" x="3789363" y="3073400"/>
          <p14:tracePt t="80141" x="3803650" y="3086100"/>
          <p14:tracePt t="80147" x="3816350" y="3086100"/>
          <p14:tracePt t="80156" x="3829050" y="3098800"/>
          <p14:tracePt t="80162" x="3841750" y="3098800"/>
          <p14:tracePt t="80171" x="3854450" y="3098800"/>
          <p14:tracePt t="80179" x="3854450" y="3111500"/>
          <p14:tracePt t="80195" x="3881438" y="3124200"/>
          <p14:tracePt t="80202" x="3894138" y="3136900"/>
          <p14:tracePt t="80211" x="3906838" y="3151188"/>
          <p14:tracePt t="80220" x="3919538" y="3176588"/>
          <p14:tracePt t="80226" x="3932238" y="3189288"/>
          <p14:tracePt t="80235" x="3946525" y="3201988"/>
          <p14:tracePt t="80243" x="3946525" y="3214688"/>
          <p14:tracePt t="80252" x="3971925" y="3254375"/>
          <p14:tracePt t="80260" x="3984625" y="3267075"/>
          <p14:tracePt t="80266" x="3997325" y="3279775"/>
          <p14:tracePt t="80275" x="3997325" y="3292475"/>
          <p14:tracePt t="80283" x="3997325" y="3344863"/>
          <p14:tracePt t="80291" x="4010025" y="3357563"/>
          <p14:tracePt t="80299" x="4010025" y="3384550"/>
          <p14:tracePt t="80309" x="4010025" y="3397250"/>
          <p14:tracePt t="80314" x="4010025" y="3435350"/>
          <p14:tracePt t="80323" x="4010025" y="3448050"/>
          <p14:tracePt t="80330" x="4024313" y="3462338"/>
          <p14:tracePt t="80340" x="4024313" y="3500438"/>
          <p14:tracePt t="80347" x="4024313" y="3513138"/>
          <p14:tracePt t="80357" x="4024313" y="3540125"/>
          <p14:tracePt t="80363" x="4024313" y="3552825"/>
          <p14:tracePt t="80372" x="4037013" y="3565525"/>
          <p14:tracePt t="80378" x="4037013" y="3590925"/>
          <p14:tracePt t="80386" x="4037013" y="3603625"/>
          <p14:tracePt t="80395" x="4037013" y="3630613"/>
          <p14:tracePt t="80403" x="4037013" y="3643313"/>
          <p14:tracePt t="80411" x="4037013" y="3656013"/>
          <p14:tracePt t="80419" x="4037013" y="3681413"/>
          <p14:tracePt t="80426" x="4037013" y="3695700"/>
          <p14:tracePt t="80435" x="4037013" y="3708400"/>
          <p14:tracePt t="80443" x="4037013" y="3721100"/>
          <p14:tracePt t="80451" x="4037013" y="3733800"/>
          <p14:tracePt t="80459" x="4037013" y="3746500"/>
          <p14:tracePt t="80467" x="4037013" y="3759200"/>
          <p14:tracePt t="80475" x="4037013" y="3773488"/>
          <p14:tracePt t="80483" x="4037013" y="3798888"/>
          <p14:tracePt t="80493" x="4037013" y="3811588"/>
          <p14:tracePt t="80500" x="4037013" y="3824288"/>
          <p14:tracePt t="80506" x="4037013" y="3836988"/>
          <p14:tracePt t="80527" x="4037013" y="3851275"/>
          <p14:tracePt t="80541" x="4037013" y="3863975"/>
          <p14:tracePt t="80549" x="4037013" y="3876675"/>
          <p14:tracePt t="80571" x="4037013" y="3914775"/>
          <p14:tracePt t="80587" x="4024313" y="3929063"/>
          <p14:tracePt t="80594" x="4024313" y="3941763"/>
          <p14:tracePt t="80604" x="4010025" y="3954463"/>
          <p14:tracePt t="80612" x="4010025" y="3967163"/>
          <p14:tracePt t="80619" x="3997325" y="3979863"/>
          <p14:tracePt t="80628" x="3997325" y="4006850"/>
          <p14:tracePt t="80641" x="3984625" y="4006850"/>
          <p14:tracePt t="80643" x="3984625" y="4019550"/>
          <p14:tracePt t="80651" x="3959225" y="4032250"/>
          <p14:tracePt t="80661" x="3946525" y="4044950"/>
          <p14:tracePt t="80670" x="3946525" y="4057650"/>
          <p14:tracePt t="80674" x="3932238" y="4057650"/>
          <p14:tracePt t="80684" x="3932238" y="4070350"/>
          <p14:tracePt t="80700" x="3919538" y="4070350"/>
          <p14:tracePt t="80734" x="3906838" y="4070350"/>
          <p14:tracePt t="80748" x="3894138" y="4070350"/>
          <p14:tracePt t="80757" x="3881438" y="4070350"/>
          <p14:tracePt t="80762" x="3854450" y="4070350"/>
          <p14:tracePt t="80771" x="3841750" y="4070350"/>
          <p14:tracePt t="80778" x="3829050" y="4070350"/>
          <p14:tracePt t="80788" x="3803650" y="4070350"/>
          <p14:tracePt t="80796" x="3738563" y="4070350"/>
          <p14:tracePt t="80804" x="3725863" y="4070350"/>
          <p14:tracePt t="80812" x="3673475" y="4044950"/>
          <p14:tracePt t="80820" x="3660775" y="4044950"/>
          <p14:tracePt t="80828" x="3608388" y="4044950"/>
          <p14:tracePt t="80834" x="3595688" y="4032250"/>
          <p14:tracePt t="80843" x="3582988" y="4032250"/>
          <p14:tracePt t="80850" x="3568700" y="4032250"/>
          <p14:tracePt t="80915" x="3556000" y="4032250"/>
          <p14:tracePt t="80930" x="3517900" y="4032250"/>
          <p14:tracePt t="80939" x="3490913" y="4032250"/>
          <p14:tracePt t="80947" x="3478213" y="4032250"/>
          <p14:tracePt t="80955" x="3452813" y="4032250"/>
          <p14:tracePt t="80963" x="3440113" y="4032250"/>
          <p14:tracePt t="80971" x="3427413" y="4032250"/>
          <p14:tracePt t="80979" x="3413125" y="4032250"/>
          <p14:tracePt t="80987" x="3400425" y="4032250"/>
          <p14:tracePt t="80995" x="3387725" y="4032250"/>
          <p14:tracePt t="81108" x="3375025" y="4032250"/>
          <p14:tracePt t="81124" x="3362325" y="4032250"/>
          <p14:tracePt t="81133" x="3335338" y="4032250"/>
          <p14:tracePt t="81139" x="3322638" y="4032250"/>
          <p14:tracePt t="81146" x="3309938" y="4032250"/>
          <p14:tracePt t="81155" x="3284538" y="4032250"/>
          <p14:tracePt t="81162" x="3270250" y="4032250"/>
          <p14:tracePt t="81171" x="3244850" y="4032250"/>
          <p14:tracePt t="81178" x="3219450" y="4032250"/>
          <p14:tracePt t="81186" x="3179763" y="4032250"/>
          <p14:tracePt t="81195" x="3167063" y="4032250"/>
          <p14:tracePt t="81203" x="3154363" y="4032250"/>
          <p14:tracePt t="81220" x="3141663" y="4032250"/>
          <p14:tracePt t="81234" x="3127375" y="4032250"/>
          <p14:tracePt t="81243" x="3114675" y="4032250"/>
          <p14:tracePt t="81251" x="3076575" y="4032250"/>
          <p14:tracePt t="81258" x="3063875" y="4032250"/>
          <p14:tracePt t="81269" x="3049588" y="4032250"/>
          <p14:tracePt t="81285" x="3036888" y="4032250"/>
          <p14:tracePt t="81310" x="3024188" y="4057650"/>
          <p14:tracePt t="81409" x="3011488" y="4057650"/>
          <p14:tracePt t="81430" x="2998788" y="4057650"/>
          <p14:tracePt t="81436" x="2971800" y="4057650"/>
          <p14:tracePt t="81453" x="2959100" y="4057650"/>
          <p14:tracePt t="81458" x="2959100" y="4044950"/>
          <p14:tracePt t="81467" x="2946400" y="4044950"/>
          <p14:tracePt t="81475" x="2933700" y="4044950"/>
          <p14:tracePt t="81483" x="2921000" y="4044950"/>
          <p14:tracePt t="81490" x="2921000" y="4032250"/>
          <p14:tracePt t="81499" x="2906713" y="4032250"/>
          <p14:tracePt t="81506" x="2894013" y="4032250"/>
          <p14:tracePt t="81515" x="2868613" y="4032250"/>
          <p14:tracePt t="81531" x="2855913" y="4032250"/>
          <p14:tracePt t="81539" x="2843213" y="4032250"/>
          <p14:tracePt t="81547" x="2828925" y="4032250"/>
          <p14:tracePt t="81563" x="2816225" y="4032250"/>
          <p14:tracePt t="81596" x="2803525" y="4032250"/>
          <p14:tracePt t="81621" x="2790825" y="4032250"/>
          <p14:tracePt t="81626" x="2765425" y="4032250"/>
          <p14:tracePt t="81634" x="2751138" y="4032250"/>
          <p14:tracePt t="81642" x="2738438" y="4032250"/>
          <p14:tracePt t="81651" x="2725738" y="4032250"/>
          <p14:tracePt t="81659" x="2713038" y="4032250"/>
          <p14:tracePt t="81667" x="2700338" y="4032250"/>
          <p14:tracePt t="81685" x="2686050" y="4032250"/>
          <p14:tracePt t="81765" x="2660650" y="4032250"/>
          <p14:tracePt t="81828" x="2647950" y="4032250"/>
          <p14:tracePt t="81844" x="2635250" y="4032250"/>
          <p14:tracePt t="81859" x="2622550" y="4032250"/>
          <p14:tracePt t="81867" x="2608263" y="4032250"/>
          <p14:tracePt t="81881" x="2595563" y="4032250"/>
          <p14:tracePt t="81891" x="2582863" y="4032250"/>
          <p14:tracePt t="81898" x="2570163" y="4032250"/>
          <p14:tracePt t="81906" x="2544763" y="4032250"/>
          <p14:tracePt t="81927" x="2530475" y="4032250"/>
          <p14:tracePt t="82213" x="2517775" y="4032250"/>
          <p14:tracePt t="82238" x="2505075" y="4032250"/>
          <p14:tracePt t="82268" x="2492375" y="4032250"/>
          <p14:tracePt t="82300" x="2479675" y="4032250"/>
          <p14:tracePt t="82307" x="2465388" y="4032250"/>
          <p14:tracePt t="82314" x="2439988" y="4019550"/>
          <p14:tracePt t="82334" x="2427288" y="4019550"/>
          <p14:tracePt t="163080" x="2401888" y="4019550"/>
          <p14:tracePt t="163084" x="2362200" y="4044950"/>
          <p14:tracePt t="163091" x="2324100" y="4057650"/>
          <p14:tracePt t="163101" x="2271713" y="4097338"/>
          <p14:tracePt t="163107" x="2154238" y="4175125"/>
          <p14:tracePt t="163117" x="2141538" y="4187825"/>
          <p14:tracePt t="163127" x="2116138" y="4187825"/>
          <p14:tracePt t="163130" x="2089150" y="4187825"/>
          <p14:tracePt t="163138" x="2076450" y="4187825"/>
          <p14:tracePt t="163148" x="2051050" y="4187825"/>
          <p14:tracePt t="163154" x="2011363" y="4175125"/>
          <p14:tracePt t="163164" x="1960563" y="4162425"/>
          <p14:tracePt t="163172" x="1882775" y="4162425"/>
          <p14:tracePt t="163180" x="1778000" y="4135438"/>
          <p14:tracePt t="163187" x="1739900" y="4122738"/>
          <p14:tracePt t="163197" x="1700213" y="4122738"/>
          <p14:tracePt t="163203" x="1674813" y="4122738"/>
          <p14:tracePt t="163212" x="1635125" y="4110038"/>
          <p14:tracePt t="163220" x="1597025" y="4110038"/>
          <p14:tracePt t="163227" x="1570038" y="4110038"/>
          <p14:tracePt t="163235" x="1557338" y="4110038"/>
          <p14:tracePt t="163243" x="1544638" y="4110038"/>
          <p14:tracePt t="163251" x="1519238" y="4110038"/>
          <p14:tracePt t="163262" x="1504950" y="4110038"/>
          <p14:tracePt t="163266" x="1492250" y="4110038"/>
          <p14:tracePt t="163274" x="1479550" y="4110038"/>
          <p14:tracePt t="163282" x="1454150" y="4110038"/>
          <p14:tracePt t="163291" x="1414463" y="4110038"/>
          <p14:tracePt t="163298" x="1401763" y="4110038"/>
          <p14:tracePt t="163309" x="1389063" y="4110038"/>
          <p14:tracePt t="163314" x="1376363" y="4110038"/>
          <p14:tracePt t="163468" x="1389063" y="4110038"/>
          <p14:tracePt t="163484" x="1401763" y="4110038"/>
          <p14:tracePt t="163492" x="1414463" y="4084638"/>
          <p14:tracePt t="163498" x="1427163" y="4084638"/>
          <p14:tracePt t="163506" x="1427163" y="4070350"/>
          <p14:tracePt t="163580" x="1441450" y="4070350"/>
          <p14:tracePt t="163596" x="1466850" y="4070350"/>
          <p14:tracePt t="163603" x="1479550" y="4070350"/>
          <p14:tracePt t="163626" x="1492250" y="4070350"/>
          <p14:tracePt t="163630" x="1504950" y="4070350"/>
          <p14:tracePt t="163634" x="1519238" y="4070350"/>
          <p14:tracePt t="163643" x="1531938" y="4070350"/>
          <p14:tracePt t="163654" x="1544638" y="4070350"/>
          <p14:tracePt t="163658" x="1570038" y="4070350"/>
          <p14:tracePt t="163776" x="1584325" y="4070350"/>
          <p14:tracePt t="163828" x="1584325" y="4057650"/>
          <p14:tracePt t="163836" x="1597025" y="4057650"/>
          <p14:tracePt t="163884" x="1609725" y="4057650"/>
          <p14:tracePt t="163916" x="1622425" y="4057650"/>
          <p14:tracePt t="163932" x="1622425" y="4070350"/>
          <p14:tracePt t="163940" x="1622425" y="4097338"/>
          <p14:tracePt t="163955" x="1635125" y="4097338"/>
          <p14:tracePt t="164212" x="1635125" y="4084638"/>
          <p14:tracePt t="164228" x="1635125" y="4070350"/>
          <p14:tracePt t="164243" x="1635125" y="4057650"/>
          <p14:tracePt t="164260" x="1635125" y="4044950"/>
          <p14:tracePt t="164428" x="1635125" y="4032250"/>
          <p14:tracePt t="164468" x="1635125" y="4019550"/>
          <p14:tracePt t="164494" x="1635125" y="4006850"/>
          <p14:tracePt t="164518" x="1635125" y="3992563"/>
          <p14:tracePt t="164599" x="1635125" y="3967163"/>
          <p14:tracePt t="164603" x="1635125" y="3954463"/>
          <p14:tracePt t="164628" x="1635125" y="3941763"/>
          <p14:tracePt t="164652" x="1635125" y="3929063"/>
          <p14:tracePt t="164827" x="1647825" y="3929063"/>
          <p14:tracePt t="164924" x="1647825" y="3941763"/>
          <p14:tracePt t="164932" x="1662113" y="3941763"/>
          <p14:tracePt t="164940" x="1662113" y="3954463"/>
          <p14:tracePt t="164948" x="1662113" y="3979863"/>
          <p14:tracePt t="164963" x="1662113" y="3992563"/>
          <p14:tracePt t="164974" x="1662113" y="4006850"/>
          <p14:tracePt t="164998" x="1662113" y="4019550"/>
          <p14:tracePt t="165022" x="1687513" y="4019550"/>
          <p14:tracePt t="165388" x="1687513" y="4006850"/>
          <p14:tracePt t="165403" x="1687513" y="3992563"/>
          <p14:tracePt t="165413" x="1687513" y="3967163"/>
          <p14:tracePt t="165418" x="1687513" y="3954463"/>
          <p14:tracePt t="165439" x="1687513" y="3941763"/>
          <p14:tracePt t="165454" x="1687513" y="3929063"/>
          <p14:tracePt t="165466" x="1687513" y="3914775"/>
          <p14:tracePt t="165485" x="1687513" y="3902075"/>
          <p14:tracePt t="165511" x="1687513" y="3889375"/>
          <p14:tracePt t="165523" x="1687513" y="3863975"/>
          <p14:tracePt t="165532" x="1687513" y="3851275"/>
          <p14:tracePt t="165539" x="1674813" y="3836988"/>
          <p14:tracePt t="165547" x="1674813" y="3824288"/>
          <p14:tracePt t="165564" x="1674813" y="3811588"/>
          <p14:tracePt t="165571" x="1674813" y="3798888"/>
          <p14:tracePt t="165580" x="1674813" y="3786188"/>
          <p14:tracePt t="165604" x="1674813" y="3759200"/>
          <p14:tracePt t="165620" x="1674813" y="3746500"/>
          <p14:tracePt t="165652" x="1674813" y="3733800"/>
          <p14:tracePt t="165716" x="1674813" y="3721100"/>
          <p14:tracePt t="165771" x="1674813" y="3708400"/>
          <p14:tracePt t="165804" x="1674813" y="3695700"/>
          <p14:tracePt t="165829" x="1674813" y="3681413"/>
          <p14:tracePt t="166376" x="1687513" y="3681413"/>
          <p14:tracePt t="166420" x="1700213" y="3681413"/>
          <p14:tracePt t="166436" x="1712913" y="3681413"/>
          <p14:tracePt t="166460" x="1725613" y="3681413"/>
          <p14:tracePt t="166503" x="1739900" y="3681413"/>
          <p14:tracePt t="166581" x="1752600" y="3681413"/>
          <p14:tracePt t="166604" x="1765300" y="3681413"/>
          <p14:tracePt t="166621" x="1790700" y="3681413"/>
          <p14:tracePt t="166635" x="1803400" y="3681413"/>
          <p14:tracePt t="166643" x="1803400" y="3695700"/>
          <p14:tracePt t="166651" x="1817688" y="3695700"/>
          <p14:tracePt t="166659" x="1830388" y="3695700"/>
          <p14:tracePt t="166667" x="1843088" y="3695700"/>
          <p14:tracePt t="166677" x="1882775" y="3695700"/>
          <p14:tracePt t="166683" x="1895475" y="3695700"/>
          <p14:tracePt t="166691" x="1946275" y="3695700"/>
          <p14:tracePt t="166699" x="1960563" y="3695700"/>
          <p14:tracePt t="166709" x="1998663" y="3695700"/>
          <p14:tracePt t="166716" x="2024063" y="3681413"/>
          <p14:tracePt t="166726" x="2051050" y="3681413"/>
          <p14:tracePt t="166731" x="2051050" y="3656013"/>
          <p14:tracePt t="166740" x="2076450" y="3656013"/>
          <p14:tracePt t="166750" x="2103438" y="3643313"/>
          <p14:tracePt t="166781" x="2116138" y="3643313"/>
          <p14:tracePt t="166796" x="2128838" y="3630613"/>
          <p14:tracePt t="166804" x="2141538" y="3617913"/>
          <p14:tracePt t="166819" x="2154238" y="3617913"/>
          <p14:tracePt t="166827" x="2154238" y="3603625"/>
          <p14:tracePt t="166835" x="2166938" y="3603625"/>
          <p14:tracePt t="166843" x="2181225" y="3590925"/>
          <p14:tracePt t="166894" x="2181225" y="3578225"/>
          <p14:tracePt t="166901" x="2206625" y="3578225"/>
          <p14:tracePt t="166908" x="2206625" y="3565525"/>
          <p14:tracePt t="166916" x="2206625" y="3540125"/>
          <p14:tracePt t="166925" x="2206625" y="3525838"/>
          <p14:tracePt t="166948" x="2206625" y="3513138"/>
          <p14:tracePt t="166956" x="2206625" y="3500438"/>
          <p14:tracePt t="166963" x="2206625" y="3487738"/>
          <p14:tracePt t="166988" x="2206625" y="3475038"/>
          <p14:tracePt t="167012" x="2206625" y="3462338"/>
          <p14:tracePt t="167018" x="2206625" y="3435350"/>
          <p14:tracePt t="167036" x="2193925" y="3422650"/>
          <p14:tracePt t="167052" x="2193925" y="3409950"/>
          <p14:tracePt t="167062" x="2193925" y="3397250"/>
          <p14:tracePt t="167075" x="2181225" y="3397250"/>
          <p14:tracePt t="167099" x="2181225" y="3384550"/>
          <p14:tracePt t="167290" x="2181225" y="3397250"/>
          <p14:tracePt t="167296" x="2181225" y="3409950"/>
          <p14:tracePt t="167298" x="2181225" y="3422650"/>
          <p14:tracePt t="167307" x="2206625" y="3448050"/>
          <p14:tracePt t="167315" x="2219325" y="3487738"/>
          <p14:tracePt t="167325" x="2219325" y="3513138"/>
          <p14:tracePt t="167331" x="2219325" y="3552825"/>
          <p14:tracePt t="167344" x="2219325" y="3578225"/>
          <p14:tracePt t="167347" x="2219325" y="3603625"/>
          <p14:tracePt t="167357" x="2219325" y="3617913"/>
          <p14:tracePt t="167363" x="2219325" y="3656013"/>
          <p14:tracePt t="167373" x="2219325" y="3668713"/>
          <p14:tracePt t="167378" x="2219325" y="3681413"/>
          <p14:tracePt t="167389" x="2206625" y="3695700"/>
          <p14:tracePt t="167395" x="2181225" y="3708400"/>
          <p14:tracePt t="167404" x="2166938" y="3721100"/>
          <p14:tracePt t="167410" x="2154238" y="3721100"/>
          <p14:tracePt t="167418" x="2154238" y="3733800"/>
          <p14:tracePt t="167427" x="2141538" y="3733800"/>
          <p14:tracePt t="167436" x="2116138" y="3759200"/>
          <p14:tracePt t="167443" x="2089150" y="3773488"/>
          <p14:tracePt t="167451" x="2076450" y="3773488"/>
          <p14:tracePt t="167459" x="2063750" y="3773488"/>
          <p14:tracePt t="167467" x="2051050" y="3773488"/>
          <p14:tracePt t="167475" x="2038350" y="3786188"/>
          <p14:tracePt t="167483" x="2024063" y="3786188"/>
          <p14:tracePt t="167492" x="2011363" y="3786188"/>
          <p14:tracePt t="167499" x="1985963" y="3786188"/>
          <p14:tracePt t="167506" x="1973263" y="3786188"/>
          <p14:tracePt t="167515" x="1946275" y="3786188"/>
          <p14:tracePt t="167532" x="1908175" y="3786188"/>
          <p14:tracePt t="167541" x="1895475" y="3773488"/>
          <p14:tracePt t="167548" x="1868488" y="3773488"/>
          <p14:tracePt t="167556" x="1855788" y="3746500"/>
          <p14:tracePt t="167563" x="1843088" y="3746500"/>
          <p14:tracePt t="167572" x="1790700" y="3733800"/>
          <p14:tracePt t="167581" x="1778000" y="3721100"/>
          <p14:tracePt t="167586" x="1752600" y="3721100"/>
          <p14:tracePt t="167595" x="1739900" y="3721100"/>
          <p14:tracePt t="167603" x="1725613" y="3721100"/>
          <p14:tracePt t="167652" x="1712913" y="3721100"/>
          <p14:tracePt t="167765" x="1725613" y="3733800"/>
          <p14:tracePt t="167771" x="1765300" y="3733800"/>
          <p14:tracePt t="167779" x="1778000" y="3746500"/>
          <p14:tracePt t="167790" x="1803400" y="3746500"/>
          <p14:tracePt t="167795" x="1817688" y="3746500"/>
          <p14:tracePt t="167803" x="1868488" y="3746500"/>
          <p14:tracePt t="167813" x="1882775" y="3746500"/>
          <p14:tracePt t="167819" x="1920875" y="3746500"/>
          <p14:tracePt t="167827" x="1933575" y="3746500"/>
          <p14:tracePt t="167836" x="1946275" y="3746500"/>
          <p14:tracePt t="167843" x="1960563" y="3746500"/>
          <p14:tracePt t="167853" x="1973263" y="3746500"/>
          <p14:tracePt t="167860" x="1998663" y="3746500"/>
          <p14:tracePt t="167867" x="2011363" y="3746500"/>
          <p14:tracePt t="167889" x="2038350" y="3746500"/>
          <p14:tracePt t="167899" x="2063750" y="3733800"/>
          <p14:tracePt t="167908" x="2076450" y="3733800"/>
          <p14:tracePt t="167914" x="2076450" y="3721100"/>
          <p14:tracePt t="167924" x="2103438" y="3721100"/>
          <p14:tracePt t="167931" x="2116138" y="3721100"/>
          <p14:tracePt t="167939" x="2128838" y="3708400"/>
          <p14:tracePt t="167947" x="2141538" y="3708400"/>
          <p14:tracePt t="167955" x="2154238" y="3695700"/>
          <p14:tracePt t="167972" x="2166938" y="3695700"/>
          <p14:tracePt t="167980" x="2166938" y="3681413"/>
          <p14:tracePt t="167988" x="2181225" y="3681413"/>
          <p14:tracePt t="167999" x="2181225" y="3668713"/>
          <p14:tracePt t="168002" x="2206625" y="3630613"/>
          <p14:tracePt t="168010" x="2219325" y="3630613"/>
          <p14:tracePt t="168021" x="2219325" y="3617913"/>
          <p14:tracePt t="168028" x="2232025" y="3603625"/>
          <p14:tracePt t="168035" x="2232025" y="3590925"/>
          <p14:tracePt t="168043" x="2232025" y="3552825"/>
          <p14:tracePt t="168052" x="2232025" y="3540125"/>
          <p14:tracePt t="168060" x="2232025" y="3525838"/>
          <p14:tracePt t="168068" x="2232025" y="3513138"/>
          <p14:tracePt t="168076" x="2232025" y="3500438"/>
          <p14:tracePt t="168084" x="2232025" y="3475038"/>
          <p14:tracePt t="168094" x="2232025" y="3462338"/>
          <p14:tracePt t="168109" x="2232025" y="3448050"/>
          <p14:tracePt t="168117" x="2219325" y="3448050"/>
          <p14:tracePt t="168124" x="2219325" y="3435350"/>
          <p14:tracePt t="168131" x="2206625" y="3435350"/>
          <p14:tracePt t="168138" x="2206625" y="3422650"/>
          <p14:tracePt t="168146" x="2181225" y="3422650"/>
          <p14:tracePt t="168155" x="2181225" y="3409950"/>
          <p14:tracePt t="168163" x="2166938" y="3409950"/>
          <p14:tracePt t="168171" x="2166938" y="3397250"/>
          <p14:tracePt t="168180" x="2154238" y="3397250"/>
          <p14:tracePt t="168190" x="2154238" y="3384550"/>
          <p14:tracePt t="168194" x="2141538" y="3384550"/>
          <p14:tracePt t="168203" x="2128838" y="3357563"/>
          <p14:tracePt t="168212" x="2116138" y="3357563"/>
          <p14:tracePt t="168221" x="2116138" y="3344863"/>
          <p14:tracePt t="168226" x="2103438" y="3344863"/>
          <p14:tracePt t="168234" x="2103438" y="3332163"/>
          <p14:tracePt t="168243" x="2076450" y="3332163"/>
          <p14:tracePt t="168269" x="2063750" y="3332163"/>
          <p14:tracePt t="168372" x="2089150" y="3332163"/>
          <p14:tracePt t="168379" x="2103438" y="3332163"/>
          <p14:tracePt t="168387" x="2154238" y="3332163"/>
          <p14:tracePt t="168394" x="2166938" y="3332163"/>
          <p14:tracePt t="168403" x="2193925" y="3344863"/>
          <p14:tracePt t="168411" x="2232025" y="3344863"/>
          <p14:tracePt t="168420" x="2244725" y="3344863"/>
          <p14:tracePt t="168427" x="2259013" y="3344863"/>
          <p14:tracePt t="168460" x="2271713" y="3344863"/>
          <p14:tracePt t="168492" x="2284413" y="3344863"/>
          <p14:tracePt t="168508" x="2297113" y="3344863"/>
          <p14:tracePt t="168518" x="2297113" y="3370263"/>
          <p14:tracePt t="168523" x="2324100" y="3370263"/>
          <p14:tracePt t="168532" x="2324100" y="3384550"/>
          <p14:tracePt t="168538" x="2336800" y="3397250"/>
          <p14:tracePt t="168547" x="2349500" y="3409950"/>
          <p14:tracePt t="168556" x="2349500" y="3435350"/>
          <p14:tracePt t="168563" x="2349500" y="3462338"/>
          <p14:tracePt t="168573" x="2349500" y="3487738"/>
          <p14:tracePt t="168578" x="2349500" y="3500438"/>
          <p14:tracePt t="168586" x="2349500" y="3513138"/>
          <p14:tracePt t="168595" x="2324100" y="3540125"/>
          <p14:tracePt t="168611" x="2309813" y="3552825"/>
          <p14:tracePt t="168619" x="2297113" y="3565525"/>
          <p14:tracePt t="168627" x="2284413" y="3578225"/>
          <p14:tracePt t="168634" x="2271713" y="3578225"/>
          <p14:tracePt t="168643" x="2259013" y="3590925"/>
          <p14:tracePt t="168652" x="2244725" y="3590925"/>
          <p14:tracePt t="168658" x="2206625" y="3603625"/>
          <p14:tracePt t="168666" x="2166938" y="3630613"/>
          <p14:tracePt t="168675" x="2154238" y="3643313"/>
          <p14:tracePt t="168685" x="2128838" y="3643313"/>
          <p14:tracePt t="168692" x="2116138" y="3656013"/>
          <p14:tracePt t="168705" x="2089150" y="3656013"/>
          <p14:tracePt t="168707" x="2076450" y="3656013"/>
          <p14:tracePt t="168716" x="2038350" y="3656013"/>
          <p14:tracePt t="168723" x="2011363" y="3668713"/>
          <p14:tracePt t="168732" x="1998663" y="3668713"/>
          <p14:tracePt t="168738" x="1985963" y="3668713"/>
          <p14:tracePt t="168747" x="1973263" y="3668713"/>
          <p14:tracePt t="168754" x="1946275" y="3668713"/>
          <p14:tracePt t="168763" x="1920875" y="3668713"/>
          <p14:tracePt t="168771" x="1908175" y="3681413"/>
          <p14:tracePt t="168780" x="1895475" y="3681413"/>
          <p14:tracePt t="168786" x="1882775" y="3681413"/>
          <p14:tracePt t="168795" x="1855788" y="3681413"/>
          <p14:tracePt t="168802" x="1830388" y="3695700"/>
          <p14:tracePt t="168813" x="1817688" y="3695700"/>
          <p14:tracePt t="168836" x="1803400" y="3695700"/>
          <p14:tracePt t="169076" x="1817688" y="3695700"/>
          <p14:tracePt t="169083" x="1855788" y="3695700"/>
          <p14:tracePt t="169091" x="1868488" y="3695700"/>
          <p14:tracePt t="169099" x="1882775" y="3695700"/>
          <p14:tracePt t="169107" x="1895475" y="3695700"/>
          <p14:tracePt t="169115" x="1973263" y="3695700"/>
          <p14:tracePt t="169123" x="1998663" y="3695700"/>
          <p14:tracePt t="169132" x="2011363" y="3695700"/>
          <p14:tracePt t="169140" x="2024063" y="3695700"/>
          <p14:tracePt t="169149" x="2063750" y="3695700"/>
          <p14:tracePt t="169154" x="2076450" y="3695700"/>
          <p14:tracePt t="169174" x="2089150" y="3695700"/>
          <p14:tracePt t="169180" x="2103438" y="3695700"/>
          <p14:tracePt t="169194" x="2116138" y="3695700"/>
          <p14:tracePt t="169197" x="2128838" y="3695700"/>
          <p14:tracePt t="169202" x="2154238" y="3695700"/>
          <p14:tracePt t="169211" x="2166938" y="3695700"/>
          <p14:tracePt t="169219" x="2181225" y="3695700"/>
          <p14:tracePt t="169229" x="2193925" y="3695700"/>
          <p14:tracePt t="169235" x="2206625" y="3681413"/>
          <p14:tracePt t="169244" x="2219325" y="3681413"/>
          <p14:tracePt t="169263" x="2232025" y="3681413"/>
          <p14:tracePt t="169275" x="2259013" y="3668713"/>
          <p14:tracePt t="169300" x="2271713" y="3668713"/>
          <p14:tracePt t="169308" x="2284413" y="3656013"/>
          <p14:tracePt t="169324" x="2297113" y="3656013"/>
          <p14:tracePt t="169332" x="2297113" y="3643313"/>
          <p14:tracePt t="169340" x="2309813" y="3643313"/>
          <p14:tracePt t="169372" x="2309813" y="3630613"/>
          <p14:tracePt t="169404" x="2309813" y="3603625"/>
          <p14:tracePt t="169420" x="2309813" y="3590925"/>
          <p14:tracePt t="169444" x="2309813" y="3578225"/>
          <p14:tracePt t="169467" x="2309813" y="3565525"/>
          <p14:tracePt t="169475" x="2309813" y="3552825"/>
          <p14:tracePt t="169493" x="2309813" y="3540125"/>
          <p14:tracePt t="169498" x="2297113" y="3540125"/>
          <p14:tracePt t="169508" x="2297113" y="3525838"/>
          <p14:tracePt t="169518" x="2297113" y="3500438"/>
          <p14:tracePt t="169531" x="2284413" y="3500438"/>
          <p14:tracePt t="169541" x="2284413" y="3487738"/>
          <p14:tracePt t="169548" x="2271713" y="3487738"/>
          <p14:tracePt t="169568" x="2271713" y="3475038"/>
          <p14:tracePt t="169582" x="2271713" y="3462338"/>
          <p14:tracePt t="169604" x="2244725" y="3462338"/>
          <p14:tracePt t="169613" x="2244725" y="3448050"/>
          <p14:tracePt t="176048" x="2259013" y="3448050"/>
          <p14:tracePt t="176100" x="2271713" y="3448050"/>
          <p14:tracePt t="178039" x="2284413" y="3448050"/>
          <p14:tracePt t="178196" x="2297113" y="3448050"/>
          <p14:tracePt t="178222" x="2309813" y="3448050"/>
          <p14:tracePt t="178227" x="2309813" y="3435350"/>
          <p14:tracePt t="178251" x="2324100" y="3435350"/>
          <p14:tracePt t="178276" x="2336800" y="3422650"/>
          <p14:tracePt t="178283" x="2362200" y="3422650"/>
          <p14:tracePt t="178540" x="2374900" y="3422650"/>
          <p14:tracePt t="178570" x="2387600" y="3422650"/>
          <p14:tracePt t="178571" x="2401888" y="3422650"/>
          <p14:tracePt t="178578" x="2414588" y="3422650"/>
          <p14:tracePt t="178587" x="2427288" y="3409950"/>
          <p14:tracePt t="178594" x="2479675" y="3409950"/>
          <p14:tracePt t="178603" x="2492375" y="3409950"/>
          <p14:tracePt t="178610" x="2530475" y="3409950"/>
          <p14:tracePt t="178619" x="2544763" y="3409950"/>
          <p14:tracePt t="178627" x="2595563" y="3409950"/>
          <p14:tracePt t="178638" x="2622550" y="3409950"/>
          <p14:tracePt t="178646" x="2635250" y="3409950"/>
          <p14:tracePt t="178652" x="2673350" y="3409950"/>
          <p14:tracePt t="178658" x="2686050" y="3409950"/>
          <p14:tracePt t="178668" x="2700338" y="3409950"/>
          <p14:tracePt t="178676" x="2713038" y="3422650"/>
          <p14:tracePt t="178683" x="2725738" y="3422650"/>
          <p14:tracePt t="178693" x="2725738" y="3435350"/>
          <p14:tracePt t="178699" x="2738438" y="3448050"/>
          <p14:tracePt t="178708" x="2765425" y="3462338"/>
          <p14:tracePt t="178718" x="2778125" y="3475038"/>
          <p14:tracePt t="178722" x="2790825" y="3475038"/>
          <p14:tracePt t="178731" x="2803525" y="3487738"/>
          <p14:tracePt t="178742" x="2816225" y="3513138"/>
          <p14:tracePt t="178746" x="2828925" y="3525838"/>
          <p14:tracePt t="178767" x="2843213" y="3525838"/>
          <p14:tracePt t="178770" x="2868613" y="3540125"/>
          <p14:tracePt t="178779" x="2881313" y="3552825"/>
          <p14:tracePt t="178788" x="2894013" y="3552825"/>
          <p14:tracePt t="178795" x="2921000" y="3590925"/>
          <p14:tracePt t="178803" x="2933700" y="3603625"/>
          <p14:tracePt t="178812" x="2971800" y="3617913"/>
          <p14:tracePt t="178818" x="2986088" y="3630613"/>
          <p14:tracePt t="178826" x="3036888" y="3643313"/>
          <p14:tracePt t="178834" x="3089275" y="3668713"/>
          <p14:tracePt t="178842" x="3114675" y="3668713"/>
          <p14:tracePt t="178850" x="3179763" y="3708400"/>
          <p14:tracePt t="178859" x="3219450" y="3708400"/>
          <p14:tracePt t="178866" x="3270250" y="3708400"/>
          <p14:tracePt t="178877" x="3309938" y="3721100"/>
          <p14:tracePt t="178899" x="3413125" y="3733800"/>
          <p14:tracePt t="178907" x="3427413" y="3733800"/>
          <p14:tracePt t="178914" x="3440113" y="3733800"/>
          <p14:tracePt t="178922" x="3440113" y="3746500"/>
          <p14:tracePt t="178931" x="3452813" y="3746500"/>
          <p14:tracePt t="178971" x="3452813" y="3759200"/>
          <p14:tracePt t="178980" x="3465513" y="3759200"/>
          <p14:tracePt t="178999" x="3478213" y="3759200"/>
          <p14:tracePt t="179002" x="3478213" y="3786188"/>
          <p14:tracePt t="179012" x="3490913" y="3786188"/>
          <p14:tracePt t="179019" x="3530600" y="3786188"/>
          <p14:tracePt t="179026" x="3530600" y="3798888"/>
          <p14:tracePt t="179036" x="3543300" y="3798888"/>
          <p14:tracePt t="179044" x="3556000" y="3798888"/>
          <p14:tracePt t="179050" x="3595688" y="3811588"/>
          <p14:tracePt t="179059" x="3608388" y="3811588"/>
          <p14:tracePt t="179066" x="3633788" y="3824288"/>
          <p14:tracePt t="179077" x="3648075" y="3824288"/>
          <p14:tracePt t="179083" x="3673475" y="3836988"/>
          <p14:tracePt t="179094" x="3698875" y="3863975"/>
          <p14:tracePt t="179098" x="3711575" y="3863975"/>
          <p14:tracePt t="179107" x="3751263" y="3863975"/>
          <p14:tracePt t="179114" x="3763963" y="3876675"/>
          <p14:tracePt t="179122" x="3789363" y="3889375"/>
          <p14:tracePt t="179130" x="3803650" y="3889375"/>
          <p14:tracePt t="179139" x="3841750" y="3902075"/>
          <p14:tracePt t="179147" x="3881438" y="3929063"/>
          <p14:tracePt t="179154" x="3894138" y="3941763"/>
          <p14:tracePt t="179162" x="3919538" y="3941763"/>
          <p14:tracePt t="179170" x="3932238" y="3954463"/>
          <p14:tracePt t="179179" x="3959225" y="3954463"/>
          <p14:tracePt t="179188" x="3971925" y="3967163"/>
          <p14:tracePt t="179195" x="3984625" y="3967163"/>
          <p14:tracePt t="179203" x="3997325" y="3967163"/>
          <p14:tracePt t="179212" x="3997325" y="3979863"/>
          <p14:tracePt t="179228" x="4010025" y="3992563"/>
          <p14:tracePt t="179244" x="4024313" y="3992563"/>
          <p14:tracePt t="179251" x="4024313" y="4006850"/>
          <p14:tracePt t="179271" x="4037013" y="4006850"/>
          <p14:tracePt t="179277" x="4049713" y="4032250"/>
          <p14:tracePt t="179296" x="4075113" y="4044950"/>
          <p14:tracePt t="179298" x="4075113" y="4057650"/>
          <p14:tracePt t="179308" x="4089400" y="4057650"/>
          <p14:tracePt t="179316" x="4089400" y="4070350"/>
          <p14:tracePt t="179323" x="4102100" y="4084638"/>
          <p14:tracePt t="179330" x="4102100" y="4097338"/>
          <p14:tracePt t="179339" x="4114800" y="4097338"/>
          <p14:tracePt t="179355" x="4114800" y="4110038"/>
          <p14:tracePt t="179362" x="4127500" y="4110038"/>
          <p14:tracePt t="179389" x="4127500" y="4135438"/>
          <p14:tracePt t="179395" x="4127500" y="4148138"/>
          <p14:tracePt t="179403" x="4140200" y="4148138"/>
          <p14:tracePt t="179412" x="4140200" y="4162425"/>
          <p14:tracePt t="179418" x="4152900" y="4162425"/>
          <p14:tracePt t="179426" x="4152900" y="4175125"/>
          <p14:tracePt t="179435" x="4179888" y="4175125"/>
          <p14:tracePt t="179443" x="4179888" y="4187825"/>
          <p14:tracePt t="179452" x="4192588" y="4200525"/>
          <p14:tracePt t="179462" x="4192588" y="4213225"/>
          <p14:tracePt t="179466" x="4205288" y="4213225"/>
          <p14:tracePt t="179475" x="4205288" y="4240213"/>
          <p14:tracePt t="179500" x="4205288" y="4252913"/>
          <p14:tracePt t="179507" x="4217988" y="4252913"/>
          <p14:tracePt t="179516" x="4217988" y="4265613"/>
          <p14:tracePt t="179532" x="4230688" y="4265613"/>
          <p14:tracePt t="179547" x="4230688" y="4278313"/>
          <p14:tracePt t="179555" x="4230688" y="4291013"/>
          <p14:tracePt t="179572" x="4244975" y="4291013"/>
          <p14:tracePt t="179582" x="4244975" y="4303713"/>
          <p14:tracePt t="179594" x="4244975" y="4318000"/>
          <p14:tracePt t="179602" x="4244975" y="4330700"/>
          <p14:tracePt t="179610" x="4257675" y="4330700"/>
          <p14:tracePt t="179630" x="4257675" y="4356100"/>
          <p14:tracePt t="179645" x="4257675" y="4368800"/>
          <p14:tracePt t="179661" x="4257675" y="4381500"/>
          <p14:tracePt t="179677" x="4283075" y="4381500"/>
          <p14:tracePt t="179700" x="4283075" y="4395788"/>
          <p14:tracePt t="179715" x="4283075" y="4408488"/>
          <p14:tracePt t="179735" x="4283075" y="4421188"/>
          <p14:tracePt t="179752" x="4283075" y="4433888"/>
          <p14:tracePt t="179755" x="4283075" y="4459288"/>
          <p14:tracePt t="179762" x="4283075" y="4473575"/>
          <p14:tracePt t="179770" x="4283075" y="4486275"/>
          <p14:tracePt t="179780" x="4283075" y="4511675"/>
          <p14:tracePt t="179786" x="4283075" y="4524375"/>
          <p14:tracePt t="179795" x="4283075" y="4551363"/>
          <p14:tracePt t="179802" x="4283075" y="4564063"/>
          <p14:tracePt t="179812" x="4283075" y="4576763"/>
          <p14:tracePt t="179820" x="4283075" y="4602163"/>
          <p14:tracePt t="179828" x="4283075" y="4614863"/>
          <p14:tracePt t="180206" x="4270375" y="4614863"/>
          <p14:tracePt t="180235" x="4257675" y="4614863"/>
          <p14:tracePt t="180243" x="4257675" y="4641850"/>
          <p14:tracePt t="180251" x="4257675" y="4654550"/>
          <p14:tracePt t="180260" x="4244975" y="4654550"/>
          <p14:tracePt t="180267" x="4230688" y="4667250"/>
          <p14:tracePt t="180275" x="4217988" y="4679950"/>
          <p14:tracePt t="180284" x="4217988" y="4692650"/>
          <p14:tracePt t="180290" x="4205288" y="4706938"/>
          <p14:tracePt t="180299" x="4167188" y="4745038"/>
          <p14:tracePt t="180306" x="4152900" y="4757738"/>
          <p14:tracePt t="180315" x="4140200" y="4757738"/>
          <p14:tracePt t="180326" x="4140200" y="4770438"/>
          <p14:tracePt t="180342" x="4140200" y="4784725"/>
          <p14:tracePt t="180360" x="4127500" y="4784725"/>
          <p14:tracePt t="180388" x="4114800" y="4797425"/>
          <p14:tracePt t="180396" x="4089400" y="4810125"/>
          <p14:tracePt t="180404" x="4075113" y="4810125"/>
          <p14:tracePt t="180413" x="4062413" y="4835525"/>
          <p14:tracePt t="180418" x="4049713" y="4848225"/>
          <p14:tracePt t="180426" x="3997325" y="4875213"/>
          <p14:tracePt t="180435" x="3984625" y="4875213"/>
          <p14:tracePt t="180442" x="3946525" y="4900613"/>
          <p14:tracePt t="180453" x="3919538" y="4900613"/>
          <p14:tracePt t="180458" x="3868738" y="4913313"/>
          <p14:tracePt t="180467" x="3841750" y="4926013"/>
          <p14:tracePt t="180475" x="3789363" y="4953000"/>
          <p14:tracePt t="180482" x="3763963" y="4965700"/>
          <p14:tracePt t="180491" x="3725863" y="4965700"/>
          <p14:tracePt t="180507" x="3673475" y="4965700"/>
          <p14:tracePt t="180514" x="3648075" y="4965700"/>
          <p14:tracePt t="180524" x="3633788" y="4965700"/>
          <p14:tracePt t="180530" x="3608388" y="4965700"/>
          <p14:tracePt t="180542" x="3582988" y="4965700"/>
          <p14:tracePt t="180547" x="3556000" y="4965700"/>
          <p14:tracePt t="180557" x="3517900" y="4965700"/>
          <p14:tracePt t="180566" x="3490913" y="4965700"/>
          <p14:tracePt t="180570" x="3440113" y="4965700"/>
          <p14:tracePt t="180579" x="3413125" y="4965700"/>
          <p14:tracePt t="180587" x="3387725" y="4965700"/>
          <p14:tracePt t="180594" x="3375025" y="4965700"/>
          <p14:tracePt t="180602" x="3322638" y="4965700"/>
          <p14:tracePt t="180612" x="3309938" y="4965700"/>
          <p14:tracePt t="180618" x="3270250" y="4978400"/>
          <p14:tracePt t="180626" x="3219450" y="4978400"/>
          <p14:tracePt t="180634" x="3206750" y="4991100"/>
          <p14:tracePt t="180642" x="3192463" y="4991100"/>
          <p14:tracePt t="180651" x="3179763" y="4991100"/>
          <p14:tracePt t="180658" x="3141663" y="4991100"/>
          <p14:tracePt t="180667" x="3127375" y="4991100"/>
          <p14:tracePt t="180675" x="3101975" y="5018088"/>
          <p14:tracePt t="180683" x="3089275" y="5018088"/>
          <p14:tracePt t="180692" x="3036888" y="5018088"/>
          <p14:tracePt t="180701" x="2998788" y="5030788"/>
          <p14:tracePt t="180706" x="2986088" y="5030788"/>
          <p14:tracePt t="180718" x="2946400" y="5030788"/>
          <p14:tracePt t="180723" x="2933700" y="5043488"/>
          <p14:tracePt t="180730" x="2881313" y="5043488"/>
          <p14:tracePt t="180739" x="2855913" y="5043488"/>
          <p14:tracePt t="180746" x="2843213" y="5043488"/>
          <p14:tracePt t="180757" x="2803525" y="5043488"/>
          <p14:tracePt t="180764" x="2790825" y="5043488"/>
          <p14:tracePt t="180770" x="2765425" y="5043488"/>
          <p14:tracePt t="180779" x="2725738" y="5043488"/>
          <p14:tracePt t="180788" x="2700338" y="5043488"/>
          <p14:tracePt t="180795" x="2673350" y="5043488"/>
          <p14:tracePt t="180803" x="2635250" y="5043488"/>
          <p14:tracePt t="180812" x="2608263" y="5043488"/>
          <p14:tracePt t="180818" x="2570163" y="5056188"/>
          <p14:tracePt t="180830" x="2505075" y="5056188"/>
          <p14:tracePt t="180834" x="2479675" y="5056188"/>
          <p14:tracePt t="180842" x="2414588" y="5081588"/>
          <p14:tracePt t="180850" x="2387600" y="5081588"/>
          <p14:tracePt t="180858" x="2336800" y="5081588"/>
          <p14:tracePt t="180867" x="2309813" y="5095875"/>
          <p14:tracePt t="180874" x="2271713" y="5095875"/>
          <p14:tracePt t="180882" x="2206625" y="5108575"/>
          <p14:tracePt t="180890" x="2181225" y="5108575"/>
          <p14:tracePt t="180898" x="2116138" y="5133975"/>
          <p14:tracePt t="180906" x="2103438" y="5133975"/>
          <p14:tracePt t="180914" x="2051050" y="5133975"/>
          <p14:tracePt t="180925" x="2038350" y="5133975"/>
          <p14:tracePt t="180931" x="2024063" y="5133975"/>
          <p14:tracePt t="180942" x="2011363" y="5133975"/>
          <p14:tracePt t="180946" x="1998663" y="5133975"/>
          <p14:tracePt t="180956" x="1960563" y="5133975"/>
          <p14:tracePt t="180962" x="1946275" y="5133975"/>
          <p14:tracePt t="180971" x="1920875" y="5133975"/>
          <p14:tracePt t="180978" x="1908175" y="5133975"/>
          <p14:tracePt t="180987" x="1855788" y="5133975"/>
          <p14:tracePt t="180994" x="1843088" y="5133975"/>
          <p14:tracePt t="181003" x="1790700" y="5133975"/>
          <p14:tracePt t="181011" x="1725613" y="5133975"/>
          <p14:tracePt t="181019" x="1700213" y="5133975"/>
          <p14:tracePt t="181027" x="1662113" y="5108575"/>
          <p14:tracePt t="181038" x="1647825" y="5108575"/>
          <p14:tracePt t="181043" x="1597025" y="5108575"/>
          <p14:tracePt t="181051" x="1570038" y="5108575"/>
          <p14:tracePt t="181062" x="1531938" y="5108575"/>
          <p14:tracePt t="181067" x="1519238" y="5108575"/>
          <p14:tracePt t="181075" x="1454150" y="5108575"/>
          <p14:tracePt t="181084" x="1414463" y="5108575"/>
          <p14:tracePt t="181090" x="1401763" y="5108575"/>
          <p14:tracePt t="181100" x="1363663" y="5108575"/>
          <p14:tracePt t="181113" x="1349375" y="5095875"/>
          <p14:tracePt t="181115" x="1323975" y="5081588"/>
          <p14:tracePt t="181125" x="1311275" y="5081588"/>
          <p14:tracePt t="181130" x="1258888" y="5081588"/>
          <p14:tracePt t="181139" x="1193800" y="5056188"/>
          <p14:tracePt t="181146" x="1168400" y="5056188"/>
          <p14:tracePt t="181157" x="1116013" y="5043488"/>
          <p14:tracePt t="181162" x="1090613" y="5043488"/>
          <p14:tracePt t="181173" x="1025525" y="5043488"/>
          <p14:tracePt t="181180" x="1012825" y="5043488"/>
          <p14:tracePt t="181188" x="960438" y="5043488"/>
          <p14:tracePt t="181195" x="947738" y="5030788"/>
          <p14:tracePt t="181205" x="922338" y="5030788"/>
          <p14:tracePt t="181211" x="882650" y="5030788"/>
          <p14:tracePt t="181218" x="869950" y="5030788"/>
          <p14:tracePt t="181226" x="857250" y="5030788"/>
          <p14:tracePt t="181236" x="842963" y="5030788"/>
          <p14:tracePt t="181243" x="817563" y="5030788"/>
          <p14:tracePt t="181252" x="804863" y="5030788"/>
          <p14:tracePt t="181258" x="792163" y="5030788"/>
          <p14:tracePt t="181266" x="765175" y="5003800"/>
          <p14:tracePt t="181275" x="727075" y="5003800"/>
          <p14:tracePt t="181284" x="714375" y="5003800"/>
          <p14:tracePt t="181292" x="701675" y="5003800"/>
          <p14:tracePt t="181301" x="649288" y="5003800"/>
          <p14:tracePt t="181308" x="609600" y="4991100"/>
          <p14:tracePt t="181315" x="558800" y="4991100"/>
          <p14:tracePt t="181323" x="544513" y="4991100"/>
          <p14:tracePt t="181331" x="493713" y="4991100"/>
          <p14:tracePt t="181341" x="454025" y="4991100"/>
          <p14:tracePt t="181347" x="441325" y="4991100"/>
          <p14:tracePt t="181359" x="428625" y="4991100"/>
          <p14:tracePt t="181381" x="415925" y="4991100"/>
          <p14:tracePt t="181395" x="401638" y="4991100"/>
          <p14:tracePt t="181405" x="388938" y="4991100"/>
          <p14:tracePt t="181419" x="376238" y="4978400"/>
          <p14:tracePt t="181429" x="350838" y="4978400"/>
          <p14:tracePt t="181435" x="338138" y="4978400"/>
          <p14:tracePt t="181444" x="323850" y="4978400"/>
          <p14:tracePt t="181452" x="323850" y="4965700"/>
          <p14:tracePt t="181458" x="298450" y="4953000"/>
          <p14:tracePt t="181466" x="260350" y="4953000"/>
          <p14:tracePt t="181476" x="233363" y="4953000"/>
          <p14:tracePt t="181482" x="195263" y="4953000"/>
          <p14:tracePt t="181490" x="180975" y="4926013"/>
          <p14:tracePt t="181498" x="142875" y="4926013"/>
          <p14:tracePt t="181506" x="130175" y="4926013"/>
          <p14:tracePt t="181515" x="117475" y="4926013"/>
          <p14:tracePt t="181552" x="103188" y="4913313"/>
          <p14:tracePt t="181579" x="90488" y="4900613"/>
          <p14:tracePt t="181596" x="77788" y="4887913"/>
          <p14:tracePt t="181620" x="65088" y="4875213"/>
          <p14:tracePt t="181643" x="65088" y="4862513"/>
          <p14:tracePt t="181660" x="52388" y="4848225"/>
          <p14:tracePt t="181678" x="52388" y="4822825"/>
          <p14:tracePt t="181693" x="52388" y="4810125"/>
          <p14:tracePt t="181710" x="52388" y="4797425"/>
          <p14:tracePt t="181740" x="25400" y="4797425"/>
          <p14:tracePt t="181766" x="25400" y="4784725"/>
          <p14:tracePt t="181860" x="39688" y="4784725"/>
          <p14:tracePt t="181867" x="52388" y="4784725"/>
          <p14:tracePt t="181879" x="65088" y="4797425"/>
          <p14:tracePt t="181882" x="77788" y="4810125"/>
          <p14:tracePt t="181894" x="90488" y="4810125"/>
          <p14:tracePt t="181912" x="117475" y="4835525"/>
          <p14:tracePt t="181915" x="117475" y="4848225"/>
          <p14:tracePt t="181923" x="130175" y="4848225"/>
          <p14:tracePt t="181932" x="155575" y="4862513"/>
          <p14:tracePt t="181938" x="168275" y="4862513"/>
          <p14:tracePt t="181946" x="168275" y="4875213"/>
          <p14:tracePt t="181955" x="180975" y="4875213"/>
          <p14:tracePt t="181963" x="195263" y="4887913"/>
          <p14:tracePt t="181984" x="207963" y="4887913"/>
          <p14:tracePt t="182001" x="220663" y="4887913"/>
          <p14:tracePt t="182003" x="233363" y="4887913"/>
          <p14:tracePt t="182035" x="260350" y="4887913"/>
          <p14:tracePt t="182060" x="273050" y="4900613"/>
          <p14:tracePt t="182076" x="285750" y="4900613"/>
          <p14:tracePt t="182091" x="298450" y="4900613"/>
          <p14:tracePt t="182108" x="311150" y="4900613"/>
          <p14:tracePt t="182115" x="323850" y="4900613"/>
          <p14:tracePt t="182122" x="338138" y="4900613"/>
          <p14:tracePt t="182131" x="363538" y="4900613"/>
          <p14:tracePt t="182139" x="376238" y="4900613"/>
          <p14:tracePt t="182148" x="388938" y="4900613"/>
          <p14:tracePt t="182166" x="401638" y="4900613"/>
          <p14:tracePt t="182180" x="415925" y="4900613"/>
          <p14:tracePt t="182190" x="428625" y="4900613"/>
          <p14:tracePt t="182194" x="441325" y="4900613"/>
          <p14:tracePt t="182203" x="466725" y="4900613"/>
          <p14:tracePt t="182212" x="481013" y="4900613"/>
          <p14:tracePt t="182218" x="493713" y="4900613"/>
          <p14:tracePt t="182227" x="506413" y="4900613"/>
          <p14:tracePt t="182235" x="531813" y="4900613"/>
          <p14:tracePt t="182244" x="544513" y="4900613"/>
          <p14:tracePt t="182251" x="571500" y="4900613"/>
          <p14:tracePt t="182269" x="584200" y="4900613"/>
          <p14:tracePt t="182276" x="596900" y="4900613"/>
          <p14:tracePt t="182282" x="609600" y="4900613"/>
          <p14:tracePt t="182292" x="622300" y="4900613"/>
          <p14:tracePt t="182298" x="636588" y="4900613"/>
          <p14:tracePt t="182306" x="649288" y="4900613"/>
          <p14:tracePt t="182314" x="674688" y="4900613"/>
          <p14:tracePt t="182322" x="687388" y="4900613"/>
          <p14:tracePt t="182330" x="701675" y="4900613"/>
          <p14:tracePt t="182339" x="727075" y="4900613"/>
          <p14:tracePt t="182347" x="739775" y="4900613"/>
          <p14:tracePt t="182363" x="765175" y="4900613"/>
          <p14:tracePt t="182380" x="779463" y="4900613"/>
          <p14:tracePt t="182391" x="792163" y="4900613"/>
          <p14:tracePt t="182394" x="804863" y="4900613"/>
          <p14:tracePt t="182404" x="817563" y="4900613"/>
          <p14:tracePt t="182411" x="830263" y="4900613"/>
          <p14:tracePt t="182418" x="842963" y="4900613"/>
          <p14:tracePt t="182429" x="882650" y="4900613"/>
          <p14:tracePt t="182434" x="960438" y="4900613"/>
          <p14:tracePt t="182442" x="985838" y="4900613"/>
          <p14:tracePt t="182451" x="1050925" y="4900613"/>
          <p14:tracePt t="182460" x="1077913" y="4900613"/>
          <p14:tracePt t="182467" x="1128713" y="4900613"/>
          <p14:tracePt t="182477" x="1155700" y="4900613"/>
          <p14:tracePt t="182482" x="1193800" y="4900613"/>
          <p14:tracePt t="182491" x="1233488" y="4900613"/>
          <p14:tracePt t="182501" x="1246188" y="4900613"/>
          <p14:tracePt t="182506" x="1298575" y="4900613"/>
          <p14:tracePt t="182514" x="1311275" y="4900613"/>
          <p14:tracePt t="182523" x="1349375" y="4900613"/>
          <p14:tracePt t="182530" x="1363663" y="4900613"/>
          <p14:tracePt t="182539" x="1414463" y="4900613"/>
          <p14:tracePt t="182547" x="1441450" y="4900613"/>
          <p14:tracePt t="182554" x="1479550" y="4887913"/>
          <p14:tracePt t="182564" x="1557338" y="4887913"/>
          <p14:tracePt t="182570" x="1570038" y="4887913"/>
          <p14:tracePt t="182578" x="1597025" y="4887913"/>
          <p14:tracePt t="182586" x="1609725" y="4875213"/>
          <p14:tracePt t="182597" x="1635125" y="4875213"/>
          <p14:tracePt t="182603" x="1647825" y="4875213"/>
          <p14:tracePt t="182645" x="1662113" y="4875213"/>
          <p14:tracePt t="182659" x="1674813" y="4875213"/>
          <p14:tracePt t="182675" x="1687513" y="4875213"/>
          <p14:tracePt t="182692" x="1700213" y="4875213"/>
          <p14:tracePt t="182708" x="1712913" y="4875213"/>
          <p14:tracePt t="182716" x="1739900" y="4875213"/>
          <p14:tracePt t="182734" x="1752600" y="4875213"/>
          <p14:tracePt t="182750" x="1765300" y="4875213"/>
          <p14:tracePt t="182754" x="1778000" y="4875213"/>
          <p14:tracePt t="182762" x="1803400" y="4875213"/>
          <p14:tracePt t="182771" x="1843088" y="4875213"/>
          <p14:tracePt t="182781" x="1895475" y="4875213"/>
          <p14:tracePt t="182787" x="1908175" y="4875213"/>
          <p14:tracePt t="182797" x="1985963" y="4875213"/>
          <p14:tracePt t="182802" x="1998663" y="4875213"/>
          <p14:tracePt t="182812" x="2051050" y="4875213"/>
          <p14:tracePt t="182818" x="2103438" y="4875213"/>
          <p14:tracePt t="182828" x="2116138" y="4875213"/>
          <p14:tracePt t="182834" x="2128838" y="4875213"/>
          <p14:tracePt t="182842" x="2141538" y="4875213"/>
          <p14:tracePt t="182850" x="2181225" y="4875213"/>
          <p14:tracePt t="182859" x="2193925" y="4875213"/>
          <p14:tracePt t="182866" x="2206625" y="4875213"/>
          <p14:tracePt t="182875" x="2219325" y="4875213"/>
          <p14:tracePt t="182899" x="2284413" y="4875213"/>
          <p14:tracePt t="182907" x="2309813" y="4875213"/>
          <p14:tracePt t="182915" x="2324100" y="4875213"/>
          <p14:tracePt t="182923" x="2349500" y="4875213"/>
          <p14:tracePt t="182930" x="2362200" y="4875213"/>
          <p14:tracePt t="182940" x="2387600" y="4875213"/>
          <p14:tracePt t="182948" x="2427288" y="4875213"/>
          <p14:tracePt t="182954" x="2439988" y="4875213"/>
          <p14:tracePt t="182963" x="2452688" y="4875213"/>
          <p14:tracePt t="182971" x="2465388" y="4875213"/>
          <p14:tracePt t="182980" x="2479675" y="4875213"/>
          <p14:tracePt t="182987" x="2492375" y="4875213"/>
          <p14:tracePt t="182996" x="2505075" y="4875213"/>
          <p14:tracePt t="183003" x="2530475" y="4875213"/>
          <p14:tracePt t="183018" x="2544763" y="4875213"/>
          <p14:tracePt t="183033" x="2557463" y="4875213"/>
          <p14:tracePt t="183034" x="2570163" y="4875213"/>
          <p14:tracePt t="183043" x="2582863" y="4875213"/>
          <p14:tracePt t="183051" x="2622550" y="4875213"/>
          <p14:tracePt t="183060" x="2635250" y="4875213"/>
          <p14:tracePt t="183068" x="2647950" y="4875213"/>
          <p14:tracePt t="183095" x="2660650" y="4875213"/>
          <p14:tracePt t="183284" x="2673350" y="4875213"/>
          <p14:tracePt t="183300" x="2686050" y="4875213"/>
          <p14:tracePt t="183307" x="2700338" y="4875213"/>
          <p14:tracePt t="183314" x="2725738" y="4875213"/>
          <p14:tracePt t="183323" x="2725738" y="4887913"/>
          <p14:tracePt t="183331" x="2738438" y="4887913"/>
          <p14:tracePt t="183339" x="2751138" y="4887913"/>
          <p14:tracePt t="183346" x="2765425" y="4887913"/>
          <p14:tracePt t="183356" x="2778125" y="4887913"/>
          <p14:tracePt t="183377" x="2790825" y="4887913"/>
          <p14:tracePt t="183628" x="2790825" y="4900613"/>
          <p14:tracePt t="183635" x="2778125" y="4900613"/>
          <p14:tracePt t="183643" x="2765425" y="4900613"/>
          <p14:tracePt t="183651" x="2765425" y="4913313"/>
          <p14:tracePt t="183659" x="2751138" y="4913313"/>
          <p14:tracePt t="183678" x="2738438" y="4913313"/>
          <p14:tracePt t="183683" x="2713038" y="4913313"/>
          <p14:tracePt t="183799" x="2700338" y="4913313"/>
          <p14:tracePt t="183868" x="2686050" y="4913313"/>
          <p14:tracePt t="183884" x="2673350" y="4913313"/>
          <p14:tracePt t="183900" x="2660650" y="4913313"/>
          <p14:tracePt t="184431" x="2660650" y="4926013"/>
          <p14:tracePt t="184551" x="2673350" y="4926013"/>
          <p14:tracePt t="184628" x="2686050" y="4926013"/>
          <p14:tracePt t="184676" x="2700338" y="4926013"/>
          <p14:tracePt t="184791" x="2725738" y="4926013"/>
          <p14:tracePt t="184797" x="2738438" y="4953000"/>
          <p14:tracePt t="184813" x="2751138" y="4953000"/>
          <p14:tracePt t="184819" x="2765425" y="4953000"/>
          <p14:tracePt t="184827" x="2778125" y="4953000"/>
          <p14:tracePt t="184834" x="2790825" y="4953000"/>
          <p14:tracePt t="184843" x="2803525" y="4953000"/>
          <p14:tracePt t="184850" x="2816225" y="4953000"/>
          <p14:tracePt t="184858" x="2843213" y="4953000"/>
          <p14:tracePt t="184866" x="2855913" y="4953000"/>
          <p14:tracePt t="184875" x="2868613" y="4953000"/>
          <p14:tracePt t="184896" x="2881313" y="4953000"/>
          <p14:tracePt t="184899" x="2894013" y="4953000"/>
          <p14:tracePt t="184943" x="2906713" y="4953000"/>
          <p14:tracePt t="184956" x="2921000" y="4953000"/>
          <p14:tracePt t="184971" x="2946400" y="4953000"/>
          <p14:tracePt t="184997" x="2959100" y="4953000"/>
          <p14:tracePt t="186615" x="2971800" y="4965700"/>
          <p14:tracePt t="186619" x="2986088" y="4965700"/>
          <p14:tracePt t="186626" x="3011488" y="4965700"/>
          <p14:tracePt t="186635" x="3076575" y="4978400"/>
          <p14:tracePt t="186643" x="3101975" y="4978400"/>
          <p14:tracePt t="186651" x="3179763" y="4978400"/>
          <p14:tracePt t="186660" x="3257550" y="4978400"/>
          <p14:tracePt t="186668" x="3297238" y="4978400"/>
          <p14:tracePt t="186675" x="3375025" y="4978400"/>
          <p14:tracePt t="186683" x="3387725" y="4978400"/>
          <p14:tracePt t="186692" x="3440113" y="4978400"/>
          <p14:tracePt t="186700" x="3452813" y="4978400"/>
          <p14:tracePt t="186708" x="3465513" y="4978400"/>
          <p14:tracePt t="186716" x="3478213" y="4978400"/>
          <p14:tracePt t="186815" x="3490913" y="4978400"/>
          <p14:tracePt t="186875" x="3517900" y="4965700"/>
          <p14:tracePt t="186883" x="3530600" y="4965700"/>
          <p14:tracePt t="186892" x="3543300" y="4965700"/>
          <p14:tracePt t="186899" x="3556000" y="4953000"/>
          <p14:tracePt t="186907" x="3568700" y="4953000"/>
          <p14:tracePt t="186919" x="3582988" y="4926013"/>
          <p14:tracePt t="186922" x="3595688" y="4926013"/>
          <p14:tracePt t="186931" x="3621088" y="4926013"/>
          <p14:tracePt t="186942" x="3633788" y="4926013"/>
          <p14:tracePt t="186947" x="3648075" y="4913313"/>
          <p14:tracePt t="188511" x="3660775" y="4913313"/>
          <p14:tracePt t="188668" x="3660775" y="4900613"/>
          <p14:tracePt t="188683" x="3660775" y="4887913"/>
          <p14:tracePt t="188700" x="3648075" y="4875213"/>
          <p14:tracePt t="188717" x="3648075" y="4862513"/>
          <p14:tracePt t="188722" x="3633788" y="4862513"/>
          <p14:tracePt t="188730" x="3633788" y="4848225"/>
          <p14:tracePt t="188749" x="3633788" y="4822825"/>
          <p14:tracePt t="188980" x="3608388" y="4822825"/>
          <p14:tracePt t="188995" x="3595688" y="4835525"/>
          <p14:tracePt t="189011" x="3595688" y="4848225"/>
          <p14:tracePt t="189019" x="3582988" y="4862513"/>
          <p14:tracePt t="189028" x="3568700" y="4875213"/>
          <p14:tracePt t="189034" x="3568700" y="4887913"/>
          <p14:tracePt t="189042" x="3556000" y="4900613"/>
          <p14:tracePt t="189051" x="3556000" y="4913313"/>
          <p14:tracePt t="189059" x="3543300" y="4913313"/>
          <p14:tracePt t="189127" x="3543300" y="4940300"/>
          <p14:tracePt t="189164" x="3543300" y="4953000"/>
          <p14:tracePt t="189179" x="3556000" y="4953000"/>
          <p14:tracePt t="189187" x="3568700" y="4953000"/>
          <p14:tracePt t="189194" x="3582988" y="4953000"/>
          <p14:tracePt t="189204" x="3595688" y="4953000"/>
          <p14:tracePt t="189211" x="3621088" y="4953000"/>
          <p14:tracePt t="189218" x="3633788" y="4953000"/>
          <p14:tracePt t="189356" x="3633788" y="4965700"/>
          <p14:tracePt t="189404" x="3633788" y="4978400"/>
          <p14:tracePt t="189412" x="3633788" y="4991100"/>
          <p14:tracePt t="189420" x="3633788" y="5003800"/>
          <p14:tracePt t="189428" x="3633788" y="5018088"/>
          <p14:tracePt t="189435" x="3608388" y="5068888"/>
          <p14:tracePt t="189443" x="3582988" y="5095875"/>
          <p14:tracePt t="189453" x="3490913" y="5199063"/>
          <p14:tracePt t="189458" x="3452813" y="5224463"/>
          <p14:tracePt t="189469" x="3335338" y="5314950"/>
          <p14:tracePt t="189475" x="3154363" y="5419725"/>
          <p14:tracePt t="189482" x="3114675" y="5432425"/>
          <p14:tracePt t="189492" x="2971800" y="5484813"/>
          <p14:tracePt t="189498" x="2921000" y="5497513"/>
          <p14:tracePt t="189508" x="2803525" y="5548313"/>
          <p14:tracePt t="189515" x="2778125" y="5548313"/>
          <p14:tracePt t="189524" x="2738438" y="5588000"/>
          <p14:tracePt t="189535" x="2700338" y="5588000"/>
          <p14:tracePt t="189541" x="2686050" y="5588000"/>
          <p14:tracePt t="189546" x="2673350" y="5588000"/>
          <p14:tracePt t="189555" x="2660650" y="5588000"/>
          <p14:tracePt t="189563" x="2647950" y="5588000"/>
          <p14:tracePt t="189571" x="2635250" y="5588000"/>
          <p14:tracePt t="189580" x="2622550" y="5600700"/>
          <p14:tracePt t="189587" x="2582863" y="5600700"/>
          <p14:tracePt t="189595" x="2530475" y="5613400"/>
          <p14:tracePt t="189602" x="2452688" y="5613400"/>
          <p14:tracePt t="189610" x="2387600" y="5640388"/>
          <p14:tracePt t="189618" x="2309813" y="5653088"/>
          <p14:tracePt t="189629" x="2284413" y="5653088"/>
          <p14:tracePt t="189634" x="2219325" y="5691188"/>
          <p14:tracePt t="189642" x="2193925" y="5691188"/>
          <p14:tracePt t="189652" x="2154238" y="5718175"/>
          <p14:tracePt t="189658" x="2141538" y="5730875"/>
          <p14:tracePt t="189724" x="2128838" y="5730875"/>
          <p14:tracePt t="189731" x="2116138" y="5730875"/>
          <p14:tracePt t="189741" x="2089150" y="5730875"/>
          <p14:tracePt t="189749" x="2076450" y="5730875"/>
          <p14:tracePt t="189754" x="2051050" y="5730875"/>
          <p14:tracePt t="189763" x="2038350" y="5730875"/>
          <p14:tracePt t="189770" x="2024063" y="5730875"/>
          <p14:tracePt t="189779" x="1998663" y="5730875"/>
          <p14:tracePt t="189843" x="2011363" y="5730875"/>
          <p14:tracePt t="189852" x="2024063" y="5730875"/>
          <p14:tracePt t="189863" x="2038350" y="5730875"/>
          <p14:tracePt t="189867" x="2051050" y="5730875"/>
          <p14:tracePt t="189874" x="2063750" y="5730875"/>
          <p14:tracePt t="189883" x="2076450" y="5730875"/>
          <p14:tracePt t="189891" x="2089150" y="5730875"/>
          <p14:tracePt t="189899" x="2116138" y="5730875"/>
          <p14:tracePt t="189908" x="2128838" y="5730875"/>
          <p14:tracePt t="189924" x="2141538" y="5730875"/>
          <p14:tracePt t="189931" x="2154238" y="5730875"/>
          <p14:tracePt t="189940" x="2166938" y="5730875"/>
          <p14:tracePt t="189946" x="2181225" y="5730875"/>
          <p14:tracePt t="189954" x="2193925" y="5730875"/>
          <p14:tracePt t="189962" x="2219325" y="5730875"/>
          <p14:tracePt t="189971" x="2232025" y="5730875"/>
          <p14:tracePt t="189978" x="2244725" y="5730875"/>
          <p14:tracePt t="189987" x="2271713" y="5730875"/>
          <p14:tracePt t="190014" x="2284413" y="5730875"/>
          <p14:tracePt t="190640" x="2297113" y="5730875"/>
          <p14:tracePt t="190652" x="2324100" y="5730875"/>
          <p14:tracePt t="191175" x="2309813" y="5730875"/>
          <p14:tracePt t="191220" x="2297113" y="5730875"/>
          <p14:tracePt t="191271" x="2284413" y="5730875"/>
          <p14:tracePt t="191285" x="2271713" y="5730875"/>
          <p14:tracePt t="191292" x="2259013" y="5730875"/>
          <p14:tracePt t="191298" x="2244725" y="5730875"/>
          <p14:tracePt t="191307" x="2232025" y="5743575"/>
          <p14:tracePt t="191314" x="2219325" y="5743575"/>
          <p14:tracePt t="191328" x="2181225" y="5743575"/>
          <p14:tracePt t="191330" x="2166938" y="5756275"/>
          <p14:tracePt t="191339" x="2154238" y="5756275"/>
          <p14:tracePt t="191346" x="2141538" y="5756275"/>
          <p14:tracePt t="191355" x="2128838" y="5756275"/>
          <p14:tracePt t="191362" x="2103438" y="5756275"/>
          <p14:tracePt t="191373" x="2076450" y="5768975"/>
          <p14:tracePt t="191378" x="2063750" y="5768975"/>
          <p14:tracePt t="191388" x="2051050" y="5768975"/>
          <p14:tracePt t="191394" x="2038350" y="5768975"/>
          <p14:tracePt t="191403" x="2011363" y="5768975"/>
          <p14:tracePt t="191410" x="1998663" y="5768975"/>
          <p14:tracePt t="191419" x="1985963" y="5768975"/>
          <p14:tracePt t="191427" x="1973263" y="5768975"/>
          <p14:tracePt t="191435" x="1960563" y="5768975"/>
          <p14:tracePt t="191443" x="1920875" y="5795963"/>
          <p14:tracePt t="191451" x="1908175" y="5795963"/>
          <p14:tracePt t="191458" x="1895475" y="5795963"/>
          <p14:tracePt t="191467" x="1868488" y="5795963"/>
          <p14:tracePt t="191474" x="1843088" y="5795963"/>
          <p14:tracePt t="191494" x="1830388" y="5795963"/>
          <p14:tracePt t="191498" x="1817688" y="5795963"/>
          <p14:tracePt t="191524" x="1803400" y="5795963"/>
          <p14:tracePt t="191540" x="1790700" y="5795963"/>
          <p14:tracePt t="191549" x="1778000" y="5795963"/>
          <p14:tracePt t="191563" x="1765300" y="5795963"/>
          <p14:tracePt t="191579" x="1752600" y="5795963"/>
          <p14:tracePt t="191620" x="1725613" y="5795963"/>
          <p14:tracePt t="191628" x="1712913" y="5795963"/>
          <p14:tracePt t="191651" x="1700213" y="5795963"/>
          <p14:tracePt t="192084" x="1700213" y="5808663"/>
          <p14:tracePt t="192100" x="1712913" y="5808663"/>
          <p14:tracePt t="192115" x="1739900" y="5808663"/>
          <p14:tracePt t="192124" x="1739900" y="5821363"/>
          <p14:tracePt t="192130" x="1752600" y="5821363"/>
          <p14:tracePt t="192147" x="1765300" y="5821363"/>
          <p14:tracePt t="192158" x="1765300" y="5834063"/>
          <p14:tracePt t="192187" x="1778000" y="5834063"/>
          <p14:tracePt t="192203" x="1778000" y="5846763"/>
          <p14:tracePt t="192211" x="1790700" y="5846763"/>
          <p14:tracePt t="192219" x="1790700" y="5859463"/>
          <p14:tracePt t="192236" x="1790700" y="5873750"/>
          <p14:tracePt t="192243" x="1790700" y="5886450"/>
          <p14:tracePt t="192251" x="1790700" y="5911850"/>
          <p14:tracePt t="192268" x="1790700" y="5924550"/>
          <p14:tracePt t="192275" x="1790700" y="5937250"/>
          <p14:tracePt t="192283" x="1790700" y="5951538"/>
          <p14:tracePt t="192291" x="1790700" y="5964238"/>
          <p14:tracePt t="192307" x="1790700" y="5976938"/>
          <p14:tracePt t="192476" x="1778000" y="5976938"/>
          <p14:tracePt t="192884" x="1778000" y="5989638"/>
          <p14:tracePt t="192912" x="1778000" y="6015038"/>
          <p14:tracePt t="192923" x="1778000" y="6029325"/>
          <p14:tracePt t="192932" x="1790700" y="6029325"/>
          <p14:tracePt t="192939" x="1790700" y="6042025"/>
          <p14:tracePt t="192948" x="1803400" y="6054725"/>
          <p14:tracePt t="192963" x="1803400" y="6067425"/>
          <p14:tracePt t="192970" x="1817688" y="6067425"/>
          <p14:tracePt t="192986" x="1817688" y="6080125"/>
          <p14:tracePt t="193007" x="1830388" y="6092825"/>
          <p14:tracePt t="193022" x="1830388" y="6119813"/>
          <p14:tracePt t="193043" x="1855788" y="6119813"/>
          <p14:tracePt t="193073" x="1855788" y="6132513"/>
          <p14:tracePt t="193099" x="1855788" y="6145213"/>
          <p14:tracePt t="193460" x="1868488" y="6145213"/>
          <p14:tracePt t="193468" x="1882775" y="6145213"/>
          <p14:tracePt t="193475" x="1895475" y="6145213"/>
          <p14:tracePt t="193483" x="1908175" y="6145213"/>
          <p14:tracePt t="193491" x="1946275" y="6145213"/>
          <p14:tracePt t="193499" x="1960563" y="6145213"/>
          <p14:tracePt t="193506" x="1973263" y="6145213"/>
          <p14:tracePt t="193515" x="1985963" y="6145213"/>
          <p14:tracePt t="193538" x="1998663" y="6145213"/>
          <p14:tracePt t="193555" x="2011363" y="6145213"/>
          <p14:tracePt t="193567" x="2024063" y="6145213"/>
          <p14:tracePt t="193570" x="2051050" y="6145213"/>
          <p14:tracePt t="193584" x="2063750" y="6145213"/>
          <p14:tracePt t="193586" x="2089150" y="6145213"/>
          <p14:tracePt t="193597" x="2103438" y="6157913"/>
          <p14:tracePt t="193607" x="2103438" y="6170613"/>
          <p14:tracePt t="193612" x="2116138" y="6170613"/>
          <p14:tracePt t="193619" x="2116138" y="6184900"/>
          <p14:tracePt t="193629" x="2116138" y="6197600"/>
          <p14:tracePt t="193635" x="2116138" y="6223000"/>
          <p14:tracePt t="193643" x="2116138" y="6248400"/>
          <p14:tracePt t="193655" x="2116138" y="6262688"/>
          <p14:tracePt t="193658" x="2116138" y="6300788"/>
          <p14:tracePt t="193668" x="2116138" y="6326188"/>
          <p14:tracePt t="193678" x="2076450" y="6365875"/>
          <p14:tracePt t="193682" x="2076450" y="6378575"/>
          <p14:tracePt t="193691" x="2024063" y="6418263"/>
          <p14:tracePt t="193701" x="1998663" y="6430963"/>
          <p14:tracePt t="193708" x="1933575" y="6469063"/>
          <p14:tracePt t="193715" x="1855788" y="6508750"/>
          <p14:tracePt t="193726" x="1843088" y="6521450"/>
          <p14:tracePt t="193732" x="1790700" y="6546850"/>
          <p14:tracePt t="193738" x="1752600" y="6559550"/>
          <p14:tracePt t="193746" x="1700213" y="6586538"/>
          <p14:tracePt t="193754" x="1674813" y="6586538"/>
          <p14:tracePt t="193766" x="1662113" y="6599238"/>
          <p14:tracePt t="193770" x="1647825" y="6624638"/>
          <p14:tracePt t="193779" x="1635125" y="6624638"/>
          <p14:tracePt t="193786" x="1622425" y="6637338"/>
          <p14:tracePt t="193798" x="1609725" y="6651625"/>
          <p14:tracePt t="193802" x="1584325" y="6651625"/>
          <p14:tracePt t="193940" x="1597025" y="6651625"/>
          <p14:tracePt t="193972" x="1609725" y="6651625"/>
          <p14:tracePt t="193980" x="1622425" y="6651625"/>
          <p14:tracePt t="194001" x="1635125" y="6651625"/>
          <p14:tracePt t="194003" x="1647825" y="6651625"/>
          <p14:tracePt t="194012" x="1662113" y="6651625"/>
          <p14:tracePt t="194018" x="1712913" y="6651625"/>
          <p14:tracePt t="194027" x="1752600" y="6651625"/>
          <p14:tracePt t="194035" x="1778000" y="6651625"/>
          <p14:tracePt t="194043" x="1843088" y="6651625"/>
          <p14:tracePt t="194050" x="1855788" y="6651625"/>
          <p14:tracePt t="194060" x="1908175" y="6651625"/>
          <p14:tracePt t="194069" x="1920875" y="6651625"/>
          <p14:tracePt t="194074" x="1946275" y="6651625"/>
          <p14:tracePt t="194083" x="1960563" y="6651625"/>
          <p14:tracePt t="194091" x="1973263" y="6651625"/>
          <p14:tracePt t="194099" x="2011363" y="6651625"/>
          <p14:tracePt t="194108" x="2024063" y="6651625"/>
          <p14:tracePt t="194117" x="2038350" y="6651625"/>
          <p14:tracePt t="194122" x="2063750" y="6651625"/>
          <p14:tracePt t="194132" x="2103438" y="6651625"/>
          <p14:tracePt t="194139" x="2141538" y="6651625"/>
          <p14:tracePt t="194147" x="2166938" y="6651625"/>
          <p14:tracePt t="194155" x="2206625" y="6637338"/>
          <p14:tracePt t="194167" x="2219325" y="6637338"/>
          <p14:tracePt t="194170" x="2244725" y="6637338"/>
          <p14:tracePt t="194180" x="2271713" y="6637338"/>
          <p14:tracePt t="194228" x="2284413" y="6637338"/>
          <p14:tracePt t="194244" x="2297113" y="6637338"/>
          <p14:tracePt t="194270" x="2309813" y="6637338"/>
          <p14:tracePt t="194283" x="2324100" y="6637338"/>
          <p14:tracePt t="194300" x="2336800" y="6637338"/>
          <p14:tracePt t="194307" x="2349500" y="6651625"/>
          <p14:tracePt t="194315" x="2349500" y="6664325"/>
          <p14:tracePt t="194323" x="2374900" y="6664325"/>
          <p14:tracePt t="194331" x="2374900" y="6689725"/>
          <p14:tracePt t="194340" x="2387600" y="6689725"/>
          <p14:tracePt t="194363" x="2387600" y="6702425"/>
          <p14:tracePt t="194377" x="2401888" y="6702425"/>
          <p14:tracePt t="194412" x="2414588" y="6702425"/>
          <p14:tracePt t="194428" x="2427288" y="6702425"/>
          <p14:tracePt t="194444" x="2439988" y="6702425"/>
          <p14:tracePt t="194523" x="2452688" y="6702425"/>
          <p14:tracePt t="194636" x="2479675" y="6702425"/>
          <p14:tracePt t="194652" x="2479675" y="6677025"/>
          <p14:tracePt t="194740" x="2465388" y="6677025"/>
          <p14:tracePt t="194752" x="2452688" y="6677025"/>
          <p14:tracePt t="194764" x="2452688" y="6689725"/>
          <p14:tracePt t="194842" x="2452688" y="6677025"/>
          <p14:tracePt t="194845" x="2452688" y="6664325"/>
          <p14:tracePt t="194850" x="2452688" y="6651625"/>
          <p14:tracePt t="194858" x="2452688" y="6637338"/>
          <p14:tracePt t="194866" x="2452688" y="6624638"/>
          <p14:tracePt t="194875" x="2479675" y="6624638"/>
          <p14:tracePt t="194894" x="2492375" y="6599238"/>
          <p14:tracePt t="194923" x="2505075" y="6599238"/>
          <p14:tracePt t="195011" x="2517775" y="6599238"/>
          <p14:tracePt t="195019" x="2530475" y="6573838"/>
          <p14:tracePt t="195039" x="2544763" y="6559550"/>
          <p14:tracePt t="195044" x="2557463" y="6559550"/>
          <p14:tracePt t="195050" x="2570163" y="6546850"/>
          <p14:tracePt t="195059" x="2595563" y="6546850"/>
          <p14:tracePt t="195066" x="2595563" y="6534150"/>
          <p14:tracePt t="195100" x="2608263" y="6534150"/>
          <p14:tracePt t="195204" x="2608263" y="6521450"/>
          <p14:tracePt t="195228" x="2622550" y="6508750"/>
          <p14:tracePt t="195252" x="2635250" y="6496050"/>
          <p14:tracePt t="195281" x="2647950" y="6469063"/>
          <p14:tracePt t="195351" x="2647950" y="6456363"/>
          <p14:tracePt t="195364" x="2660650" y="6456363"/>
          <p14:tracePt t="195719" x="2660650" y="6443663"/>
          <p14:tracePt t="195742" x="2660650" y="6430963"/>
          <p14:tracePt t="195766" x="2660650" y="6418263"/>
          <p14:tracePt t="195862" x="2660650" y="6403975"/>
          <p14:tracePt t="195876" x="2660650" y="6391275"/>
          <p14:tracePt t="195900" x="2660650" y="6378575"/>
          <p14:tracePt t="195907" x="2647950" y="6378575"/>
          <p14:tracePt t="195915" x="2647950" y="6353175"/>
          <p14:tracePt t="195925" x="2635250" y="6353175"/>
          <p14:tracePt t="195930" x="2635250" y="6340475"/>
          <p14:tracePt t="195938" x="2635250" y="6326188"/>
          <p14:tracePt t="195947" x="2622550" y="6326188"/>
          <p14:tracePt t="195964" x="2622550" y="6313488"/>
          <p14:tracePt t="195988" x="2608263" y="6313488"/>
          <p14:tracePt t="196044" x="2608263" y="6300788"/>
          <p14:tracePt t="196882" x="2608263" y="6313488"/>
          <p14:tracePt t="196893" x="2608263" y="6326188"/>
          <p14:tracePt t="196899" x="2608263" y="6340475"/>
          <p14:tracePt t="196915" x="2608263" y="6365875"/>
          <p14:tracePt t="196931" x="2608263" y="6378575"/>
          <p14:tracePt t="196946" x="2608263" y="6391275"/>
          <p14:tracePt t="196975" x="2608263" y="6403975"/>
          <p14:tracePt t="197068" x="2622550" y="6403975"/>
          <p14:tracePt t="197084" x="2635250" y="6418263"/>
          <p14:tracePt t="197093" x="2647950" y="6418263"/>
          <p14:tracePt t="197098" x="2660650" y="6418263"/>
          <p14:tracePt t="197106" x="2673350" y="6418263"/>
          <p14:tracePt t="197115" x="2713038" y="6418263"/>
          <p14:tracePt t="197123" x="2725738" y="6430963"/>
          <p14:tracePt t="197131" x="2751138" y="6430963"/>
          <p14:tracePt t="197139" x="2778125" y="6430963"/>
          <p14:tracePt t="197147" x="2803525" y="6430963"/>
          <p14:tracePt t="197155" x="2816225" y="6430963"/>
          <p14:tracePt t="197163" x="2828925" y="6443663"/>
          <p14:tracePt t="197170" x="2868613" y="6443663"/>
          <p14:tracePt t="197180" x="2881313" y="6443663"/>
          <p14:tracePt t="197188" x="2894013" y="6456363"/>
          <p14:tracePt t="197203" x="2894013" y="6481763"/>
          <p14:tracePt t="197210" x="2906713" y="6481763"/>
          <p14:tracePt t="197227" x="2906713" y="6496050"/>
          <p14:tracePt t="197243" x="2906713" y="6508750"/>
          <p14:tracePt t="197256" x="2906713" y="6521450"/>
          <p14:tracePt t="197259" x="2906713" y="6546850"/>
          <p14:tracePt t="197271" x="2906713" y="6573838"/>
          <p14:tracePt t="197276" x="2906713" y="6599238"/>
          <p14:tracePt t="197284" x="2906713" y="6637338"/>
          <p14:tracePt t="197292" x="2906713" y="6651625"/>
          <p14:tracePt t="197298" x="2906713" y="6664325"/>
          <p14:tracePt t="197307" x="2906713" y="6677025"/>
          <p14:tracePt t="197315" x="2906713" y="6689725"/>
          <p14:tracePt t="197396" x="2921000" y="6689725"/>
          <p14:tracePt t="197403" x="2921000" y="6677025"/>
          <p14:tracePt t="197500" x="2921000" y="6689725"/>
          <p14:tracePt t="197507" x="2921000" y="6702425"/>
          <p14:tracePt t="197525" x="2921000" y="6742113"/>
          <p14:tracePt t="197530" x="2921000" y="6754813"/>
          <p14:tracePt t="197539" x="2921000" y="6767513"/>
          <p14:tracePt t="197556" x="2906713" y="6780213"/>
          <p14:tracePt t="197740" x="2906713" y="6792913"/>
          <p14:tracePt t="203899" x="2921000" y="6792913"/>
          <p14:tracePt t="203908" x="2933700" y="6792913"/>
          <p14:tracePt t="203915" x="2986088" y="6792913"/>
          <p14:tracePt t="203924" x="3024188" y="6780213"/>
          <p14:tracePt t="203933" x="3167063" y="6729413"/>
          <p14:tracePt t="203939" x="3219450" y="6729413"/>
          <p14:tracePt t="203946" x="3348038" y="6702425"/>
          <p14:tracePt t="203956" x="3427413" y="6689725"/>
          <p14:tracePt t="203963" x="3490913" y="6689725"/>
          <p14:tracePt t="203971" x="3595688" y="6664325"/>
          <p14:tracePt t="203979" x="3633788" y="6651625"/>
          <p14:tracePt t="203989" x="3738563" y="6651625"/>
          <p14:tracePt t="203994" x="3763963" y="6624638"/>
          <p14:tracePt t="204002" x="3854450" y="6611938"/>
          <p14:tracePt t="204014" x="3881438" y="6611938"/>
          <p14:tracePt t="204018" x="3984625" y="6586538"/>
          <p14:tracePt t="204028" x="4102100" y="6546850"/>
          <p14:tracePt t="204037" x="4114800" y="6546850"/>
          <p14:tracePt t="204042" x="4244975" y="6508750"/>
          <p14:tracePt t="204051" x="4295775" y="6481763"/>
          <p14:tracePt t="204064" x="4400550" y="6443663"/>
          <p14:tracePt t="204066" x="4465638" y="6418263"/>
          <p14:tracePt t="204074" x="4621213" y="6391275"/>
          <p14:tracePt t="204083" x="4802188" y="6340475"/>
          <p14:tracePt t="204091" x="4892675" y="6300788"/>
          <p14:tracePt t="204098" x="5075238" y="6275388"/>
          <p14:tracePt t="204110" x="5153025" y="6262688"/>
          <p14:tracePt t="204114" x="5334000" y="6235700"/>
          <p14:tracePt t="204126" x="5411788" y="6235700"/>
          <p14:tracePt t="204133" x="5568950" y="6184900"/>
          <p14:tracePt t="204138" x="5646738" y="6184900"/>
          <p14:tracePt t="204147" x="5840413" y="6132513"/>
          <p14:tracePt t="204156" x="6048375" y="6107113"/>
          <p14:tracePt t="204163" x="6126163" y="6107113"/>
          <p14:tracePt t="204172" x="6294438" y="6092825"/>
          <p14:tracePt t="204181" x="6334125" y="6067425"/>
          <p14:tracePt t="204186" x="6437313" y="6054725"/>
          <p14:tracePt t="204194" x="6464300" y="6054725"/>
          <p14:tracePt t="204202" x="6529388" y="6054725"/>
          <p14:tracePt t="204387" x="6529388" y="6029325"/>
          <p14:tracePt t="204395" x="6515100" y="6029325"/>
          <p14:tracePt t="204406" x="6502400" y="6029325"/>
          <p14:tracePt t="204410" x="6477000" y="6029325"/>
          <p14:tracePt t="204419" x="6464300" y="6029325"/>
          <p14:tracePt t="204430" x="6346825" y="6042025"/>
          <p14:tracePt t="204434" x="6308725" y="6054725"/>
          <p14:tracePt t="204443" x="6178550" y="6080125"/>
          <p14:tracePt t="204454" x="6100763" y="6080125"/>
          <p14:tracePt t="204458" x="5957888" y="6107113"/>
          <p14:tracePt t="204468" x="5827713" y="6107113"/>
          <p14:tracePt t="204475" x="5789613" y="6107113"/>
          <p14:tracePt t="204483" x="5684838" y="6107113"/>
          <p14:tracePt t="204490" x="5646738" y="6107113"/>
          <p14:tracePt t="204500" x="5594350" y="6107113"/>
          <p14:tracePt t="204509" x="5568950" y="6107113"/>
          <p14:tracePt t="204516" x="5529263" y="6092825"/>
          <p14:tracePt t="204525" x="5516563" y="6092825"/>
          <p14:tracePt t="204531" x="5438775" y="6080125"/>
          <p14:tracePt t="204540" x="5360988" y="6080125"/>
          <p14:tracePt t="204548" x="5334000" y="6067425"/>
          <p14:tracePt t="204559" x="5165725" y="6042025"/>
          <p14:tracePt t="204571" x="4892675" y="5989638"/>
          <p14:tracePt t="204578" x="4789488" y="5964238"/>
          <p14:tracePt t="204586" x="4530725" y="5886450"/>
          <p14:tracePt t="204594" x="4322763" y="5808663"/>
          <p14:tracePt t="204603" x="4230688" y="5756275"/>
          <p14:tracePt t="204611" x="4102100" y="5640388"/>
          <p14:tracePt t="204619" x="4049713" y="5600700"/>
          <p14:tracePt t="204627" x="3932238" y="5457825"/>
          <p14:tracePt t="204635" x="3894138" y="5392738"/>
          <p14:tracePt t="204644" x="3789363" y="5251450"/>
          <p14:tracePt t="204652" x="3751263" y="5173663"/>
          <p14:tracePt t="204662" x="3673475" y="4978400"/>
          <p14:tracePt t="204666" x="3556000" y="4757738"/>
          <p14:tracePt t="204675" x="3517900" y="4679950"/>
          <p14:tracePt t="204683" x="3400425" y="4421188"/>
          <p14:tracePt t="204693" x="3362325" y="4303713"/>
          <p14:tracePt t="204699" x="3219450" y="4019550"/>
          <p14:tracePt t="204709" x="3141663" y="3863975"/>
          <p14:tracePt t="204714" x="2946400" y="3448050"/>
          <p14:tracePt t="204724" x="2700338" y="3033713"/>
          <p14:tracePt t="204731" x="2622550" y="2878138"/>
          <p14:tracePt t="204741" x="2439988" y="2501900"/>
          <p14:tracePt t="204748" x="2362200" y="2320925"/>
          <p14:tracePt t="204755" x="2181225" y="1984375"/>
          <p14:tracePt t="204763" x="2076450" y="1801813"/>
          <p14:tracePt t="204772" x="1895475" y="1465263"/>
          <p14:tracePt t="204780" x="1817688" y="1347788"/>
          <p14:tracePt t="204787" x="1570038" y="998538"/>
          <p14:tracePt t="204795" x="1323975" y="700088"/>
          <p14:tracePt t="204803" x="1246188" y="569913"/>
          <p14:tracePt t="204815" x="1050925" y="350838"/>
          <p14:tracePt t="204820" x="960438" y="258763"/>
          <p14:tracePt t="204830" x="817563" y="65088"/>
          <p14:tracePt t="204834" x="779463" y="254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13EB688E-38B0-4487-AE00-898A0767D6EF}"/>
              </a:ext>
            </a:extLst>
          </p:cNvPr>
          <p:cNvGrpSpPr/>
          <p:nvPr/>
        </p:nvGrpSpPr>
        <p:grpSpPr>
          <a:xfrm>
            <a:off x="625734" y="946038"/>
            <a:ext cx="5584567" cy="2363282"/>
            <a:chOff x="625734" y="946038"/>
            <a:chExt cx="5584567" cy="2363282"/>
          </a:xfrm>
        </p:grpSpPr>
        <p:sp>
          <p:nvSpPr>
            <p:cNvPr id="2" name="Freeform: Shape 1">
              <a:extLst>
                <a:ext uri="{FF2B5EF4-FFF2-40B4-BE49-F238E27FC236}">
                  <a16:creationId xmlns:a16="http://schemas.microsoft.com/office/drawing/2014/main" id="{ED83C8BF-5F5C-42F1-BCBF-934EAE5B3134}"/>
                </a:ext>
              </a:extLst>
            </p:cNvPr>
            <p:cNvSpPr/>
            <p:nvPr/>
          </p:nvSpPr>
          <p:spPr>
            <a:xfrm>
              <a:off x="3532646" y="1950720"/>
              <a:ext cx="35596" cy="547792"/>
            </a:xfrm>
            <a:custGeom>
              <a:avLst/>
              <a:gdLst/>
              <a:ahLst/>
              <a:cxnLst/>
              <a:rect l="0" t="0" r="0" b="0"/>
              <a:pathLst>
                <a:path w="35596" h="547792">
                  <a:moveTo>
                    <a:pt x="15734" y="0"/>
                  </a:moveTo>
                  <a:lnTo>
                    <a:pt x="8752" y="28849"/>
                  </a:lnTo>
                  <a:lnTo>
                    <a:pt x="5387" y="83305"/>
                  </a:lnTo>
                  <a:lnTo>
                    <a:pt x="0" y="142840"/>
                  </a:lnTo>
                  <a:lnTo>
                    <a:pt x="4550" y="203378"/>
                  </a:lnTo>
                  <a:lnTo>
                    <a:pt x="11918" y="263084"/>
                  </a:lnTo>
                  <a:lnTo>
                    <a:pt x="15732" y="318153"/>
                  </a:lnTo>
                  <a:lnTo>
                    <a:pt x="22382" y="375737"/>
                  </a:lnTo>
                  <a:lnTo>
                    <a:pt x="25982" y="427920"/>
                  </a:lnTo>
                  <a:lnTo>
                    <a:pt x="33730" y="486579"/>
                  </a:lnTo>
                  <a:lnTo>
                    <a:pt x="35595" y="541649"/>
                  </a:lnTo>
                  <a:lnTo>
                    <a:pt x="33490" y="547366"/>
                  </a:lnTo>
                  <a:lnTo>
                    <a:pt x="29830" y="547791"/>
                  </a:lnTo>
                  <a:lnTo>
                    <a:pt x="15734" y="5384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7A835D25-7DDA-4D54-B835-9C3D2D84971F}"/>
                </a:ext>
              </a:extLst>
            </p:cNvPr>
            <p:cNvSpPr/>
            <p:nvPr/>
          </p:nvSpPr>
          <p:spPr>
            <a:xfrm>
              <a:off x="3172460" y="1818640"/>
              <a:ext cx="629921" cy="254001"/>
            </a:xfrm>
            <a:custGeom>
              <a:avLst/>
              <a:gdLst/>
              <a:ahLst/>
              <a:cxnLst/>
              <a:rect l="0" t="0" r="0" b="0"/>
              <a:pathLst>
                <a:path w="629921" h="254001">
                  <a:moveTo>
                    <a:pt x="0" y="254000"/>
                  </a:moveTo>
                  <a:lnTo>
                    <a:pt x="26592" y="222684"/>
                  </a:lnTo>
                  <a:lnTo>
                    <a:pt x="69341" y="193921"/>
                  </a:lnTo>
                  <a:lnTo>
                    <a:pt x="125532" y="168340"/>
                  </a:lnTo>
                  <a:lnTo>
                    <a:pt x="169057" y="145561"/>
                  </a:lnTo>
                  <a:lnTo>
                    <a:pt x="214743" y="123396"/>
                  </a:lnTo>
                  <a:lnTo>
                    <a:pt x="261388" y="102256"/>
                  </a:lnTo>
                  <a:lnTo>
                    <a:pt x="308460" y="81572"/>
                  </a:lnTo>
                  <a:lnTo>
                    <a:pt x="355721" y="64100"/>
                  </a:lnTo>
                  <a:lnTo>
                    <a:pt x="401938" y="48809"/>
                  </a:lnTo>
                  <a:lnTo>
                    <a:pt x="464909" y="27507"/>
                  </a:lnTo>
                  <a:lnTo>
                    <a:pt x="518688" y="9154"/>
                  </a:lnTo>
                  <a:lnTo>
                    <a:pt x="577886" y="1808"/>
                  </a:lnTo>
                  <a:lnTo>
                    <a:pt x="62992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30CD4F70-1D88-4BB3-9522-0FDC1B0DC67C}"/>
                </a:ext>
              </a:extLst>
            </p:cNvPr>
            <p:cNvSpPr/>
            <p:nvPr/>
          </p:nvSpPr>
          <p:spPr>
            <a:xfrm>
              <a:off x="3304540" y="2550160"/>
              <a:ext cx="538481" cy="142241"/>
            </a:xfrm>
            <a:custGeom>
              <a:avLst/>
              <a:gdLst/>
              <a:ahLst/>
              <a:cxnLst/>
              <a:rect l="0" t="0" r="0" b="0"/>
              <a:pathLst>
                <a:path w="538481" h="142241">
                  <a:moveTo>
                    <a:pt x="0" y="142240"/>
                  </a:moveTo>
                  <a:lnTo>
                    <a:pt x="47818" y="113958"/>
                  </a:lnTo>
                  <a:lnTo>
                    <a:pt x="96577" y="99868"/>
                  </a:lnTo>
                  <a:lnTo>
                    <a:pt x="153922" y="83150"/>
                  </a:lnTo>
                  <a:lnTo>
                    <a:pt x="196727" y="70446"/>
                  </a:lnTo>
                  <a:lnTo>
                    <a:pt x="240963" y="58403"/>
                  </a:lnTo>
                  <a:lnTo>
                    <a:pt x="303947" y="44147"/>
                  </a:lnTo>
                  <a:lnTo>
                    <a:pt x="365507" y="28383"/>
                  </a:lnTo>
                  <a:lnTo>
                    <a:pt x="424387" y="21580"/>
                  </a:lnTo>
                  <a:lnTo>
                    <a:pt x="472564" y="12917"/>
                  </a:lnTo>
                  <a:lnTo>
                    <a:pt x="523787" y="2886"/>
                  </a:lnTo>
                  <a:lnTo>
                    <a:pt x="53848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2479CCA4-6CF7-4EB1-9119-8CC29CB7D07E}"/>
                </a:ext>
              </a:extLst>
            </p:cNvPr>
            <p:cNvSpPr/>
            <p:nvPr/>
          </p:nvSpPr>
          <p:spPr>
            <a:xfrm>
              <a:off x="3920716" y="1664465"/>
              <a:ext cx="1518998" cy="901631"/>
            </a:xfrm>
            <a:custGeom>
              <a:avLst/>
              <a:gdLst/>
              <a:ahLst/>
              <a:cxnLst/>
              <a:rect l="0" t="0" r="0" b="0"/>
              <a:pathLst>
                <a:path w="1518998" h="901631">
                  <a:moveTo>
                    <a:pt x="359184" y="509775"/>
                  </a:moveTo>
                  <a:lnTo>
                    <a:pt x="343004" y="493594"/>
                  </a:lnTo>
                  <a:lnTo>
                    <a:pt x="332593" y="489957"/>
                  </a:lnTo>
                  <a:lnTo>
                    <a:pt x="290973" y="490231"/>
                  </a:lnTo>
                  <a:lnTo>
                    <a:pt x="229351" y="503447"/>
                  </a:lnTo>
                  <a:lnTo>
                    <a:pt x="173361" y="532859"/>
                  </a:lnTo>
                  <a:lnTo>
                    <a:pt x="112965" y="572410"/>
                  </a:lnTo>
                  <a:lnTo>
                    <a:pt x="55409" y="635748"/>
                  </a:lnTo>
                  <a:lnTo>
                    <a:pt x="24207" y="681313"/>
                  </a:lnTo>
                  <a:lnTo>
                    <a:pt x="9694" y="730561"/>
                  </a:lnTo>
                  <a:lnTo>
                    <a:pt x="0" y="780902"/>
                  </a:lnTo>
                  <a:lnTo>
                    <a:pt x="766" y="831565"/>
                  </a:lnTo>
                  <a:lnTo>
                    <a:pt x="13536" y="871538"/>
                  </a:lnTo>
                  <a:lnTo>
                    <a:pt x="37013" y="899437"/>
                  </a:lnTo>
                  <a:lnTo>
                    <a:pt x="51834" y="901630"/>
                  </a:lnTo>
                  <a:lnTo>
                    <a:pt x="92386" y="895035"/>
                  </a:lnTo>
                  <a:lnTo>
                    <a:pt x="139021" y="872282"/>
                  </a:lnTo>
                  <a:lnTo>
                    <a:pt x="200214" y="815772"/>
                  </a:lnTo>
                  <a:lnTo>
                    <a:pt x="229076" y="775220"/>
                  </a:lnTo>
                  <a:lnTo>
                    <a:pt x="253945" y="727845"/>
                  </a:lnTo>
                  <a:lnTo>
                    <a:pt x="276286" y="676686"/>
                  </a:lnTo>
                  <a:lnTo>
                    <a:pt x="297505" y="623845"/>
                  </a:lnTo>
                  <a:lnTo>
                    <a:pt x="315214" y="564236"/>
                  </a:lnTo>
                  <a:lnTo>
                    <a:pt x="330611" y="501242"/>
                  </a:lnTo>
                  <a:lnTo>
                    <a:pt x="344979" y="439378"/>
                  </a:lnTo>
                  <a:lnTo>
                    <a:pt x="355881" y="381027"/>
                  </a:lnTo>
                  <a:lnTo>
                    <a:pt x="363360" y="326118"/>
                  </a:lnTo>
                  <a:lnTo>
                    <a:pt x="366685" y="275373"/>
                  </a:lnTo>
                  <a:lnTo>
                    <a:pt x="368162" y="226479"/>
                  </a:lnTo>
                  <a:lnTo>
                    <a:pt x="368819" y="179537"/>
                  </a:lnTo>
                  <a:lnTo>
                    <a:pt x="368059" y="117287"/>
                  </a:lnTo>
                  <a:lnTo>
                    <a:pt x="358261" y="54654"/>
                  </a:lnTo>
                  <a:lnTo>
                    <a:pt x="344387" y="0"/>
                  </a:lnTo>
                  <a:lnTo>
                    <a:pt x="344803" y="592"/>
                  </a:lnTo>
                  <a:lnTo>
                    <a:pt x="355451" y="45144"/>
                  </a:lnTo>
                  <a:lnTo>
                    <a:pt x="359206" y="97034"/>
                  </a:lnTo>
                  <a:lnTo>
                    <a:pt x="366968" y="156435"/>
                  </a:lnTo>
                  <a:lnTo>
                    <a:pt x="373179" y="200711"/>
                  </a:lnTo>
                  <a:lnTo>
                    <a:pt x="379703" y="249741"/>
                  </a:lnTo>
                  <a:lnTo>
                    <a:pt x="385237" y="302765"/>
                  </a:lnTo>
                  <a:lnTo>
                    <a:pt x="387696" y="360197"/>
                  </a:lnTo>
                  <a:lnTo>
                    <a:pt x="391800" y="416579"/>
                  </a:lnTo>
                  <a:lnTo>
                    <a:pt x="396258" y="472870"/>
                  </a:lnTo>
                  <a:lnTo>
                    <a:pt x="398239" y="531755"/>
                  </a:lnTo>
                  <a:lnTo>
                    <a:pt x="402130" y="585772"/>
                  </a:lnTo>
                  <a:lnTo>
                    <a:pt x="407622" y="634991"/>
                  </a:lnTo>
                  <a:lnTo>
                    <a:pt x="413826" y="679444"/>
                  </a:lnTo>
                  <a:lnTo>
                    <a:pt x="423666" y="737157"/>
                  </a:lnTo>
                  <a:lnTo>
                    <a:pt x="439124" y="784612"/>
                  </a:lnTo>
                  <a:lnTo>
                    <a:pt x="454544" y="807279"/>
                  </a:lnTo>
                  <a:lnTo>
                    <a:pt x="463398" y="816485"/>
                  </a:lnTo>
                  <a:lnTo>
                    <a:pt x="476073" y="821492"/>
                  </a:lnTo>
                  <a:lnTo>
                    <a:pt x="508219" y="824046"/>
                  </a:lnTo>
                  <a:lnTo>
                    <a:pt x="539063" y="815398"/>
                  </a:lnTo>
                  <a:lnTo>
                    <a:pt x="581815" y="788478"/>
                  </a:lnTo>
                  <a:lnTo>
                    <a:pt x="636716" y="728140"/>
                  </a:lnTo>
                  <a:lnTo>
                    <a:pt x="672085" y="676201"/>
                  </a:lnTo>
                  <a:lnTo>
                    <a:pt x="698621" y="625064"/>
                  </a:lnTo>
                  <a:lnTo>
                    <a:pt x="709995" y="574164"/>
                  </a:lnTo>
                  <a:lnTo>
                    <a:pt x="718759" y="523334"/>
                  </a:lnTo>
                  <a:lnTo>
                    <a:pt x="717718" y="483312"/>
                  </a:lnTo>
                  <a:lnTo>
                    <a:pt x="704866" y="450006"/>
                  </a:lnTo>
                  <a:lnTo>
                    <a:pt x="681365" y="424081"/>
                  </a:lnTo>
                  <a:lnTo>
                    <a:pt x="669927" y="422166"/>
                  </a:lnTo>
                  <a:lnTo>
                    <a:pt x="642166" y="429069"/>
                  </a:lnTo>
                  <a:lnTo>
                    <a:pt x="620044" y="449446"/>
                  </a:lnTo>
                  <a:lnTo>
                    <a:pt x="603815" y="477318"/>
                  </a:lnTo>
                  <a:lnTo>
                    <a:pt x="588332" y="525872"/>
                  </a:lnTo>
                  <a:lnTo>
                    <a:pt x="577724" y="582654"/>
                  </a:lnTo>
                  <a:lnTo>
                    <a:pt x="575207" y="641247"/>
                  </a:lnTo>
                  <a:lnTo>
                    <a:pt x="582239" y="692600"/>
                  </a:lnTo>
                  <a:lnTo>
                    <a:pt x="599249" y="730268"/>
                  </a:lnTo>
                  <a:lnTo>
                    <a:pt x="639111" y="778303"/>
                  </a:lnTo>
                  <a:lnTo>
                    <a:pt x="647402" y="782491"/>
                  </a:lnTo>
                  <a:lnTo>
                    <a:pt x="665646" y="784135"/>
                  </a:lnTo>
                  <a:lnTo>
                    <a:pt x="694956" y="778713"/>
                  </a:lnTo>
                  <a:lnTo>
                    <a:pt x="730483" y="753777"/>
                  </a:lnTo>
                  <a:lnTo>
                    <a:pt x="774831" y="695656"/>
                  </a:lnTo>
                  <a:lnTo>
                    <a:pt x="805954" y="640863"/>
                  </a:lnTo>
                  <a:lnTo>
                    <a:pt x="836623" y="589507"/>
                  </a:lnTo>
                  <a:lnTo>
                    <a:pt x="880338" y="531127"/>
                  </a:lnTo>
                  <a:lnTo>
                    <a:pt x="932122" y="481506"/>
                  </a:lnTo>
                  <a:lnTo>
                    <a:pt x="993946" y="454186"/>
                  </a:lnTo>
                  <a:lnTo>
                    <a:pt x="1042593" y="437110"/>
                  </a:lnTo>
                  <a:lnTo>
                    <a:pt x="1100057" y="430197"/>
                  </a:lnTo>
                  <a:lnTo>
                    <a:pt x="1147286" y="425989"/>
                  </a:lnTo>
                  <a:lnTo>
                    <a:pt x="1174554" y="420608"/>
                  </a:lnTo>
                  <a:lnTo>
                    <a:pt x="1177084" y="417592"/>
                  </a:lnTo>
                  <a:lnTo>
                    <a:pt x="1175384" y="414453"/>
                  </a:lnTo>
                  <a:lnTo>
                    <a:pt x="1140630" y="410035"/>
                  </a:lnTo>
                  <a:lnTo>
                    <a:pt x="1084427" y="423636"/>
                  </a:lnTo>
                  <a:lnTo>
                    <a:pt x="1043438" y="438219"/>
                  </a:lnTo>
                  <a:lnTo>
                    <a:pt x="1003824" y="470762"/>
                  </a:lnTo>
                  <a:lnTo>
                    <a:pt x="959524" y="531754"/>
                  </a:lnTo>
                  <a:lnTo>
                    <a:pt x="931421" y="581387"/>
                  </a:lnTo>
                  <a:lnTo>
                    <a:pt x="911806" y="631841"/>
                  </a:lnTo>
                  <a:lnTo>
                    <a:pt x="898843" y="682538"/>
                  </a:lnTo>
                  <a:lnTo>
                    <a:pt x="893673" y="714123"/>
                  </a:lnTo>
                  <a:lnTo>
                    <a:pt x="899551" y="761995"/>
                  </a:lnTo>
                  <a:lnTo>
                    <a:pt x="902309" y="772748"/>
                  </a:lnTo>
                  <a:lnTo>
                    <a:pt x="908662" y="781046"/>
                  </a:lnTo>
                  <a:lnTo>
                    <a:pt x="927764" y="793276"/>
                  </a:lnTo>
                  <a:lnTo>
                    <a:pt x="960336" y="793443"/>
                  </a:lnTo>
                  <a:lnTo>
                    <a:pt x="1017081" y="777834"/>
                  </a:lnTo>
                  <a:lnTo>
                    <a:pt x="1050081" y="758734"/>
                  </a:lnTo>
                  <a:lnTo>
                    <a:pt x="1087698" y="715119"/>
                  </a:lnTo>
                  <a:lnTo>
                    <a:pt x="1119164" y="660929"/>
                  </a:lnTo>
                  <a:lnTo>
                    <a:pt x="1143289" y="607494"/>
                  </a:lnTo>
                  <a:lnTo>
                    <a:pt x="1163607" y="549265"/>
                  </a:lnTo>
                  <a:lnTo>
                    <a:pt x="1176150" y="490243"/>
                  </a:lnTo>
                  <a:lnTo>
                    <a:pt x="1179239" y="436505"/>
                  </a:lnTo>
                  <a:lnTo>
                    <a:pt x="1175961" y="401952"/>
                  </a:lnTo>
                  <a:lnTo>
                    <a:pt x="1173506" y="396124"/>
                  </a:lnTo>
                  <a:lnTo>
                    <a:pt x="1170741" y="397883"/>
                  </a:lnTo>
                  <a:lnTo>
                    <a:pt x="1167769" y="404700"/>
                  </a:lnTo>
                  <a:lnTo>
                    <a:pt x="1162999" y="465438"/>
                  </a:lnTo>
                  <a:lnTo>
                    <a:pt x="1162172" y="528498"/>
                  </a:lnTo>
                  <a:lnTo>
                    <a:pt x="1163056" y="591711"/>
                  </a:lnTo>
                  <a:lnTo>
                    <a:pt x="1167264" y="636878"/>
                  </a:lnTo>
                  <a:lnTo>
                    <a:pt x="1175979" y="690554"/>
                  </a:lnTo>
                  <a:lnTo>
                    <a:pt x="1189037" y="748015"/>
                  </a:lnTo>
                  <a:lnTo>
                    <a:pt x="1195744" y="771446"/>
                  </a:lnTo>
                  <a:lnTo>
                    <a:pt x="1200242" y="773405"/>
                  </a:lnTo>
                  <a:lnTo>
                    <a:pt x="1205498" y="769066"/>
                  </a:lnTo>
                  <a:lnTo>
                    <a:pt x="1236730" y="712125"/>
                  </a:lnTo>
                  <a:lnTo>
                    <a:pt x="1256769" y="660042"/>
                  </a:lnTo>
                  <a:lnTo>
                    <a:pt x="1275876" y="609488"/>
                  </a:lnTo>
                  <a:lnTo>
                    <a:pt x="1296030" y="551380"/>
                  </a:lnTo>
                  <a:lnTo>
                    <a:pt x="1321418" y="496419"/>
                  </a:lnTo>
                  <a:lnTo>
                    <a:pt x="1347045" y="443208"/>
                  </a:lnTo>
                  <a:lnTo>
                    <a:pt x="1358066" y="417426"/>
                  </a:lnTo>
                  <a:lnTo>
                    <a:pt x="1357040" y="426210"/>
                  </a:lnTo>
                  <a:lnTo>
                    <a:pt x="1339068" y="481224"/>
                  </a:lnTo>
                  <a:lnTo>
                    <a:pt x="1337560" y="494128"/>
                  </a:lnTo>
                  <a:lnTo>
                    <a:pt x="1344915" y="517496"/>
                  </a:lnTo>
                  <a:lnTo>
                    <a:pt x="1359473" y="536913"/>
                  </a:lnTo>
                  <a:lnTo>
                    <a:pt x="1386710" y="554191"/>
                  </a:lnTo>
                  <a:lnTo>
                    <a:pt x="1441718" y="579121"/>
                  </a:lnTo>
                  <a:lnTo>
                    <a:pt x="1484909" y="606049"/>
                  </a:lnTo>
                  <a:lnTo>
                    <a:pt x="1501468" y="623683"/>
                  </a:lnTo>
                  <a:lnTo>
                    <a:pt x="1518090" y="663439"/>
                  </a:lnTo>
                  <a:lnTo>
                    <a:pt x="1518997" y="675435"/>
                  </a:lnTo>
                  <a:lnTo>
                    <a:pt x="1513984" y="694786"/>
                  </a:lnTo>
                  <a:lnTo>
                    <a:pt x="1498468" y="723766"/>
                  </a:lnTo>
                  <a:lnTo>
                    <a:pt x="1490111" y="729200"/>
                  </a:lnTo>
                  <a:lnTo>
                    <a:pt x="1468784" y="732228"/>
                  </a:lnTo>
                  <a:lnTo>
                    <a:pt x="1450274" y="726800"/>
                  </a:lnTo>
                  <a:lnTo>
                    <a:pt x="1405664" y="70281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FE150B5-B547-4153-AB56-1761B393C840}"/>
                </a:ext>
              </a:extLst>
            </p:cNvPr>
            <p:cNvSpPr/>
            <p:nvPr/>
          </p:nvSpPr>
          <p:spPr>
            <a:xfrm>
              <a:off x="2960368" y="1372371"/>
              <a:ext cx="2828977" cy="1936949"/>
            </a:xfrm>
            <a:custGeom>
              <a:avLst/>
              <a:gdLst/>
              <a:ahLst/>
              <a:cxnLst/>
              <a:rect l="0" t="0" r="0" b="0"/>
              <a:pathLst>
                <a:path w="2828977" h="1936949">
                  <a:moveTo>
                    <a:pt x="2345692" y="232909"/>
                  </a:moveTo>
                  <a:lnTo>
                    <a:pt x="2340298" y="216728"/>
                  </a:lnTo>
                  <a:lnTo>
                    <a:pt x="2328619" y="202763"/>
                  </a:lnTo>
                  <a:lnTo>
                    <a:pt x="2281564" y="168606"/>
                  </a:lnTo>
                  <a:lnTo>
                    <a:pt x="2218798" y="138467"/>
                  </a:lnTo>
                  <a:lnTo>
                    <a:pt x="2158328" y="113110"/>
                  </a:lnTo>
                  <a:lnTo>
                    <a:pt x="2112277" y="98385"/>
                  </a:lnTo>
                  <a:lnTo>
                    <a:pt x="2061706" y="84315"/>
                  </a:lnTo>
                  <a:lnTo>
                    <a:pt x="2009126" y="70535"/>
                  </a:lnTo>
                  <a:lnTo>
                    <a:pt x="1952267" y="56885"/>
                  </a:lnTo>
                  <a:lnTo>
                    <a:pt x="1919720" y="50084"/>
                  </a:lnTo>
                  <a:lnTo>
                    <a:pt x="1885604" y="43292"/>
                  </a:lnTo>
                  <a:lnTo>
                    <a:pt x="1851571" y="36507"/>
                  </a:lnTo>
                  <a:lnTo>
                    <a:pt x="1817594" y="29725"/>
                  </a:lnTo>
                  <a:lnTo>
                    <a:pt x="1783653" y="22947"/>
                  </a:lnTo>
                  <a:lnTo>
                    <a:pt x="1748609" y="17298"/>
                  </a:lnTo>
                  <a:lnTo>
                    <a:pt x="1712827" y="12404"/>
                  </a:lnTo>
                  <a:lnTo>
                    <a:pt x="1676556" y="8012"/>
                  </a:lnTo>
                  <a:lnTo>
                    <a:pt x="1638827" y="5085"/>
                  </a:lnTo>
                  <a:lnTo>
                    <a:pt x="1600129" y="3133"/>
                  </a:lnTo>
                  <a:lnTo>
                    <a:pt x="1560783" y="1832"/>
                  </a:lnTo>
                  <a:lnTo>
                    <a:pt x="1521007" y="964"/>
                  </a:lnTo>
                  <a:lnTo>
                    <a:pt x="1480942" y="386"/>
                  </a:lnTo>
                  <a:lnTo>
                    <a:pt x="1440685" y="0"/>
                  </a:lnTo>
                  <a:lnTo>
                    <a:pt x="1400301" y="872"/>
                  </a:lnTo>
                  <a:lnTo>
                    <a:pt x="1359831" y="2582"/>
                  </a:lnTo>
                  <a:lnTo>
                    <a:pt x="1319304" y="4851"/>
                  </a:lnTo>
                  <a:lnTo>
                    <a:pt x="1278741" y="7493"/>
                  </a:lnTo>
                  <a:lnTo>
                    <a:pt x="1238151" y="10382"/>
                  </a:lnTo>
                  <a:lnTo>
                    <a:pt x="1197545" y="13438"/>
                  </a:lnTo>
                  <a:lnTo>
                    <a:pt x="1156927" y="18862"/>
                  </a:lnTo>
                  <a:lnTo>
                    <a:pt x="1116302" y="25864"/>
                  </a:lnTo>
                  <a:lnTo>
                    <a:pt x="1075672" y="33919"/>
                  </a:lnTo>
                  <a:lnTo>
                    <a:pt x="1036168" y="41547"/>
                  </a:lnTo>
                  <a:lnTo>
                    <a:pt x="997413" y="48890"/>
                  </a:lnTo>
                  <a:lnTo>
                    <a:pt x="959159" y="56043"/>
                  </a:lnTo>
                  <a:lnTo>
                    <a:pt x="921239" y="65327"/>
                  </a:lnTo>
                  <a:lnTo>
                    <a:pt x="883541" y="76032"/>
                  </a:lnTo>
                  <a:lnTo>
                    <a:pt x="845991" y="87685"/>
                  </a:lnTo>
                  <a:lnTo>
                    <a:pt x="808540" y="101097"/>
                  </a:lnTo>
                  <a:lnTo>
                    <a:pt x="771155" y="115683"/>
                  </a:lnTo>
                  <a:lnTo>
                    <a:pt x="733814" y="131052"/>
                  </a:lnTo>
                  <a:lnTo>
                    <a:pt x="697631" y="146942"/>
                  </a:lnTo>
                  <a:lnTo>
                    <a:pt x="662221" y="163180"/>
                  </a:lnTo>
                  <a:lnTo>
                    <a:pt x="627324" y="179650"/>
                  </a:lnTo>
                  <a:lnTo>
                    <a:pt x="593900" y="197403"/>
                  </a:lnTo>
                  <a:lnTo>
                    <a:pt x="561457" y="216012"/>
                  </a:lnTo>
                  <a:lnTo>
                    <a:pt x="498317" y="254750"/>
                  </a:lnTo>
                  <a:lnTo>
                    <a:pt x="436388" y="294545"/>
                  </a:lnTo>
                  <a:lnTo>
                    <a:pt x="378007" y="340830"/>
                  </a:lnTo>
                  <a:lnTo>
                    <a:pt x="321956" y="390376"/>
                  </a:lnTo>
                  <a:lnTo>
                    <a:pt x="266941" y="438737"/>
                  </a:lnTo>
                  <a:lnTo>
                    <a:pt x="218407" y="492593"/>
                  </a:lnTo>
                  <a:lnTo>
                    <a:pt x="175388" y="550395"/>
                  </a:lnTo>
                  <a:lnTo>
                    <a:pt x="137453" y="609952"/>
                  </a:lnTo>
                  <a:lnTo>
                    <a:pt x="104789" y="673298"/>
                  </a:lnTo>
                  <a:lnTo>
                    <a:pt x="89756" y="705995"/>
                  </a:lnTo>
                  <a:lnTo>
                    <a:pt x="64023" y="769418"/>
                  </a:lnTo>
                  <a:lnTo>
                    <a:pt x="42426" y="832602"/>
                  </a:lnTo>
                  <a:lnTo>
                    <a:pt x="33505" y="865256"/>
                  </a:lnTo>
                  <a:lnTo>
                    <a:pt x="25301" y="898313"/>
                  </a:lnTo>
                  <a:lnTo>
                    <a:pt x="18702" y="931641"/>
                  </a:lnTo>
                  <a:lnTo>
                    <a:pt x="13175" y="965148"/>
                  </a:lnTo>
                  <a:lnTo>
                    <a:pt x="8360" y="998775"/>
                  </a:lnTo>
                  <a:lnTo>
                    <a:pt x="5151" y="1031353"/>
                  </a:lnTo>
                  <a:lnTo>
                    <a:pt x="1585" y="1094644"/>
                  </a:lnTo>
                  <a:lnTo>
                    <a:pt x="0" y="1156640"/>
                  </a:lnTo>
                  <a:lnTo>
                    <a:pt x="2682" y="1218061"/>
                  </a:lnTo>
                  <a:lnTo>
                    <a:pt x="15163" y="1279225"/>
                  </a:lnTo>
                  <a:lnTo>
                    <a:pt x="31999" y="1340276"/>
                  </a:lnTo>
                  <a:lnTo>
                    <a:pt x="53028" y="1400148"/>
                  </a:lnTo>
                  <a:lnTo>
                    <a:pt x="81190" y="1456861"/>
                  </a:lnTo>
                  <a:lnTo>
                    <a:pt x="115531" y="1512171"/>
                  </a:lnTo>
                  <a:lnTo>
                    <a:pt x="153371" y="1565728"/>
                  </a:lnTo>
                  <a:lnTo>
                    <a:pt x="192768" y="1615871"/>
                  </a:lnTo>
                  <a:lnTo>
                    <a:pt x="238875" y="1664498"/>
                  </a:lnTo>
                  <a:lnTo>
                    <a:pt x="290600" y="1711322"/>
                  </a:lnTo>
                  <a:lnTo>
                    <a:pt x="347456" y="1754710"/>
                  </a:lnTo>
                  <a:lnTo>
                    <a:pt x="409601" y="1790551"/>
                  </a:lnTo>
                  <a:lnTo>
                    <a:pt x="441979" y="1806431"/>
                  </a:lnTo>
                  <a:lnTo>
                    <a:pt x="474852" y="1821532"/>
                  </a:lnTo>
                  <a:lnTo>
                    <a:pt x="508057" y="1836116"/>
                  </a:lnTo>
                  <a:lnTo>
                    <a:pt x="541482" y="1850353"/>
                  </a:lnTo>
                  <a:lnTo>
                    <a:pt x="578440" y="1863232"/>
                  </a:lnTo>
                  <a:lnTo>
                    <a:pt x="617756" y="1875204"/>
                  </a:lnTo>
                  <a:lnTo>
                    <a:pt x="658641" y="1886573"/>
                  </a:lnTo>
                  <a:lnTo>
                    <a:pt x="700574" y="1896409"/>
                  </a:lnTo>
                  <a:lnTo>
                    <a:pt x="743204" y="1905225"/>
                  </a:lnTo>
                  <a:lnTo>
                    <a:pt x="786300" y="1913359"/>
                  </a:lnTo>
                  <a:lnTo>
                    <a:pt x="829706" y="1919911"/>
                  </a:lnTo>
                  <a:lnTo>
                    <a:pt x="873319" y="1925408"/>
                  </a:lnTo>
                  <a:lnTo>
                    <a:pt x="917071" y="1930202"/>
                  </a:lnTo>
                  <a:lnTo>
                    <a:pt x="962042" y="1933397"/>
                  </a:lnTo>
                  <a:lnTo>
                    <a:pt x="1007828" y="1935528"/>
                  </a:lnTo>
                  <a:lnTo>
                    <a:pt x="1054156" y="1936948"/>
                  </a:lnTo>
                  <a:lnTo>
                    <a:pt x="1101974" y="1936766"/>
                  </a:lnTo>
                  <a:lnTo>
                    <a:pt x="1150787" y="1935516"/>
                  </a:lnTo>
                  <a:lnTo>
                    <a:pt x="1200262" y="1933554"/>
                  </a:lnTo>
                  <a:lnTo>
                    <a:pt x="1250178" y="1929988"/>
                  </a:lnTo>
                  <a:lnTo>
                    <a:pt x="1300390" y="1925353"/>
                  </a:lnTo>
                  <a:lnTo>
                    <a:pt x="1350797" y="1920005"/>
                  </a:lnTo>
                  <a:lnTo>
                    <a:pt x="1401335" y="1914181"/>
                  </a:lnTo>
                  <a:lnTo>
                    <a:pt x="1451961" y="1908042"/>
                  </a:lnTo>
                  <a:lnTo>
                    <a:pt x="1502644" y="1901691"/>
                  </a:lnTo>
                  <a:lnTo>
                    <a:pt x="1554496" y="1894070"/>
                  </a:lnTo>
                  <a:lnTo>
                    <a:pt x="1607126" y="1885603"/>
                  </a:lnTo>
                  <a:lnTo>
                    <a:pt x="1660274" y="1876572"/>
                  </a:lnTo>
                  <a:lnTo>
                    <a:pt x="1712640" y="1867164"/>
                  </a:lnTo>
                  <a:lnTo>
                    <a:pt x="1764484" y="1857505"/>
                  </a:lnTo>
                  <a:lnTo>
                    <a:pt x="1815980" y="1847680"/>
                  </a:lnTo>
                  <a:lnTo>
                    <a:pt x="1866115" y="1835485"/>
                  </a:lnTo>
                  <a:lnTo>
                    <a:pt x="1915343" y="1821711"/>
                  </a:lnTo>
                  <a:lnTo>
                    <a:pt x="1963966" y="1806883"/>
                  </a:lnTo>
                  <a:lnTo>
                    <a:pt x="2012186" y="1791354"/>
                  </a:lnTo>
                  <a:lnTo>
                    <a:pt x="2060136" y="1775357"/>
                  </a:lnTo>
                  <a:lnTo>
                    <a:pt x="2107909" y="1759048"/>
                  </a:lnTo>
                  <a:lnTo>
                    <a:pt x="2153303" y="1742530"/>
                  </a:lnTo>
                  <a:lnTo>
                    <a:pt x="2197113" y="1725874"/>
                  </a:lnTo>
                  <a:lnTo>
                    <a:pt x="2239866" y="1709126"/>
                  </a:lnTo>
                  <a:lnTo>
                    <a:pt x="2280785" y="1690058"/>
                  </a:lnTo>
                  <a:lnTo>
                    <a:pt x="2320483" y="1669444"/>
                  </a:lnTo>
                  <a:lnTo>
                    <a:pt x="2359367" y="1647799"/>
                  </a:lnTo>
                  <a:lnTo>
                    <a:pt x="2396577" y="1625467"/>
                  </a:lnTo>
                  <a:lnTo>
                    <a:pt x="2432673" y="1602676"/>
                  </a:lnTo>
                  <a:lnTo>
                    <a:pt x="2468026" y="1579581"/>
                  </a:lnTo>
                  <a:lnTo>
                    <a:pt x="2531391" y="1532846"/>
                  </a:lnTo>
                  <a:lnTo>
                    <a:pt x="2587398" y="1484605"/>
                  </a:lnTo>
                  <a:lnTo>
                    <a:pt x="2634868" y="1433061"/>
                  </a:lnTo>
                  <a:lnTo>
                    <a:pt x="2678544" y="1380049"/>
                  </a:lnTo>
                  <a:lnTo>
                    <a:pt x="2718275" y="1325256"/>
                  </a:lnTo>
                  <a:lnTo>
                    <a:pt x="2750985" y="1267036"/>
                  </a:lnTo>
                  <a:lnTo>
                    <a:pt x="2777564" y="1207294"/>
                  </a:lnTo>
                  <a:lnTo>
                    <a:pt x="2799538" y="1148005"/>
                  </a:lnTo>
                  <a:lnTo>
                    <a:pt x="2816829" y="1091550"/>
                  </a:lnTo>
                  <a:lnTo>
                    <a:pt x="2826020" y="1033345"/>
                  </a:lnTo>
                  <a:lnTo>
                    <a:pt x="2828976" y="973609"/>
                  </a:lnTo>
                  <a:lnTo>
                    <a:pt x="2826526" y="913194"/>
                  </a:lnTo>
                  <a:lnTo>
                    <a:pt x="2821675" y="855486"/>
                  </a:lnTo>
                  <a:lnTo>
                    <a:pt x="2814627" y="799734"/>
                  </a:lnTo>
                  <a:lnTo>
                    <a:pt x="2803968" y="744852"/>
                  </a:lnTo>
                  <a:lnTo>
                    <a:pt x="2791705" y="690356"/>
                  </a:lnTo>
                  <a:lnTo>
                    <a:pt x="2777600" y="637161"/>
                  </a:lnTo>
                  <a:lnTo>
                    <a:pt x="2760042" y="587178"/>
                  </a:lnTo>
                  <a:lnTo>
                    <a:pt x="2740950" y="538623"/>
                  </a:lnTo>
                  <a:lnTo>
                    <a:pt x="2721176" y="491831"/>
                  </a:lnTo>
                  <a:lnTo>
                    <a:pt x="2701098" y="448456"/>
                  </a:lnTo>
                  <a:lnTo>
                    <a:pt x="2665361" y="385957"/>
                  </a:lnTo>
                  <a:lnTo>
                    <a:pt x="2626174" y="329935"/>
                  </a:lnTo>
                  <a:lnTo>
                    <a:pt x="2573607" y="268548"/>
                  </a:lnTo>
                  <a:lnTo>
                    <a:pt x="2526430" y="215949"/>
                  </a:lnTo>
                  <a:lnTo>
                    <a:pt x="2469796" y="170343"/>
                  </a:lnTo>
                  <a:lnTo>
                    <a:pt x="2411117" y="116222"/>
                  </a:lnTo>
                  <a:lnTo>
                    <a:pt x="2388316" y="108799"/>
                  </a:lnTo>
                  <a:lnTo>
                    <a:pt x="2345692" y="11098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22974DBF-400C-434E-8900-86229BA98671}"/>
                </a:ext>
              </a:extLst>
            </p:cNvPr>
            <p:cNvSpPr/>
            <p:nvPr/>
          </p:nvSpPr>
          <p:spPr>
            <a:xfrm>
              <a:off x="2227580" y="1981200"/>
              <a:ext cx="762001" cy="345441"/>
            </a:xfrm>
            <a:custGeom>
              <a:avLst/>
              <a:gdLst/>
              <a:ahLst/>
              <a:cxnLst/>
              <a:rect l="0" t="0" r="0" b="0"/>
              <a:pathLst>
                <a:path w="762001" h="345441">
                  <a:moveTo>
                    <a:pt x="762000" y="345440"/>
                  </a:moveTo>
                  <a:lnTo>
                    <a:pt x="728324" y="317157"/>
                  </a:lnTo>
                  <a:lnTo>
                    <a:pt x="672258" y="292365"/>
                  </a:lnTo>
                  <a:lnTo>
                    <a:pt x="634562" y="276656"/>
                  </a:lnTo>
                  <a:lnTo>
                    <a:pt x="582044" y="255841"/>
                  </a:lnTo>
                  <a:lnTo>
                    <a:pt x="530946" y="229988"/>
                  </a:lnTo>
                  <a:lnTo>
                    <a:pt x="474359" y="203140"/>
                  </a:lnTo>
                  <a:lnTo>
                    <a:pt x="414556" y="170701"/>
                  </a:lnTo>
                  <a:lnTo>
                    <a:pt x="362156" y="147035"/>
                  </a:lnTo>
                  <a:lnTo>
                    <a:pt x="299991" y="118812"/>
                  </a:lnTo>
                  <a:lnTo>
                    <a:pt x="244228" y="94505"/>
                  </a:lnTo>
                  <a:lnTo>
                    <a:pt x="184336" y="73105"/>
                  </a:lnTo>
                  <a:lnTo>
                    <a:pt x="123450" y="51508"/>
                  </a:lnTo>
                  <a:lnTo>
                    <a:pt x="70193" y="33960"/>
                  </a:lnTo>
                  <a:lnTo>
                    <a:pt x="34846" y="22605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5D479798-060F-4A19-B56B-4193B9CE127B}"/>
                </a:ext>
              </a:extLst>
            </p:cNvPr>
            <p:cNvSpPr/>
            <p:nvPr/>
          </p:nvSpPr>
          <p:spPr>
            <a:xfrm>
              <a:off x="967740" y="1314039"/>
              <a:ext cx="977854" cy="706950"/>
            </a:xfrm>
            <a:custGeom>
              <a:avLst/>
              <a:gdLst/>
              <a:ahLst/>
              <a:cxnLst/>
              <a:rect l="0" t="0" r="0" b="0"/>
              <a:pathLst>
                <a:path w="977854" h="706950">
                  <a:moveTo>
                    <a:pt x="0" y="281081"/>
                  </a:moveTo>
                  <a:lnTo>
                    <a:pt x="11052" y="336341"/>
                  </a:lnTo>
                  <a:lnTo>
                    <a:pt x="17574" y="384002"/>
                  </a:lnTo>
                  <a:lnTo>
                    <a:pt x="19506" y="436883"/>
                  </a:lnTo>
                  <a:lnTo>
                    <a:pt x="20079" y="495449"/>
                  </a:lnTo>
                  <a:lnTo>
                    <a:pt x="23259" y="552689"/>
                  </a:lnTo>
                  <a:lnTo>
                    <a:pt x="28341" y="602387"/>
                  </a:lnTo>
                  <a:lnTo>
                    <a:pt x="30058" y="659634"/>
                  </a:lnTo>
                  <a:lnTo>
                    <a:pt x="35748" y="700804"/>
                  </a:lnTo>
                  <a:lnTo>
                    <a:pt x="38508" y="706523"/>
                  </a:lnTo>
                  <a:lnTo>
                    <a:pt x="41476" y="706949"/>
                  </a:lnTo>
                  <a:lnTo>
                    <a:pt x="44584" y="703846"/>
                  </a:lnTo>
                  <a:lnTo>
                    <a:pt x="57683" y="673404"/>
                  </a:lnTo>
                  <a:lnTo>
                    <a:pt x="74521" y="617406"/>
                  </a:lnTo>
                  <a:lnTo>
                    <a:pt x="91442" y="554647"/>
                  </a:lnTo>
                  <a:lnTo>
                    <a:pt x="104987" y="501065"/>
                  </a:lnTo>
                  <a:lnTo>
                    <a:pt x="121920" y="444513"/>
                  </a:lnTo>
                  <a:lnTo>
                    <a:pt x="125307" y="434062"/>
                  </a:lnTo>
                  <a:lnTo>
                    <a:pt x="130951" y="429353"/>
                  </a:lnTo>
                  <a:lnTo>
                    <a:pt x="138101" y="428471"/>
                  </a:lnTo>
                  <a:lnTo>
                    <a:pt x="146254" y="430141"/>
                  </a:lnTo>
                  <a:lnTo>
                    <a:pt x="152818" y="434641"/>
                  </a:lnTo>
                  <a:lnTo>
                    <a:pt x="163122" y="448672"/>
                  </a:lnTo>
                  <a:lnTo>
                    <a:pt x="180064" y="508480"/>
                  </a:lnTo>
                  <a:lnTo>
                    <a:pt x="196470" y="557805"/>
                  </a:lnTo>
                  <a:lnTo>
                    <a:pt x="215710" y="609477"/>
                  </a:lnTo>
                  <a:lnTo>
                    <a:pt x="240918" y="642095"/>
                  </a:lnTo>
                  <a:lnTo>
                    <a:pt x="271698" y="657978"/>
                  </a:lnTo>
                  <a:lnTo>
                    <a:pt x="281603" y="658781"/>
                  </a:lnTo>
                  <a:lnTo>
                    <a:pt x="298630" y="653653"/>
                  </a:lnTo>
                  <a:lnTo>
                    <a:pt x="326302" y="627285"/>
                  </a:lnTo>
                  <a:lnTo>
                    <a:pt x="357882" y="567552"/>
                  </a:lnTo>
                  <a:lnTo>
                    <a:pt x="372042" y="526558"/>
                  </a:lnTo>
                  <a:lnTo>
                    <a:pt x="379841" y="478988"/>
                  </a:lnTo>
                  <a:lnTo>
                    <a:pt x="383307" y="428871"/>
                  </a:lnTo>
                  <a:lnTo>
                    <a:pt x="384848" y="380256"/>
                  </a:lnTo>
                  <a:lnTo>
                    <a:pt x="382522" y="335319"/>
                  </a:lnTo>
                  <a:lnTo>
                    <a:pt x="371855" y="274950"/>
                  </a:lnTo>
                  <a:lnTo>
                    <a:pt x="354396" y="224325"/>
                  </a:lnTo>
                  <a:lnTo>
                    <a:pt x="328269" y="177552"/>
                  </a:lnTo>
                  <a:lnTo>
                    <a:pt x="308116" y="153823"/>
                  </a:lnTo>
                  <a:lnTo>
                    <a:pt x="277059" y="137887"/>
                  </a:lnTo>
                  <a:lnTo>
                    <a:pt x="272759" y="130302"/>
                  </a:lnTo>
                  <a:lnTo>
                    <a:pt x="273279" y="120731"/>
                  </a:lnTo>
                  <a:lnTo>
                    <a:pt x="282889" y="100312"/>
                  </a:lnTo>
                  <a:lnTo>
                    <a:pt x="316653" y="68807"/>
                  </a:lnTo>
                  <a:lnTo>
                    <a:pt x="380105" y="13577"/>
                  </a:lnTo>
                  <a:lnTo>
                    <a:pt x="398100" y="7"/>
                  </a:lnTo>
                  <a:lnTo>
                    <a:pt x="406511" y="0"/>
                  </a:lnTo>
                  <a:lnTo>
                    <a:pt x="414376" y="4512"/>
                  </a:lnTo>
                  <a:lnTo>
                    <a:pt x="421878" y="12035"/>
                  </a:lnTo>
                  <a:lnTo>
                    <a:pt x="430212" y="32435"/>
                  </a:lnTo>
                  <a:lnTo>
                    <a:pt x="435563" y="93112"/>
                  </a:lnTo>
                  <a:lnTo>
                    <a:pt x="441883" y="155897"/>
                  </a:lnTo>
                  <a:lnTo>
                    <a:pt x="444748" y="204371"/>
                  </a:lnTo>
                  <a:lnTo>
                    <a:pt x="446021" y="257148"/>
                  </a:lnTo>
                  <a:lnTo>
                    <a:pt x="446587" y="314471"/>
                  </a:lnTo>
                  <a:lnTo>
                    <a:pt x="446839" y="370804"/>
                  </a:lnTo>
                  <a:lnTo>
                    <a:pt x="448079" y="424816"/>
                  </a:lnTo>
                  <a:lnTo>
                    <a:pt x="452394" y="475162"/>
                  </a:lnTo>
                  <a:lnTo>
                    <a:pt x="455776" y="537145"/>
                  </a:lnTo>
                  <a:lnTo>
                    <a:pt x="462172" y="585866"/>
                  </a:lnTo>
                  <a:lnTo>
                    <a:pt x="467464" y="639605"/>
                  </a:lnTo>
                  <a:lnTo>
                    <a:pt x="469687" y="637501"/>
                  </a:lnTo>
                  <a:lnTo>
                    <a:pt x="484600" y="578589"/>
                  </a:lnTo>
                  <a:lnTo>
                    <a:pt x="494544" y="529408"/>
                  </a:lnTo>
                  <a:lnTo>
                    <a:pt x="505769" y="473569"/>
                  </a:lnTo>
                  <a:lnTo>
                    <a:pt x="522892" y="420774"/>
                  </a:lnTo>
                  <a:lnTo>
                    <a:pt x="551916" y="358388"/>
                  </a:lnTo>
                  <a:lnTo>
                    <a:pt x="584534" y="312783"/>
                  </a:lnTo>
                  <a:lnTo>
                    <a:pt x="594018" y="306731"/>
                  </a:lnTo>
                  <a:lnTo>
                    <a:pt x="616598" y="303017"/>
                  </a:lnTo>
                  <a:lnTo>
                    <a:pt x="635664" y="308140"/>
                  </a:lnTo>
                  <a:lnTo>
                    <a:pt x="643909" y="312667"/>
                  </a:lnTo>
                  <a:lnTo>
                    <a:pt x="656081" y="332749"/>
                  </a:lnTo>
                  <a:lnTo>
                    <a:pt x="673094" y="391633"/>
                  </a:lnTo>
                  <a:lnTo>
                    <a:pt x="678460" y="446293"/>
                  </a:lnTo>
                  <a:lnTo>
                    <a:pt x="685444" y="499993"/>
                  </a:lnTo>
                  <a:lnTo>
                    <a:pt x="694663" y="557046"/>
                  </a:lnTo>
                  <a:lnTo>
                    <a:pt x="709938" y="595274"/>
                  </a:lnTo>
                  <a:lnTo>
                    <a:pt x="718261" y="597788"/>
                  </a:lnTo>
                  <a:lnTo>
                    <a:pt x="728325" y="594948"/>
                  </a:lnTo>
                  <a:lnTo>
                    <a:pt x="749291" y="579751"/>
                  </a:lnTo>
                  <a:lnTo>
                    <a:pt x="773788" y="544679"/>
                  </a:lnTo>
                  <a:lnTo>
                    <a:pt x="799282" y="482832"/>
                  </a:lnTo>
                  <a:lnTo>
                    <a:pt x="810130" y="421655"/>
                  </a:lnTo>
                  <a:lnTo>
                    <a:pt x="819255" y="364959"/>
                  </a:lnTo>
                  <a:lnTo>
                    <a:pt x="821313" y="333412"/>
                  </a:lnTo>
                  <a:lnTo>
                    <a:pt x="822991" y="329515"/>
                  </a:lnTo>
                  <a:lnTo>
                    <a:pt x="825238" y="333690"/>
                  </a:lnTo>
                  <a:lnTo>
                    <a:pt x="831563" y="383666"/>
                  </a:lnTo>
                  <a:lnTo>
                    <a:pt x="832659" y="436783"/>
                  </a:lnTo>
                  <a:lnTo>
                    <a:pt x="838377" y="490026"/>
                  </a:lnTo>
                  <a:lnTo>
                    <a:pt x="850423" y="550473"/>
                  </a:lnTo>
                  <a:lnTo>
                    <a:pt x="856991" y="578423"/>
                  </a:lnTo>
                  <a:lnTo>
                    <a:pt x="872704" y="599876"/>
                  </a:lnTo>
                  <a:lnTo>
                    <a:pt x="883216" y="608758"/>
                  </a:lnTo>
                  <a:lnTo>
                    <a:pt x="894740" y="612421"/>
                  </a:lnTo>
                  <a:lnTo>
                    <a:pt x="919585" y="610471"/>
                  </a:lnTo>
                  <a:lnTo>
                    <a:pt x="939658" y="599067"/>
                  </a:lnTo>
                  <a:lnTo>
                    <a:pt x="954977" y="581582"/>
                  </a:lnTo>
                  <a:lnTo>
                    <a:pt x="977846" y="520522"/>
                  </a:lnTo>
                  <a:lnTo>
                    <a:pt x="977853" y="480594"/>
                  </a:lnTo>
                  <a:lnTo>
                    <a:pt x="966612" y="434760"/>
                  </a:lnTo>
                  <a:lnTo>
                    <a:pt x="956044" y="413729"/>
                  </a:lnTo>
                  <a:lnTo>
                    <a:pt x="937800" y="396104"/>
                  </a:lnTo>
                  <a:lnTo>
                    <a:pt x="926614" y="388243"/>
                  </a:lnTo>
                  <a:lnTo>
                    <a:pt x="899132" y="379509"/>
                  </a:lnTo>
                  <a:lnTo>
                    <a:pt x="860957" y="371581"/>
                  </a:lnTo>
                  <a:lnTo>
                    <a:pt x="833120" y="362361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CA514EC-EE1A-48C0-9C35-236B7992541D}"/>
                </a:ext>
              </a:extLst>
            </p:cNvPr>
            <p:cNvSpPr/>
            <p:nvPr/>
          </p:nvSpPr>
          <p:spPr>
            <a:xfrm>
              <a:off x="625734" y="946038"/>
              <a:ext cx="1648930" cy="1457397"/>
            </a:xfrm>
            <a:custGeom>
              <a:avLst/>
              <a:gdLst/>
              <a:ahLst/>
              <a:cxnLst/>
              <a:rect l="0" t="0" r="0" b="0"/>
              <a:pathLst>
                <a:path w="1648930" h="1457397">
                  <a:moveTo>
                    <a:pt x="1612006" y="303642"/>
                  </a:moveTo>
                  <a:lnTo>
                    <a:pt x="1592471" y="247077"/>
                  </a:lnTo>
                  <a:lnTo>
                    <a:pt x="1573319" y="204039"/>
                  </a:lnTo>
                  <a:lnTo>
                    <a:pt x="1524570" y="157359"/>
                  </a:lnTo>
                  <a:lnTo>
                    <a:pt x="1470223" y="119963"/>
                  </a:lnTo>
                  <a:lnTo>
                    <a:pt x="1410276" y="85358"/>
                  </a:lnTo>
                  <a:lnTo>
                    <a:pt x="1355431" y="63737"/>
                  </a:lnTo>
                  <a:lnTo>
                    <a:pt x="1313211" y="49886"/>
                  </a:lnTo>
                  <a:lnTo>
                    <a:pt x="1268106" y="36204"/>
                  </a:lnTo>
                  <a:lnTo>
                    <a:pt x="1221719" y="22597"/>
                  </a:lnTo>
                  <a:lnTo>
                    <a:pt x="1171751" y="12034"/>
                  </a:lnTo>
                  <a:lnTo>
                    <a:pt x="1119439" y="4705"/>
                  </a:lnTo>
                  <a:lnTo>
                    <a:pt x="1066086" y="1448"/>
                  </a:lnTo>
                  <a:lnTo>
                    <a:pt x="1009259" y="0"/>
                  </a:lnTo>
                  <a:lnTo>
                    <a:pt x="950137" y="486"/>
                  </a:lnTo>
                  <a:lnTo>
                    <a:pt x="889993" y="4464"/>
                  </a:lnTo>
                  <a:lnTo>
                    <a:pt x="829396" y="13006"/>
                  </a:lnTo>
                  <a:lnTo>
                    <a:pt x="768597" y="24328"/>
                  </a:lnTo>
                  <a:lnTo>
                    <a:pt x="707709" y="36886"/>
                  </a:lnTo>
                  <a:lnTo>
                    <a:pt x="649791" y="56014"/>
                  </a:lnTo>
                  <a:lnTo>
                    <a:pt x="592817" y="79567"/>
                  </a:lnTo>
                  <a:lnTo>
                    <a:pt x="533629" y="105087"/>
                  </a:lnTo>
                  <a:lnTo>
                    <a:pt x="476467" y="134492"/>
                  </a:lnTo>
                  <a:lnTo>
                    <a:pt x="422086" y="167504"/>
                  </a:lnTo>
                  <a:lnTo>
                    <a:pt x="371576" y="204754"/>
                  </a:lnTo>
                  <a:lnTo>
                    <a:pt x="322787" y="246898"/>
                  </a:lnTo>
                  <a:lnTo>
                    <a:pt x="274762" y="291969"/>
                  </a:lnTo>
                  <a:lnTo>
                    <a:pt x="227077" y="338341"/>
                  </a:lnTo>
                  <a:lnTo>
                    <a:pt x="185563" y="391313"/>
                  </a:lnTo>
                  <a:lnTo>
                    <a:pt x="148298" y="448722"/>
                  </a:lnTo>
                  <a:lnTo>
                    <a:pt x="112921" y="508104"/>
                  </a:lnTo>
                  <a:lnTo>
                    <a:pt x="81393" y="571373"/>
                  </a:lnTo>
                  <a:lnTo>
                    <a:pt x="66664" y="604050"/>
                  </a:lnTo>
                  <a:lnTo>
                    <a:pt x="41267" y="667450"/>
                  </a:lnTo>
                  <a:lnTo>
                    <a:pt x="20949" y="730623"/>
                  </a:lnTo>
                  <a:lnTo>
                    <a:pt x="13950" y="763274"/>
                  </a:lnTo>
                  <a:lnTo>
                    <a:pt x="8155" y="796330"/>
                  </a:lnTo>
                  <a:lnTo>
                    <a:pt x="4292" y="828527"/>
                  </a:lnTo>
                  <a:lnTo>
                    <a:pt x="0" y="891395"/>
                  </a:lnTo>
                  <a:lnTo>
                    <a:pt x="1113" y="923513"/>
                  </a:lnTo>
                  <a:lnTo>
                    <a:pt x="4113" y="956214"/>
                  </a:lnTo>
                  <a:lnTo>
                    <a:pt x="8371" y="989303"/>
                  </a:lnTo>
                  <a:lnTo>
                    <a:pt x="14596" y="1021523"/>
                  </a:lnTo>
                  <a:lnTo>
                    <a:pt x="30544" y="1084416"/>
                  </a:lnTo>
                  <a:lnTo>
                    <a:pt x="54941" y="1143224"/>
                  </a:lnTo>
                  <a:lnTo>
                    <a:pt x="85728" y="1198337"/>
                  </a:lnTo>
                  <a:lnTo>
                    <a:pt x="121989" y="1249172"/>
                  </a:lnTo>
                  <a:lnTo>
                    <a:pt x="163693" y="1295095"/>
                  </a:lnTo>
                  <a:lnTo>
                    <a:pt x="209698" y="1336954"/>
                  </a:lnTo>
                  <a:lnTo>
                    <a:pt x="260248" y="1374373"/>
                  </a:lnTo>
                  <a:lnTo>
                    <a:pt x="318840" y="1403798"/>
                  </a:lnTo>
                  <a:lnTo>
                    <a:pt x="350268" y="1416386"/>
                  </a:lnTo>
                  <a:lnTo>
                    <a:pt x="383639" y="1427036"/>
                  </a:lnTo>
                  <a:lnTo>
                    <a:pt x="418303" y="1436394"/>
                  </a:lnTo>
                  <a:lnTo>
                    <a:pt x="453831" y="1444890"/>
                  </a:lnTo>
                  <a:lnTo>
                    <a:pt x="489934" y="1450554"/>
                  </a:lnTo>
                  <a:lnTo>
                    <a:pt x="526420" y="1454330"/>
                  </a:lnTo>
                  <a:lnTo>
                    <a:pt x="563162" y="1456847"/>
                  </a:lnTo>
                  <a:lnTo>
                    <a:pt x="602332" y="1457396"/>
                  </a:lnTo>
                  <a:lnTo>
                    <a:pt x="643121" y="1456634"/>
                  </a:lnTo>
                  <a:lnTo>
                    <a:pt x="684990" y="1454996"/>
                  </a:lnTo>
                  <a:lnTo>
                    <a:pt x="727577" y="1451647"/>
                  </a:lnTo>
                  <a:lnTo>
                    <a:pt x="770645" y="1447157"/>
                  </a:lnTo>
                  <a:lnTo>
                    <a:pt x="814032" y="1441905"/>
                  </a:lnTo>
                  <a:lnTo>
                    <a:pt x="856503" y="1435017"/>
                  </a:lnTo>
                  <a:lnTo>
                    <a:pt x="898364" y="1427039"/>
                  </a:lnTo>
                  <a:lnTo>
                    <a:pt x="939818" y="1418333"/>
                  </a:lnTo>
                  <a:lnTo>
                    <a:pt x="982130" y="1406885"/>
                  </a:lnTo>
                  <a:lnTo>
                    <a:pt x="1025013" y="1393609"/>
                  </a:lnTo>
                  <a:lnTo>
                    <a:pt x="1068277" y="1379113"/>
                  </a:lnTo>
                  <a:lnTo>
                    <a:pt x="1108409" y="1362676"/>
                  </a:lnTo>
                  <a:lnTo>
                    <a:pt x="1146453" y="1344945"/>
                  </a:lnTo>
                  <a:lnTo>
                    <a:pt x="1183104" y="1326351"/>
                  </a:lnTo>
                  <a:lnTo>
                    <a:pt x="1218827" y="1306052"/>
                  </a:lnTo>
                  <a:lnTo>
                    <a:pt x="1253931" y="1284618"/>
                  </a:lnTo>
                  <a:lnTo>
                    <a:pt x="1288623" y="1262426"/>
                  </a:lnTo>
                  <a:lnTo>
                    <a:pt x="1351252" y="1213685"/>
                  </a:lnTo>
                  <a:lnTo>
                    <a:pt x="1408062" y="1160790"/>
                  </a:lnTo>
                  <a:lnTo>
                    <a:pt x="1459652" y="1103414"/>
                  </a:lnTo>
                  <a:lnTo>
                    <a:pt x="1502900" y="1041037"/>
                  </a:lnTo>
                  <a:lnTo>
                    <a:pt x="1522336" y="1008599"/>
                  </a:lnTo>
                  <a:lnTo>
                    <a:pt x="1539808" y="974555"/>
                  </a:lnTo>
                  <a:lnTo>
                    <a:pt x="1555972" y="939442"/>
                  </a:lnTo>
                  <a:lnTo>
                    <a:pt x="1571263" y="903615"/>
                  </a:lnTo>
                  <a:lnTo>
                    <a:pt x="1585973" y="868442"/>
                  </a:lnTo>
                  <a:lnTo>
                    <a:pt x="1600295" y="833704"/>
                  </a:lnTo>
                  <a:lnTo>
                    <a:pt x="1614359" y="799257"/>
                  </a:lnTo>
                  <a:lnTo>
                    <a:pt x="1624863" y="763874"/>
                  </a:lnTo>
                  <a:lnTo>
                    <a:pt x="1632995" y="727868"/>
                  </a:lnTo>
                  <a:lnTo>
                    <a:pt x="1639546" y="691446"/>
                  </a:lnTo>
                  <a:lnTo>
                    <a:pt x="1643912" y="655876"/>
                  </a:lnTo>
                  <a:lnTo>
                    <a:pt x="1646824" y="620873"/>
                  </a:lnTo>
                  <a:lnTo>
                    <a:pt x="1648764" y="586249"/>
                  </a:lnTo>
                  <a:lnTo>
                    <a:pt x="1648929" y="553007"/>
                  </a:lnTo>
                  <a:lnTo>
                    <a:pt x="1647911" y="520685"/>
                  </a:lnTo>
                  <a:lnTo>
                    <a:pt x="1641510" y="458808"/>
                  </a:lnTo>
                  <a:lnTo>
                    <a:pt x="1627377" y="401203"/>
                  </a:lnTo>
                  <a:lnTo>
                    <a:pt x="1609806" y="351518"/>
                  </a:lnTo>
                  <a:lnTo>
                    <a:pt x="1580874" y="288476"/>
                  </a:lnTo>
                  <a:lnTo>
                    <a:pt x="1558658" y="254004"/>
                  </a:lnTo>
                  <a:lnTo>
                    <a:pt x="1514418" y="216686"/>
                  </a:lnTo>
                  <a:lnTo>
                    <a:pt x="1451911" y="186287"/>
                  </a:lnTo>
                  <a:lnTo>
                    <a:pt x="1412547" y="175925"/>
                  </a:lnTo>
                  <a:lnTo>
                    <a:pt x="1378326" y="17156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6342535-990B-4D2D-A990-988B3F3F8A13}"/>
                </a:ext>
              </a:extLst>
            </p:cNvPr>
            <p:cNvSpPr/>
            <p:nvPr/>
          </p:nvSpPr>
          <p:spPr>
            <a:xfrm>
              <a:off x="5692140" y="1270000"/>
              <a:ext cx="518161" cy="508001"/>
            </a:xfrm>
            <a:custGeom>
              <a:avLst/>
              <a:gdLst/>
              <a:ahLst/>
              <a:cxnLst/>
              <a:rect l="0" t="0" r="0" b="0"/>
              <a:pathLst>
                <a:path w="518161" h="508001">
                  <a:moveTo>
                    <a:pt x="0" y="508000"/>
                  </a:moveTo>
                  <a:lnTo>
                    <a:pt x="36917" y="447899"/>
                  </a:lnTo>
                  <a:lnTo>
                    <a:pt x="86231" y="392730"/>
                  </a:lnTo>
                  <a:lnTo>
                    <a:pt x="133547" y="344400"/>
                  </a:lnTo>
                  <a:lnTo>
                    <a:pt x="186325" y="294332"/>
                  </a:lnTo>
                  <a:lnTo>
                    <a:pt x="241850" y="243749"/>
                  </a:lnTo>
                  <a:lnTo>
                    <a:pt x="294050" y="196023"/>
                  </a:lnTo>
                  <a:lnTo>
                    <a:pt x="356863" y="139443"/>
                  </a:lnTo>
                  <a:lnTo>
                    <a:pt x="411625" y="92894"/>
                  </a:lnTo>
                  <a:lnTo>
                    <a:pt x="466710" y="35438"/>
                  </a:lnTo>
                  <a:lnTo>
                    <a:pt x="492254" y="6863"/>
                  </a:lnTo>
                  <a:lnTo>
                    <a:pt x="498632" y="2317"/>
                  </a:lnTo>
                  <a:lnTo>
                    <a:pt x="504012" y="416"/>
                  </a:lnTo>
                  <a:lnTo>
                    <a:pt x="51816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E3214A0-22C6-42EE-9EE2-73F9494F5968}"/>
              </a:ext>
            </a:extLst>
          </p:cNvPr>
          <p:cNvGrpSpPr/>
          <p:nvPr/>
        </p:nvGrpSpPr>
        <p:grpSpPr>
          <a:xfrm>
            <a:off x="6178767" y="447775"/>
            <a:ext cx="1845639" cy="1448524"/>
            <a:chOff x="6178767" y="447775"/>
            <a:chExt cx="1845639" cy="1448524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50D2FAF-9BD1-4D17-812C-19935D0211DC}"/>
                </a:ext>
              </a:extLst>
            </p:cNvPr>
            <p:cNvSpPr/>
            <p:nvPr/>
          </p:nvSpPr>
          <p:spPr>
            <a:xfrm>
              <a:off x="6411558" y="707531"/>
              <a:ext cx="1393863" cy="829856"/>
            </a:xfrm>
            <a:custGeom>
              <a:avLst/>
              <a:gdLst/>
              <a:ahLst/>
              <a:cxnLst/>
              <a:rect l="0" t="0" r="0" b="0"/>
              <a:pathLst>
                <a:path w="1393863" h="829856">
                  <a:moveTo>
                    <a:pt x="12102" y="237349"/>
                  </a:moveTo>
                  <a:lnTo>
                    <a:pt x="1315" y="253530"/>
                  </a:lnTo>
                  <a:lnTo>
                    <a:pt x="0" y="306741"/>
                  </a:lnTo>
                  <a:lnTo>
                    <a:pt x="1366" y="368917"/>
                  </a:lnTo>
                  <a:lnTo>
                    <a:pt x="1686" y="412852"/>
                  </a:lnTo>
                  <a:lnTo>
                    <a:pt x="1828" y="459848"/>
                  </a:lnTo>
                  <a:lnTo>
                    <a:pt x="1892" y="510839"/>
                  </a:lnTo>
                  <a:lnTo>
                    <a:pt x="4930" y="560595"/>
                  </a:lnTo>
                  <a:lnTo>
                    <a:pt x="8914" y="609049"/>
                  </a:lnTo>
                  <a:lnTo>
                    <a:pt x="10685" y="656925"/>
                  </a:lnTo>
                  <a:lnTo>
                    <a:pt x="17076" y="717519"/>
                  </a:lnTo>
                  <a:lnTo>
                    <a:pt x="26118" y="771220"/>
                  </a:lnTo>
                  <a:lnTo>
                    <a:pt x="35948" y="822880"/>
                  </a:lnTo>
                  <a:lnTo>
                    <a:pt x="41546" y="829774"/>
                  </a:lnTo>
                  <a:lnTo>
                    <a:pt x="48665" y="829855"/>
                  </a:lnTo>
                  <a:lnTo>
                    <a:pt x="64477" y="819031"/>
                  </a:lnTo>
                  <a:lnTo>
                    <a:pt x="79030" y="802932"/>
                  </a:lnTo>
                  <a:lnTo>
                    <a:pt x="99787" y="740668"/>
                  </a:lnTo>
                  <a:lnTo>
                    <a:pt x="116854" y="683002"/>
                  </a:lnTo>
                  <a:lnTo>
                    <a:pt x="129562" y="625276"/>
                  </a:lnTo>
                  <a:lnTo>
                    <a:pt x="140960" y="564172"/>
                  </a:lnTo>
                  <a:lnTo>
                    <a:pt x="148939" y="503225"/>
                  </a:lnTo>
                  <a:lnTo>
                    <a:pt x="151869" y="498138"/>
                  </a:lnTo>
                  <a:lnTo>
                    <a:pt x="154951" y="500390"/>
                  </a:lnTo>
                  <a:lnTo>
                    <a:pt x="168009" y="544562"/>
                  </a:lnTo>
                  <a:lnTo>
                    <a:pt x="178085" y="602068"/>
                  </a:lnTo>
                  <a:lnTo>
                    <a:pt x="193613" y="658367"/>
                  </a:lnTo>
                  <a:lnTo>
                    <a:pt x="212513" y="710796"/>
                  </a:lnTo>
                  <a:lnTo>
                    <a:pt x="232412" y="751292"/>
                  </a:lnTo>
                  <a:lnTo>
                    <a:pt x="258002" y="779346"/>
                  </a:lnTo>
                  <a:lnTo>
                    <a:pt x="269732" y="783818"/>
                  </a:lnTo>
                  <a:lnTo>
                    <a:pt x="297819" y="785777"/>
                  </a:lnTo>
                  <a:lnTo>
                    <a:pt x="323096" y="776863"/>
                  </a:lnTo>
                  <a:lnTo>
                    <a:pt x="344490" y="760484"/>
                  </a:lnTo>
                  <a:lnTo>
                    <a:pt x="361525" y="738153"/>
                  </a:lnTo>
                  <a:lnTo>
                    <a:pt x="378414" y="689406"/>
                  </a:lnTo>
                  <a:lnTo>
                    <a:pt x="390569" y="626672"/>
                  </a:lnTo>
                  <a:lnTo>
                    <a:pt x="394799" y="578210"/>
                  </a:lnTo>
                  <a:lnTo>
                    <a:pt x="395550" y="527696"/>
                  </a:lnTo>
                  <a:lnTo>
                    <a:pt x="392121" y="478905"/>
                  </a:lnTo>
                  <a:lnTo>
                    <a:pt x="380813" y="430879"/>
                  </a:lnTo>
                  <a:lnTo>
                    <a:pt x="364497" y="384322"/>
                  </a:lnTo>
                  <a:lnTo>
                    <a:pt x="336273" y="322289"/>
                  </a:lnTo>
                  <a:lnTo>
                    <a:pt x="296395" y="259730"/>
                  </a:lnTo>
                  <a:lnTo>
                    <a:pt x="266047" y="223661"/>
                  </a:lnTo>
                  <a:lnTo>
                    <a:pt x="235605" y="201684"/>
                  </a:lnTo>
                  <a:lnTo>
                    <a:pt x="225451" y="196639"/>
                  </a:lnTo>
                  <a:lnTo>
                    <a:pt x="224325" y="192147"/>
                  </a:lnTo>
                  <a:lnTo>
                    <a:pt x="229220" y="188023"/>
                  </a:lnTo>
                  <a:lnTo>
                    <a:pt x="254045" y="173815"/>
                  </a:lnTo>
                  <a:lnTo>
                    <a:pt x="317386" y="114684"/>
                  </a:lnTo>
                  <a:lnTo>
                    <a:pt x="369592" y="51248"/>
                  </a:lnTo>
                  <a:lnTo>
                    <a:pt x="392110" y="0"/>
                  </a:lnTo>
                  <a:lnTo>
                    <a:pt x="388360" y="59941"/>
                  </a:lnTo>
                  <a:lnTo>
                    <a:pt x="388122" y="109901"/>
                  </a:lnTo>
                  <a:lnTo>
                    <a:pt x="391062" y="170612"/>
                  </a:lnTo>
                  <a:lnTo>
                    <a:pt x="396147" y="217848"/>
                  </a:lnTo>
                  <a:lnTo>
                    <a:pt x="402170" y="272708"/>
                  </a:lnTo>
                  <a:lnTo>
                    <a:pt x="411619" y="327947"/>
                  </a:lnTo>
                  <a:lnTo>
                    <a:pt x="423346" y="382602"/>
                  </a:lnTo>
                  <a:lnTo>
                    <a:pt x="436083" y="436996"/>
                  </a:lnTo>
                  <a:lnTo>
                    <a:pt x="449270" y="488265"/>
                  </a:lnTo>
                  <a:lnTo>
                    <a:pt x="461527" y="536263"/>
                  </a:lnTo>
                  <a:lnTo>
                    <a:pt x="470739" y="580173"/>
                  </a:lnTo>
                  <a:lnTo>
                    <a:pt x="482271" y="637580"/>
                  </a:lnTo>
                  <a:lnTo>
                    <a:pt x="496282" y="699435"/>
                  </a:lnTo>
                  <a:lnTo>
                    <a:pt x="505393" y="732372"/>
                  </a:lnTo>
                  <a:lnTo>
                    <a:pt x="506909" y="731053"/>
                  </a:lnTo>
                  <a:lnTo>
                    <a:pt x="509543" y="682297"/>
                  </a:lnTo>
                  <a:lnTo>
                    <a:pt x="510953" y="631088"/>
                  </a:lnTo>
                  <a:lnTo>
                    <a:pt x="518018" y="579665"/>
                  </a:lnTo>
                  <a:lnTo>
                    <a:pt x="528390" y="529809"/>
                  </a:lnTo>
                  <a:lnTo>
                    <a:pt x="551550" y="471936"/>
                  </a:lnTo>
                  <a:lnTo>
                    <a:pt x="565687" y="446597"/>
                  </a:lnTo>
                  <a:lnTo>
                    <a:pt x="592688" y="420767"/>
                  </a:lnTo>
                  <a:lnTo>
                    <a:pt x="612194" y="409932"/>
                  </a:lnTo>
                  <a:lnTo>
                    <a:pt x="632152" y="407374"/>
                  </a:lnTo>
                  <a:lnTo>
                    <a:pt x="652311" y="411129"/>
                  </a:lnTo>
                  <a:lnTo>
                    <a:pt x="672558" y="420324"/>
                  </a:lnTo>
                  <a:lnTo>
                    <a:pt x="689837" y="437957"/>
                  </a:lnTo>
                  <a:lnTo>
                    <a:pt x="712258" y="479292"/>
                  </a:lnTo>
                  <a:lnTo>
                    <a:pt x="730190" y="534437"/>
                  </a:lnTo>
                  <a:lnTo>
                    <a:pt x="745663" y="590664"/>
                  </a:lnTo>
                  <a:lnTo>
                    <a:pt x="764547" y="640062"/>
                  </a:lnTo>
                  <a:lnTo>
                    <a:pt x="785761" y="691814"/>
                  </a:lnTo>
                  <a:lnTo>
                    <a:pt x="793163" y="700628"/>
                  </a:lnTo>
                  <a:lnTo>
                    <a:pt x="813430" y="713431"/>
                  </a:lnTo>
                  <a:lnTo>
                    <a:pt x="834479" y="716864"/>
                  </a:lnTo>
                  <a:lnTo>
                    <a:pt x="844833" y="716199"/>
                  </a:lnTo>
                  <a:lnTo>
                    <a:pt x="865369" y="706429"/>
                  </a:lnTo>
                  <a:lnTo>
                    <a:pt x="895970" y="678878"/>
                  </a:lnTo>
                  <a:lnTo>
                    <a:pt x="923476" y="639106"/>
                  </a:lnTo>
                  <a:lnTo>
                    <a:pt x="945925" y="588563"/>
                  </a:lnTo>
                  <a:lnTo>
                    <a:pt x="963865" y="530689"/>
                  </a:lnTo>
                  <a:lnTo>
                    <a:pt x="973321" y="473654"/>
                  </a:lnTo>
                  <a:lnTo>
                    <a:pt x="973111" y="424017"/>
                  </a:lnTo>
                  <a:lnTo>
                    <a:pt x="967537" y="395948"/>
                  </a:lnTo>
                  <a:lnTo>
                    <a:pt x="951706" y="362235"/>
                  </a:lnTo>
                  <a:lnTo>
                    <a:pt x="939208" y="345159"/>
                  </a:lnTo>
                  <a:lnTo>
                    <a:pt x="931586" y="340831"/>
                  </a:lnTo>
                  <a:lnTo>
                    <a:pt x="914086" y="339033"/>
                  </a:lnTo>
                  <a:lnTo>
                    <a:pt x="905807" y="342392"/>
                  </a:lnTo>
                  <a:lnTo>
                    <a:pt x="890588" y="355155"/>
                  </a:lnTo>
                  <a:lnTo>
                    <a:pt x="874718" y="392167"/>
                  </a:lnTo>
                  <a:lnTo>
                    <a:pt x="862868" y="444276"/>
                  </a:lnTo>
                  <a:lnTo>
                    <a:pt x="862993" y="502613"/>
                  </a:lnTo>
                  <a:lnTo>
                    <a:pt x="875574" y="562796"/>
                  </a:lnTo>
                  <a:lnTo>
                    <a:pt x="893601" y="607345"/>
                  </a:lnTo>
                  <a:lnTo>
                    <a:pt x="924028" y="641994"/>
                  </a:lnTo>
                  <a:lnTo>
                    <a:pt x="956249" y="668315"/>
                  </a:lnTo>
                  <a:lnTo>
                    <a:pt x="976976" y="674235"/>
                  </a:lnTo>
                  <a:lnTo>
                    <a:pt x="1007685" y="671220"/>
                  </a:lnTo>
                  <a:lnTo>
                    <a:pt x="1017878" y="668837"/>
                  </a:lnTo>
                  <a:lnTo>
                    <a:pt x="1035223" y="657157"/>
                  </a:lnTo>
                  <a:lnTo>
                    <a:pt x="1057682" y="628530"/>
                  </a:lnTo>
                  <a:lnTo>
                    <a:pt x="1070599" y="601990"/>
                  </a:lnTo>
                  <a:lnTo>
                    <a:pt x="1083089" y="551225"/>
                  </a:lnTo>
                  <a:lnTo>
                    <a:pt x="1087882" y="492473"/>
                  </a:lnTo>
                  <a:lnTo>
                    <a:pt x="1083435" y="431991"/>
                  </a:lnTo>
                  <a:lnTo>
                    <a:pt x="1081924" y="426941"/>
                  </a:lnTo>
                  <a:lnTo>
                    <a:pt x="1080916" y="429219"/>
                  </a:lnTo>
                  <a:lnTo>
                    <a:pt x="1080926" y="445674"/>
                  </a:lnTo>
                  <a:lnTo>
                    <a:pt x="1090131" y="499051"/>
                  </a:lnTo>
                  <a:lnTo>
                    <a:pt x="1099539" y="551581"/>
                  </a:lnTo>
                  <a:lnTo>
                    <a:pt x="1112832" y="614505"/>
                  </a:lnTo>
                  <a:lnTo>
                    <a:pt x="1118216" y="660258"/>
                  </a:lnTo>
                  <a:lnTo>
                    <a:pt x="1118020" y="638355"/>
                  </a:lnTo>
                  <a:lnTo>
                    <a:pt x="1108413" y="580386"/>
                  </a:lnTo>
                  <a:lnTo>
                    <a:pt x="1095644" y="519974"/>
                  </a:lnTo>
                  <a:lnTo>
                    <a:pt x="1084508" y="464558"/>
                  </a:lnTo>
                  <a:lnTo>
                    <a:pt x="1086286" y="437297"/>
                  </a:lnTo>
                  <a:lnTo>
                    <a:pt x="1092856" y="429350"/>
                  </a:lnTo>
                  <a:lnTo>
                    <a:pt x="1102879" y="425181"/>
                  </a:lnTo>
                  <a:lnTo>
                    <a:pt x="1115207" y="423530"/>
                  </a:lnTo>
                  <a:lnTo>
                    <a:pt x="1137935" y="427717"/>
                  </a:lnTo>
                  <a:lnTo>
                    <a:pt x="1198520" y="446970"/>
                  </a:lnTo>
                  <a:lnTo>
                    <a:pt x="1251837" y="457789"/>
                  </a:lnTo>
                  <a:lnTo>
                    <a:pt x="1289315" y="456946"/>
                  </a:lnTo>
                  <a:lnTo>
                    <a:pt x="1332320" y="446547"/>
                  </a:lnTo>
                  <a:lnTo>
                    <a:pt x="1368603" y="420752"/>
                  </a:lnTo>
                  <a:lnTo>
                    <a:pt x="1382636" y="388100"/>
                  </a:lnTo>
                  <a:lnTo>
                    <a:pt x="1386614" y="351763"/>
                  </a:lnTo>
                  <a:lnTo>
                    <a:pt x="1370317" y="289836"/>
                  </a:lnTo>
                  <a:lnTo>
                    <a:pt x="1357434" y="271589"/>
                  </a:lnTo>
                  <a:lnTo>
                    <a:pt x="1349257" y="263563"/>
                  </a:lnTo>
                  <a:lnTo>
                    <a:pt x="1340418" y="260469"/>
                  </a:lnTo>
                  <a:lnTo>
                    <a:pt x="1321567" y="263053"/>
                  </a:lnTo>
                  <a:lnTo>
                    <a:pt x="1304911" y="274737"/>
                  </a:lnTo>
                  <a:lnTo>
                    <a:pt x="1282839" y="303366"/>
                  </a:lnTo>
                  <a:lnTo>
                    <a:pt x="1255155" y="364282"/>
                  </a:lnTo>
                  <a:lnTo>
                    <a:pt x="1245520" y="416321"/>
                  </a:lnTo>
                  <a:lnTo>
                    <a:pt x="1242664" y="467488"/>
                  </a:lnTo>
                  <a:lnTo>
                    <a:pt x="1247212" y="518396"/>
                  </a:lnTo>
                  <a:lnTo>
                    <a:pt x="1261103" y="563835"/>
                  </a:lnTo>
                  <a:lnTo>
                    <a:pt x="1276156" y="586030"/>
                  </a:lnTo>
                  <a:lnTo>
                    <a:pt x="1306681" y="611219"/>
                  </a:lnTo>
                  <a:lnTo>
                    <a:pt x="1332537" y="623647"/>
                  </a:lnTo>
                  <a:lnTo>
                    <a:pt x="1393862" y="633589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E9318F6-1452-49CD-BF4E-944B4E0248A9}"/>
                </a:ext>
              </a:extLst>
            </p:cNvPr>
            <p:cNvSpPr/>
            <p:nvPr/>
          </p:nvSpPr>
          <p:spPr>
            <a:xfrm>
              <a:off x="6178767" y="447775"/>
              <a:ext cx="1845639" cy="1448524"/>
            </a:xfrm>
            <a:custGeom>
              <a:avLst/>
              <a:gdLst/>
              <a:ahLst/>
              <a:cxnLst/>
              <a:rect l="0" t="0" r="0" b="0"/>
              <a:pathLst>
                <a:path w="1845639" h="1448524">
                  <a:moveTo>
                    <a:pt x="1718093" y="151665"/>
                  </a:moveTo>
                  <a:lnTo>
                    <a:pt x="1661528" y="100493"/>
                  </a:lnTo>
                  <a:lnTo>
                    <a:pt x="1598882" y="68263"/>
                  </a:lnTo>
                  <a:lnTo>
                    <a:pt x="1557489" y="54014"/>
                  </a:lnTo>
                  <a:lnTo>
                    <a:pt x="1509741" y="43165"/>
                  </a:lnTo>
                  <a:lnTo>
                    <a:pt x="1458416" y="33452"/>
                  </a:lnTo>
                  <a:lnTo>
                    <a:pt x="1405503" y="21609"/>
                  </a:lnTo>
                  <a:lnTo>
                    <a:pt x="1348870" y="11830"/>
                  </a:lnTo>
                  <a:lnTo>
                    <a:pt x="1288705" y="4849"/>
                  </a:lnTo>
                  <a:lnTo>
                    <a:pt x="1256857" y="2988"/>
                  </a:lnTo>
                  <a:lnTo>
                    <a:pt x="1224335" y="1747"/>
                  </a:lnTo>
                  <a:lnTo>
                    <a:pt x="1190237" y="920"/>
                  </a:lnTo>
                  <a:lnTo>
                    <a:pt x="1155086" y="368"/>
                  </a:lnTo>
                  <a:lnTo>
                    <a:pt x="1119235" y="0"/>
                  </a:lnTo>
                  <a:lnTo>
                    <a:pt x="1081788" y="884"/>
                  </a:lnTo>
                  <a:lnTo>
                    <a:pt x="1043276" y="2602"/>
                  </a:lnTo>
                  <a:lnTo>
                    <a:pt x="1004055" y="4877"/>
                  </a:lnTo>
                  <a:lnTo>
                    <a:pt x="965490" y="8650"/>
                  </a:lnTo>
                  <a:lnTo>
                    <a:pt x="927362" y="13424"/>
                  </a:lnTo>
                  <a:lnTo>
                    <a:pt x="889526" y="18864"/>
                  </a:lnTo>
                  <a:lnTo>
                    <a:pt x="850754" y="24749"/>
                  </a:lnTo>
                  <a:lnTo>
                    <a:pt x="811361" y="30930"/>
                  </a:lnTo>
                  <a:lnTo>
                    <a:pt x="771552" y="37308"/>
                  </a:lnTo>
                  <a:lnTo>
                    <a:pt x="732595" y="47205"/>
                  </a:lnTo>
                  <a:lnTo>
                    <a:pt x="694205" y="59447"/>
                  </a:lnTo>
                  <a:lnTo>
                    <a:pt x="656194" y="73253"/>
                  </a:lnTo>
                  <a:lnTo>
                    <a:pt x="618437" y="88102"/>
                  </a:lnTo>
                  <a:lnTo>
                    <a:pt x="580847" y="103645"/>
                  </a:lnTo>
                  <a:lnTo>
                    <a:pt x="543368" y="119652"/>
                  </a:lnTo>
                  <a:lnTo>
                    <a:pt x="505965" y="137096"/>
                  </a:lnTo>
                  <a:lnTo>
                    <a:pt x="468613" y="155499"/>
                  </a:lnTo>
                  <a:lnTo>
                    <a:pt x="431292" y="174541"/>
                  </a:lnTo>
                  <a:lnTo>
                    <a:pt x="396253" y="195138"/>
                  </a:lnTo>
                  <a:lnTo>
                    <a:pt x="362733" y="216771"/>
                  </a:lnTo>
                  <a:lnTo>
                    <a:pt x="299524" y="263010"/>
                  </a:lnTo>
                  <a:lnTo>
                    <a:pt x="241328" y="313664"/>
                  </a:lnTo>
                  <a:lnTo>
                    <a:pt x="188370" y="369291"/>
                  </a:lnTo>
                  <a:lnTo>
                    <a:pt x="140750" y="427881"/>
                  </a:lnTo>
                  <a:lnTo>
                    <a:pt x="100770" y="487788"/>
                  </a:lnTo>
                  <a:lnTo>
                    <a:pt x="83336" y="519116"/>
                  </a:lnTo>
                  <a:lnTo>
                    <a:pt x="67197" y="551290"/>
                  </a:lnTo>
                  <a:lnTo>
                    <a:pt x="51922" y="584028"/>
                  </a:lnTo>
                  <a:lnTo>
                    <a:pt x="39481" y="617143"/>
                  </a:lnTo>
                  <a:lnTo>
                    <a:pt x="28930" y="650508"/>
                  </a:lnTo>
                  <a:lnTo>
                    <a:pt x="19638" y="684040"/>
                  </a:lnTo>
                  <a:lnTo>
                    <a:pt x="12313" y="718813"/>
                  </a:lnTo>
                  <a:lnTo>
                    <a:pt x="6302" y="754413"/>
                  </a:lnTo>
                  <a:lnTo>
                    <a:pt x="1165" y="790563"/>
                  </a:lnTo>
                  <a:lnTo>
                    <a:pt x="0" y="825953"/>
                  </a:lnTo>
                  <a:lnTo>
                    <a:pt x="1479" y="860835"/>
                  </a:lnTo>
                  <a:lnTo>
                    <a:pt x="4724" y="895378"/>
                  </a:lnTo>
                  <a:lnTo>
                    <a:pt x="10274" y="928567"/>
                  </a:lnTo>
                  <a:lnTo>
                    <a:pt x="17361" y="960853"/>
                  </a:lnTo>
                  <a:lnTo>
                    <a:pt x="35394" y="1023820"/>
                  </a:lnTo>
                  <a:lnTo>
                    <a:pt x="58461" y="1085671"/>
                  </a:lnTo>
                  <a:lnTo>
                    <a:pt x="89785" y="1144018"/>
                  </a:lnTo>
                  <a:lnTo>
                    <a:pt x="127414" y="1198924"/>
                  </a:lnTo>
                  <a:lnTo>
                    <a:pt x="170479" y="1249668"/>
                  </a:lnTo>
                  <a:lnTo>
                    <a:pt x="218970" y="1295551"/>
                  </a:lnTo>
                  <a:lnTo>
                    <a:pt x="272883" y="1337392"/>
                  </a:lnTo>
                  <a:lnTo>
                    <a:pt x="334473" y="1374803"/>
                  </a:lnTo>
                  <a:lnTo>
                    <a:pt x="366702" y="1390424"/>
                  </a:lnTo>
                  <a:lnTo>
                    <a:pt x="399476" y="1404224"/>
                  </a:lnTo>
                  <a:lnTo>
                    <a:pt x="432615" y="1416811"/>
                  </a:lnTo>
                  <a:lnTo>
                    <a:pt x="468254" y="1426332"/>
                  </a:lnTo>
                  <a:lnTo>
                    <a:pt x="505561" y="1433807"/>
                  </a:lnTo>
                  <a:lnTo>
                    <a:pt x="543978" y="1439920"/>
                  </a:lnTo>
                  <a:lnTo>
                    <a:pt x="585394" y="1443995"/>
                  </a:lnTo>
                  <a:lnTo>
                    <a:pt x="628809" y="1446711"/>
                  </a:lnTo>
                  <a:lnTo>
                    <a:pt x="673557" y="1448523"/>
                  </a:lnTo>
                  <a:lnTo>
                    <a:pt x="719193" y="1447472"/>
                  </a:lnTo>
                  <a:lnTo>
                    <a:pt x="765422" y="1444514"/>
                  </a:lnTo>
                  <a:lnTo>
                    <a:pt x="812046" y="1440285"/>
                  </a:lnTo>
                  <a:lnTo>
                    <a:pt x="858932" y="1434078"/>
                  </a:lnTo>
                  <a:lnTo>
                    <a:pt x="905994" y="1426554"/>
                  </a:lnTo>
                  <a:lnTo>
                    <a:pt x="953174" y="1418151"/>
                  </a:lnTo>
                  <a:lnTo>
                    <a:pt x="1001561" y="1406905"/>
                  </a:lnTo>
                  <a:lnTo>
                    <a:pt x="1050751" y="1393763"/>
                  </a:lnTo>
                  <a:lnTo>
                    <a:pt x="1100479" y="1379357"/>
                  </a:lnTo>
                  <a:lnTo>
                    <a:pt x="1149435" y="1362980"/>
                  </a:lnTo>
                  <a:lnTo>
                    <a:pt x="1197877" y="1345288"/>
                  </a:lnTo>
                  <a:lnTo>
                    <a:pt x="1245976" y="1326720"/>
                  </a:lnTo>
                  <a:lnTo>
                    <a:pt x="1291589" y="1306440"/>
                  </a:lnTo>
                  <a:lnTo>
                    <a:pt x="1335543" y="1285017"/>
                  </a:lnTo>
                  <a:lnTo>
                    <a:pt x="1378393" y="1262833"/>
                  </a:lnTo>
                  <a:lnTo>
                    <a:pt x="1420506" y="1239013"/>
                  </a:lnTo>
                  <a:lnTo>
                    <a:pt x="1462129" y="1214101"/>
                  </a:lnTo>
                  <a:lnTo>
                    <a:pt x="1503424" y="1188463"/>
                  </a:lnTo>
                  <a:lnTo>
                    <a:pt x="1541113" y="1161210"/>
                  </a:lnTo>
                  <a:lnTo>
                    <a:pt x="1576400" y="1132882"/>
                  </a:lnTo>
                  <a:lnTo>
                    <a:pt x="1610084" y="1103836"/>
                  </a:lnTo>
                  <a:lnTo>
                    <a:pt x="1668583" y="1041459"/>
                  </a:lnTo>
                  <a:lnTo>
                    <a:pt x="1695247" y="1009021"/>
                  </a:lnTo>
                  <a:lnTo>
                    <a:pt x="1718667" y="974978"/>
                  </a:lnTo>
                  <a:lnTo>
                    <a:pt x="1739925" y="939865"/>
                  </a:lnTo>
                  <a:lnTo>
                    <a:pt x="1759741" y="904038"/>
                  </a:lnTo>
                  <a:lnTo>
                    <a:pt x="1776338" y="867736"/>
                  </a:lnTo>
                  <a:lnTo>
                    <a:pt x="1790790" y="831117"/>
                  </a:lnTo>
                  <a:lnTo>
                    <a:pt x="1803812" y="794286"/>
                  </a:lnTo>
                  <a:lnTo>
                    <a:pt x="1814749" y="757315"/>
                  </a:lnTo>
                  <a:lnTo>
                    <a:pt x="1824300" y="720249"/>
                  </a:lnTo>
                  <a:lnTo>
                    <a:pt x="1832924" y="683121"/>
                  </a:lnTo>
                  <a:lnTo>
                    <a:pt x="1838674" y="647080"/>
                  </a:lnTo>
                  <a:lnTo>
                    <a:pt x="1842508" y="611764"/>
                  </a:lnTo>
                  <a:lnTo>
                    <a:pt x="1845063" y="576931"/>
                  </a:lnTo>
                  <a:lnTo>
                    <a:pt x="1845638" y="543549"/>
                  </a:lnTo>
                  <a:lnTo>
                    <a:pt x="1844891" y="511134"/>
                  </a:lnTo>
                  <a:lnTo>
                    <a:pt x="1838795" y="449154"/>
                  </a:lnTo>
                  <a:lnTo>
                    <a:pt x="1824796" y="391503"/>
                  </a:lnTo>
                  <a:lnTo>
                    <a:pt x="1804275" y="341797"/>
                  </a:lnTo>
                  <a:lnTo>
                    <a:pt x="1777845" y="298257"/>
                  </a:lnTo>
                  <a:lnTo>
                    <a:pt x="1723755" y="244269"/>
                  </a:lnTo>
                  <a:lnTo>
                    <a:pt x="1680722" y="217658"/>
                  </a:lnTo>
                  <a:lnTo>
                    <a:pt x="1635256" y="200563"/>
                  </a:lnTo>
                  <a:lnTo>
                    <a:pt x="1588708" y="190331"/>
                  </a:lnTo>
                  <a:lnTo>
                    <a:pt x="1541678" y="185783"/>
                  </a:lnTo>
                  <a:lnTo>
                    <a:pt x="1481562" y="188617"/>
                  </a:lnTo>
                  <a:lnTo>
                    <a:pt x="1442507" y="190666"/>
                  </a:lnTo>
                  <a:lnTo>
                    <a:pt x="1382813" y="192305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185BB35-4BD2-42DF-9454-9E8267BA4726}"/>
              </a:ext>
            </a:extLst>
          </p:cNvPr>
          <p:cNvGrpSpPr/>
          <p:nvPr/>
        </p:nvGrpSpPr>
        <p:grpSpPr>
          <a:xfrm>
            <a:off x="5539740" y="2661920"/>
            <a:ext cx="2172022" cy="894210"/>
            <a:chOff x="5539740" y="2661920"/>
            <a:chExt cx="2172022" cy="89421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7455A7-C6EF-4E6B-82C9-E101E8A09310}"/>
                </a:ext>
              </a:extLst>
            </p:cNvPr>
            <p:cNvSpPr/>
            <p:nvPr/>
          </p:nvSpPr>
          <p:spPr>
            <a:xfrm>
              <a:off x="5539740" y="2997200"/>
              <a:ext cx="264161" cy="345441"/>
            </a:xfrm>
            <a:custGeom>
              <a:avLst/>
              <a:gdLst/>
              <a:ahLst/>
              <a:cxnLst/>
              <a:rect l="0" t="0" r="0" b="0"/>
              <a:pathLst>
                <a:path w="264161" h="345441">
                  <a:moveTo>
                    <a:pt x="0" y="0"/>
                  </a:moveTo>
                  <a:lnTo>
                    <a:pt x="33676" y="56565"/>
                  </a:lnTo>
                  <a:lnTo>
                    <a:pt x="71752" y="108843"/>
                  </a:lnTo>
                  <a:lnTo>
                    <a:pt x="111885" y="165663"/>
                  </a:lnTo>
                  <a:lnTo>
                    <a:pt x="152425" y="225513"/>
                  </a:lnTo>
                  <a:lnTo>
                    <a:pt x="199221" y="288529"/>
                  </a:lnTo>
                  <a:lnTo>
                    <a:pt x="255998" y="339313"/>
                  </a:lnTo>
                  <a:lnTo>
                    <a:pt x="264160" y="34544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884BBE3-24D2-4FB9-A070-0C982FD57ABE}"/>
                </a:ext>
              </a:extLst>
            </p:cNvPr>
            <p:cNvSpPr/>
            <p:nvPr/>
          </p:nvSpPr>
          <p:spPr>
            <a:xfrm>
              <a:off x="6047927" y="2936240"/>
              <a:ext cx="342985" cy="619890"/>
            </a:xfrm>
            <a:custGeom>
              <a:avLst/>
              <a:gdLst/>
              <a:ahLst/>
              <a:cxnLst/>
              <a:rect l="0" t="0" r="0" b="0"/>
              <a:pathLst>
                <a:path w="342985" h="619890">
                  <a:moveTo>
                    <a:pt x="9973" y="111760"/>
                  </a:moveTo>
                  <a:lnTo>
                    <a:pt x="1932" y="175061"/>
                  </a:lnTo>
                  <a:lnTo>
                    <a:pt x="441" y="227224"/>
                  </a:lnTo>
                  <a:lnTo>
                    <a:pt x="0" y="288588"/>
                  </a:lnTo>
                  <a:lnTo>
                    <a:pt x="1025" y="333719"/>
                  </a:lnTo>
                  <a:lnTo>
                    <a:pt x="5243" y="380118"/>
                  </a:lnTo>
                  <a:lnTo>
                    <a:pt x="7871" y="424070"/>
                  </a:lnTo>
                  <a:lnTo>
                    <a:pt x="12360" y="483885"/>
                  </a:lnTo>
                  <a:lnTo>
                    <a:pt x="20840" y="540366"/>
                  </a:lnTo>
                  <a:lnTo>
                    <a:pt x="23991" y="560057"/>
                  </a:lnTo>
                  <a:lnTo>
                    <a:pt x="28350" y="568669"/>
                  </a:lnTo>
                  <a:lnTo>
                    <a:pt x="33513" y="569895"/>
                  </a:lnTo>
                  <a:lnTo>
                    <a:pt x="39213" y="566197"/>
                  </a:lnTo>
                  <a:lnTo>
                    <a:pt x="48557" y="550046"/>
                  </a:lnTo>
                  <a:lnTo>
                    <a:pt x="67275" y="488785"/>
                  </a:lnTo>
                  <a:lnTo>
                    <a:pt x="81039" y="425600"/>
                  </a:lnTo>
                  <a:lnTo>
                    <a:pt x="84444" y="409040"/>
                  </a:lnTo>
                  <a:lnTo>
                    <a:pt x="91229" y="402516"/>
                  </a:lnTo>
                  <a:lnTo>
                    <a:pt x="100268" y="402681"/>
                  </a:lnTo>
                  <a:lnTo>
                    <a:pt x="110809" y="407307"/>
                  </a:lnTo>
                  <a:lnTo>
                    <a:pt x="128544" y="424489"/>
                  </a:lnTo>
                  <a:lnTo>
                    <a:pt x="163718" y="483100"/>
                  </a:lnTo>
                  <a:lnTo>
                    <a:pt x="202150" y="543680"/>
                  </a:lnTo>
                  <a:lnTo>
                    <a:pt x="235664" y="593108"/>
                  </a:lnTo>
                  <a:lnTo>
                    <a:pt x="255907" y="609044"/>
                  </a:lnTo>
                  <a:lnTo>
                    <a:pt x="279955" y="619889"/>
                  </a:lnTo>
                  <a:lnTo>
                    <a:pt x="290433" y="619846"/>
                  </a:lnTo>
                  <a:lnTo>
                    <a:pt x="299675" y="616431"/>
                  </a:lnTo>
                  <a:lnTo>
                    <a:pt x="308094" y="610767"/>
                  </a:lnTo>
                  <a:lnTo>
                    <a:pt x="320459" y="592433"/>
                  </a:lnTo>
                  <a:lnTo>
                    <a:pt x="337596" y="533082"/>
                  </a:lnTo>
                  <a:lnTo>
                    <a:pt x="342984" y="475921"/>
                  </a:lnTo>
                  <a:lnTo>
                    <a:pt x="341234" y="433159"/>
                  </a:lnTo>
                  <a:lnTo>
                    <a:pt x="336694" y="388942"/>
                  </a:lnTo>
                  <a:lnTo>
                    <a:pt x="326661" y="327097"/>
                  </a:lnTo>
                  <a:lnTo>
                    <a:pt x="311021" y="273651"/>
                  </a:lnTo>
                  <a:lnTo>
                    <a:pt x="292040" y="214566"/>
                  </a:lnTo>
                  <a:lnTo>
                    <a:pt x="272276" y="159412"/>
                  </a:lnTo>
                  <a:lnTo>
                    <a:pt x="258631" y="103905"/>
                  </a:lnTo>
                  <a:lnTo>
                    <a:pt x="254765" y="42768"/>
                  </a:lnTo>
                  <a:lnTo>
                    <a:pt x="253813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8729C765-77CD-49EF-AC81-369DB950CFCD}"/>
                </a:ext>
              </a:extLst>
            </p:cNvPr>
            <p:cNvSpPr/>
            <p:nvPr/>
          </p:nvSpPr>
          <p:spPr>
            <a:xfrm>
              <a:off x="6433820" y="2661920"/>
              <a:ext cx="1277942" cy="850055"/>
            </a:xfrm>
            <a:custGeom>
              <a:avLst/>
              <a:gdLst/>
              <a:ahLst/>
              <a:cxnLst/>
              <a:rect l="0" t="0" r="0" b="0"/>
              <a:pathLst>
                <a:path w="1277942" h="850055">
                  <a:moveTo>
                    <a:pt x="0" y="0"/>
                  </a:moveTo>
                  <a:lnTo>
                    <a:pt x="0" y="55650"/>
                  </a:lnTo>
                  <a:lnTo>
                    <a:pt x="0" y="115455"/>
                  </a:lnTo>
                  <a:lnTo>
                    <a:pt x="0" y="163826"/>
                  </a:lnTo>
                  <a:lnTo>
                    <a:pt x="3010" y="218438"/>
                  </a:lnTo>
                  <a:lnTo>
                    <a:pt x="6982" y="276577"/>
                  </a:lnTo>
                  <a:lnTo>
                    <a:pt x="8748" y="336283"/>
                  </a:lnTo>
                  <a:lnTo>
                    <a:pt x="15553" y="399696"/>
                  </a:lnTo>
                  <a:lnTo>
                    <a:pt x="20529" y="432411"/>
                  </a:lnTo>
                  <a:lnTo>
                    <a:pt x="24975" y="465509"/>
                  </a:lnTo>
                  <a:lnTo>
                    <a:pt x="29068" y="498864"/>
                  </a:lnTo>
                  <a:lnTo>
                    <a:pt x="32925" y="532389"/>
                  </a:lnTo>
                  <a:lnTo>
                    <a:pt x="40220" y="590712"/>
                  </a:lnTo>
                  <a:lnTo>
                    <a:pt x="47227" y="642974"/>
                  </a:lnTo>
                  <a:lnTo>
                    <a:pt x="54104" y="692543"/>
                  </a:lnTo>
                  <a:lnTo>
                    <a:pt x="60923" y="737903"/>
                  </a:lnTo>
                  <a:lnTo>
                    <a:pt x="71109" y="792490"/>
                  </a:lnTo>
                  <a:lnTo>
                    <a:pt x="84664" y="846669"/>
                  </a:lnTo>
                  <a:lnTo>
                    <a:pt x="88052" y="850054"/>
                  </a:lnTo>
                  <a:lnTo>
                    <a:pt x="91439" y="846667"/>
                  </a:lnTo>
                  <a:lnTo>
                    <a:pt x="104986" y="795281"/>
                  </a:lnTo>
                  <a:lnTo>
                    <a:pt x="120540" y="739500"/>
                  </a:lnTo>
                  <a:lnTo>
                    <a:pt x="144841" y="680074"/>
                  </a:lnTo>
                  <a:lnTo>
                    <a:pt x="173491" y="624962"/>
                  </a:lnTo>
                  <a:lnTo>
                    <a:pt x="220495" y="567270"/>
                  </a:lnTo>
                  <a:lnTo>
                    <a:pt x="242496" y="552028"/>
                  </a:lnTo>
                  <a:lnTo>
                    <a:pt x="275604" y="550522"/>
                  </a:lnTo>
                  <a:lnTo>
                    <a:pt x="295496" y="553281"/>
                  </a:lnTo>
                  <a:lnTo>
                    <a:pt x="326629" y="571399"/>
                  </a:lnTo>
                  <a:lnTo>
                    <a:pt x="350626" y="598266"/>
                  </a:lnTo>
                  <a:lnTo>
                    <a:pt x="377959" y="646255"/>
                  </a:lnTo>
                  <a:lnTo>
                    <a:pt x="405875" y="702870"/>
                  </a:lnTo>
                  <a:lnTo>
                    <a:pt x="428947" y="760284"/>
                  </a:lnTo>
                  <a:lnTo>
                    <a:pt x="451212" y="804640"/>
                  </a:lnTo>
                  <a:lnTo>
                    <a:pt x="469214" y="824601"/>
                  </a:lnTo>
                  <a:lnTo>
                    <a:pt x="497535" y="834978"/>
                  </a:lnTo>
                  <a:lnTo>
                    <a:pt x="514570" y="837745"/>
                  </a:lnTo>
                  <a:lnTo>
                    <a:pt x="548548" y="828779"/>
                  </a:lnTo>
                  <a:lnTo>
                    <a:pt x="580208" y="808612"/>
                  </a:lnTo>
                  <a:lnTo>
                    <a:pt x="631139" y="749675"/>
                  </a:lnTo>
                  <a:lnTo>
                    <a:pt x="655297" y="714753"/>
                  </a:lnTo>
                  <a:lnTo>
                    <a:pt x="673560" y="672892"/>
                  </a:lnTo>
                  <a:lnTo>
                    <a:pt x="689203" y="627946"/>
                  </a:lnTo>
                  <a:lnTo>
                    <a:pt x="702552" y="582758"/>
                  </a:lnTo>
                  <a:lnTo>
                    <a:pt x="715286" y="520367"/>
                  </a:lnTo>
                  <a:lnTo>
                    <a:pt x="718431" y="467888"/>
                  </a:lnTo>
                  <a:lnTo>
                    <a:pt x="706982" y="407807"/>
                  </a:lnTo>
                  <a:lnTo>
                    <a:pt x="701614" y="401693"/>
                  </a:lnTo>
                  <a:lnTo>
                    <a:pt x="694650" y="398747"/>
                  </a:lnTo>
                  <a:lnTo>
                    <a:pt x="686620" y="397911"/>
                  </a:lnTo>
                  <a:lnTo>
                    <a:pt x="679009" y="401870"/>
                  </a:lnTo>
                  <a:lnTo>
                    <a:pt x="664531" y="418310"/>
                  </a:lnTo>
                  <a:lnTo>
                    <a:pt x="637969" y="476026"/>
                  </a:lnTo>
                  <a:lnTo>
                    <a:pt x="624528" y="538665"/>
                  </a:lnTo>
                  <a:lnTo>
                    <a:pt x="616987" y="584094"/>
                  </a:lnTo>
                  <a:lnTo>
                    <a:pt x="617182" y="643310"/>
                  </a:lnTo>
                  <a:lnTo>
                    <a:pt x="629783" y="696603"/>
                  </a:lnTo>
                  <a:lnTo>
                    <a:pt x="647815" y="731962"/>
                  </a:lnTo>
                  <a:lnTo>
                    <a:pt x="658784" y="738588"/>
                  </a:lnTo>
                  <a:lnTo>
                    <a:pt x="689033" y="745950"/>
                  </a:lnTo>
                  <a:lnTo>
                    <a:pt x="719033" y="743202"/>
                  </a:lnTo>
                  <a:lnTo>
                    <a:pt x="733356" y="739308"/>
                  </a:lnTo>
                  <a:lnTo>
                    <a:pt x="758300" y="722940"/>
                  </a:lnTo>
                  <a:lnTo>
                    <a:pt x="807303" y="670245"/>
                  </a:lnTo>
                  <a:lnTo>
                    <a:pt x="841651" y="622050"/>
                  </a:lnTo>
                  <a:lnTo>
                    <a:pt x="867883" y="572022"/>
                  </a:lnTo>
                  <a:lnTo>
                    <a:pt x="889993" y="519643"/>
                  </a:lnTo>
                  <a:lnTo>
                    <a:pt x="902047" y="493607"/>
                  </a:lnTo>
                  <a:lnTo>
                    <a:pt x="907294" y="491632"/>
                  </a:lnTo>
                  <a:lnTo>
                    <a:pt x="911920" y="497088"/>
                  </a:lnTo>
                  <a:lnTo>
                    <a:pt x="918942" y="520083"/>
                  </a:lnTo>
                  <a:lnTo>
                    <a:pt x="924025" y="565892"/>
                  </a:lnTo>
                  <a:lnTo>
                    <a:pt x="932178" y="621861"/>
                  </a:lnTo>
                  <a:lnTo>
                    <a:pt x="939486" y="680213"/>
                  </a:lnTo>
                  <a:lnTo>
                    <a:pt x="936635" y="732624"/>
                  </a:lnTo>
                  <a:lnTo>
                    <a:pt x="938108" y="788350"/>
                  </a:lnTo>
                  <a:lnTo>
                    <a:pt x="940366" y="799887"/>
                  </a:lnTo>
                  <a:lnTo>
                    <a:pt x="942999" y="800804"/>
                  </a:lnTo>
                  <a:lnTo>
                    <a:pt x="958625" y="741480"/>
                  </a:lnTo>
                  <a:lnTo>
                    <a:pt x="968299" y="700575"/>
                  </a:lnTo>
                  <a:lnTo>
                    <a:pt x="980124" y="653420"/>
                  </a:lnTo>
                  <a:lnTo>
                    <a:pt x="992906" y="606122"/>
                  </a:lnTo>
                  <a:lnTo>
                    <a:pt x="1012794" y="545853"/>
                  </a:lnTo>
                  <a:lnTo>
                    <a:pt x="1038380" y="486854"/>
                  </a:lnTo>
                  <a:lnTo>
                    <a:pt x="1070385" y="424717"/>
                  </a:lnTo>
                  <a:lnTo>
                    <a:pt x="1088713" y="404758"/>
                  </a:lnTo>
                  <a:lnTo>
                    <a:pt x="1101729" y="399660"/>
                  </a:lnTo>
                  <a:lnTo>
                    <a:pt x="1134253" y="397007"/>
                  </a:lnTo>
                  <a:lnTo>
                    <a:pt x="1162254" y="405612"/>
                  </a:lnTo>
                  <a:lnTo>
                    <a:pt x="1185989" y="422983"/>
                  </a:lnTo>
                  <a:lnTo>
                    <a:pt x="1216133" y="464497"/>
                  </a:lnTo>
                  <a:lnTo>
                    <a:pt x="1234347" y="512545"/>
                  </a:lnTo>
                  <a:lnTo>
                    <a:pt x="1252412" y="561401"/>
                  </a:lnTo>
                  <a:lnTo>
                    <a:pt x="1266191" y="618936"/>
                  </a:lnTo>
                  <a:lnTo>
                    <a:pt x="1276481" y="680403"/>
                  </a:lnTo>
                  <a:lnTo>
                    <a:pt x="1277941" y="715496"/>
                  </a:lnTo>
                  <a:lnTo>
                    <a:pt x="1270000" y="7416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31DA8FA-59C4-48FE-A33E-59FE9437BE05}"/>
              </a:ext>
            </a:extLst>
          </p:cNvPr>
          <p:cNvGrpSpPr/>
          <p:nvPr/>
        </p:nvGrpSpPr>
        <p:grpSpPr>
          <a:xfrm>
            <a:off x="3538220" y="3312160"/>
            <a:ext cx="365761" cy="1644032"/>
            <a:chOff x="3538220" y="3312160"/>
            <a:chExt cx="365761" cy="1644032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480DC9A-A50A-41CD-81F3-66C5F8BF1494}"/>
                </a:ext>
              </a:extLst>
            </p:cNvPr>
            <p:cNvSpPr/>
            <p:nvPr/>
          </p:nvSpPr>
          <p:spPr>
            <a:xfrm>
              <a:off x="3690620" y="3312160"/>
              <a:ext cx="91441" cy="1357023"/>
            </a:xfrm>
            <a:custGeom>
              <a:avLst/>
              <a:gdLst/>
              <a:ahLst/>
              <a:cxnLst/>
              <a:rect l="0" t="0" r="0" b="0"/>
              <a:pathLst>
                <a:path w="91441" h="1357023">
                  <a:moveTo>
                    <a:pt x="91440" y="0"/>
                  </a:moveTo>
                  <a:lnTo>
                    <a:pt x="83398" y="52249"/>
                  </a:lnTo>
                  <a:lnTo>
                    <a:pt x="81699" y="110667"/>
                  </a:lnTo>
                  <a:lnTo>
                    <a:pt x="76011" y="165246"/>
                  </a:lnTo>
                  <a:lnTo>
                    <a:pt x="67176" y="224316"/>
                  </a:lnTo>
                  <a:lnTo>
                    <a:pt x="63723" y="270534"/>
                  </a:lnTo>
                  <a:lnTo>
                    <a:pt x="62187" y="321180"/>
                  </a:lnTo>
                  <a:lnTo>
                    <a:pt x="61506" y="373793"/>
                  </a:lnTo>
                  <a:lnTo>
                    <a:pt x="61202" y="430290"/>
                  </a:lnTo>
                  <a:lnTo>
                    <a:pt x="61068" y="490396"/>
                  </a:lnTo>
                  <a:lnTo>
                    <a:pt x="61032" y="522228"/>
                  </a:lnTo>
                  <a:lnTo>
                    <a:pt x="61008" y="554739"/>
                  </a:lnTo>
                  <a:lnTo>
                    <a:pt x="60981" y="617955"/>
                  </a:lnTo>
                  <a:lnTo>
                    <a:pt x="60969" y="681047"/>
                  </a:lnTo>
                  <a:lnTo>
                    <a:pt x="60966" y="713676"/>
                  </a:lnTo>
                  <a:lnTo>
                    <a:pt x="60964" y="746717"/>
                  </a:lnTo>
                  <a:lnTo>
                    <a:pt x="60963" y="780034"/>
                  </a:lnTo>
                  <a:lnTo>
                    <a:pt x="60962" y="813534"/>
                  </a:lnTo>
                  <a:lnTo>
                    <a:pt x="60961" y="847155"/>
                  </a:lnTo>
                  <a:lnTo>
                    <a:pt x="59832" y="879731"/>
                  </a:lnTo>
                  <a:lnTo>
                    <a:pt x="55567" y="943018"/>
                  </a:lnTo>
                  <a:lnTo>
                    <a:pt x="49908" y="1002002"/>
                  </a:lnTo>
                  <a:lnTo>
                    <a:pt x="44759" y="1058321"/>
                  </a:lnTo>
                  <a:lnTo>
                    <a:pt x="42470" y="1113455"/>
                  </a:lnTo>
                  <a:lnTo>
                    <a:pt x="41454" y="1162042"/>
                  </a:lnTo>
                  <a:lnTo>
                    <a:pt x="37870" y="1224466"/>
                  </a:lnTo>
                  <a:lnTo>
                    <a:pt x="32670" y="1275699"/>
                  </a:lnTo>
                  <a:lnTo>
                    <a:pt x="30913" y="1338859"/>
                  </a:lnTo>
                  <a:lnTo>
                    <a:pt x="27382" y="1348644"/>
                  </a:lnTo>
                  <a:lnTo>
                    <a:pt x="21641" y="1354038"/>
                  </a:lnTo>
                  <a:lnTo>
                    <a:pt x="9618" y="1357022"/>
                  </a:lnTo>
                  <a:lnTo>
                    <a:pt x="6412" y="1356236"/>
                  </a:lnTo>
                  <a:lnTo>
                    <a:pt x="0" y="13512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89D1AC16-EF30-4D8F-A925-32005D7FE5B1}"/>
                </a:ext>
              </a:extLst>
            </p:cNvPr>
            <p:cNvSpPr/>
            <p:nvPr/>
          </p:nvSpPr>
          <p:spPr>
            <a:xfrm>
              <a:off x="3538220" y="4551680"/>
              <a:ext cx="365761" cy="404512"/>
            </a:xfrm>
            <a:custGeom>
              <a:avLst/>
              <a:gdLst/>
              <a:ahLst/>
              <a:cxnLst/>
              <a:rect l="0" t="0" r="0" b="0"/>
              <a:pathLst>
                <a:path w="365761" h="404512">
                  <a:moveTo>
                    <a:pt x="0" y="0"/>
                  </a:moveTo>
                  <a:lnTo>
                    <a:pt x="5394" y="56565"/>
                  </a:lnTo>
                  <a:lnTo>
                    <a:pt x="18459" y="108843"/>
                  </a:lnTo>
                  <a:lnTo>
                    <a:pt x="38600" y="165663"/>
                  </a:lnTo>
                  <a:lnTo>
                    <a:pt x="53784" y="225513"/>
                  </a:lnTo>
                  <a:lnTo>
                    <a:pt x="68782" y="287800"/>
                  </a:lnTo>
                  <a:lnTo>
                    <a:pt x="89306" y="344758"/>
                  </a:lnTo>
                  <a:lnTo>
                    <a:pt x="99523" y="371101"/>
                  </a:lnTo>
                  <a:lnTo>
                    <a:pt x="115352" y="394099"/>
                  </a:lnTo>
                  <a:lnTo>
                    <a:pt x="124315" y="400457"/>
                  </a:lnTo>
                  <a:lnTo>
                    <a:pt x="143304" y="404511"/>
                  </a:lnTo>
                  <a:lnTo>
                    <a:pt x="151981" y="401754"/>
                  </a:lnTo>
                  <a:lnTo>
                    <a:pt x="167642" y="389659"/>
                  </a:lnTo>
                  <a:lnTo>
                    <a:pt x="196093" y="352042"/>
                  </a:lnTo>
                  <a:lnTo>
                    <a:pt x="226464" y="292600"/>
                  </a:lnTo>
                  <a:lnTo>
                    <a:pt x="254873" y="243235"/>
                  </a:lnTo>
                  <a:lnTo>
                    <a:pt x="289419" y="186775"/>
                  </a:lnTo>
                  <a:lnTo>
                    <a:pt x="324879" y="132593"/>
                  </a:lnTo>
                  <a:lnTo>
                    <a:pt x="365760" y="812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F9113D2-0FD7-4766-A288-6FD583A713A0}"/>
              </a:ext>
            </a:extLst>
          </p:cNvPr>
          <p:cNvGrpSpPr/>
          <p:nvPr/>
        </p:nvGrpSpPr>
        <p:grpSpPr>
          <a:xfrm>
            <a:off x="35692" y="3902050"/>
            <a:ext cx="7277470" cy="2155956"/>
            <a:chOff x="35692" y="3902050"/>
            <a:chExt cx="7277470" cy="2155956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05CEE29-7C7A-4AAE-AF5C-DD5FABBD17DE}"/>
                </a:ext>
              </a:extLst>
            </p:cNvPr>
            <p:cNvSpPr/>
            <p:nvPr/>
          </p:nvSpPr>
          <p:spPr>
            <a:xfrm>
              <a:off x="2644768" y="5029200"/>
              <a:ext cx="232775" cy="428827"/>
            </a:xfrm>
            <a:custGeom>
              <a:avLst/>
              <a:gdLst/>
              <a:ahLst/>
              <a:cxnLst/>
              <a:rect l="0" t="0" r="0" b="0"/>
              <a:pathLst>
                <a:path w="232775" h="428827">
                  <a:moveTo>
                    <a:pt x="9532" y="0"/>
                  </a:moveTo>
                  <a:lnTo>
                    <a:pt x="1490" y="61280"/>
                  </a:lnTo>
                  <a:lnTo>
                    <a:pt x="0" y="115994"/>
                  </a:lnTo>
                  <a:lnTo>
                    <a:pt x="2568" y="163815"/>
                  </a:lnTo>
                  <a:lnTo>
                    <a:pt x="4458" y="213732"/>
                  </a:lnTo>
                  <a:lnTo>
                    <a:pt x="3890" y="264270"/>
                  </a:lnTo>
                  <a:lnTo>
                    <a:pt x="4850" y="311982"/>
                  </a:lnTo>
                  <a:lnTo>
                    <a:pt x="4006" y="351707"/>
                  </a:lnTo>
                  <a:lnTo>
                    <a:pt x="5947" y="374190"/>
                  </a:lnTo>
                  <a:lnTo>
                    <a:pt x="4016" y="416218"/>
                  </a:lnTo>
                  <a:lnTo>
                    <a:pt x="5855" y="426492"/>
                  </a:lnTo>
                  <a:lnTo>
                    <a:pt x="8209" y="428826"/>
                  </a:lnTo>
                  <a:lnTo>
                    <a:pt x="10908" y="425867"/>
                  </a:lnTo>
                  <a:lnTo>
                    <a:pt x="42067" y="365115"/>
                  </a:lnTo>
                  <a:lnTo>
                    <a:pt x="64794" y="309899"/>
                  </a:lnTo>
                  <a:lnTo>
                    <a:pt x="77743" y="281854"/>
                  </a:lnTo>
                  <a:lnTo>
                    <a:pt x="85486" y="277085"/>
                  </a:lnTo>
                  <a:lnTo>
                    <a:pt x="94035" y="278421"/>
                  </a:lnTo>
                  <a:lnTo>
                    <a:pt x="103120" y="283828"/>
                  </a:lnTo>
                  <a:lnTo>
                    <a:pt x="109177" y="295334"/>
                  </a:lnTo>
                  <a:lnTo>
                    <a:pt x="121909" y="358538"/>
                  </a:lnTo>
                  <a:lnTo>
                    <a:pt x="130597" y="382870"/>
                  </a:lnTo>
                  <a:lnTo>
                    <a:pt x="145748" y="404973"/>
                  </a:lnTo>
                  <a:lnTo>
                    <a:pt x="163770" y="420065"/>
                  </a:lnTo>
                  <a:lnTo>
                    <a:pt x="173317" y="425670"/>
                  </a:lnTo>
                  <a:lnTo>
                    <a:pt x="183069" y="426020"/>
                  </a:lnTo>
                  <a:lnTo>
                    <a:pt x="202935" y="417378"/>
                  </a:lnTo>
                  <a:lnTo>
                    <a:pt x="217033" y="399237"/>
                  </a:lnTo>
                  <a:lnTo>
                    <a:pt x="225932" y="376123"/>
                  </a:lnTo>
                  <a:lnTo>
                    <a:pt x="231646" y="324491"/>
                  </a:lnTo>
                  <a:lnTo>
                    <a:pt x="232774" y="270809"/>
                  </a:lnTo>
                  <a:lnTo>
                    <a:pt x="231868" y="214464"/>
                  </a:lnTo>
                  <a:lnTo>
                    <a:pt x="226053" y="159877"/>
                  </a:lnTo>
                  <a:lnTo>
                    <a:pt x="222700" y="103063"/>
                  </a:lnTo>
                  <a:lnTo>
                    <a:pt x="212732" y="4064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7A21087-CBE4-4C88-8E26-DC321A171ACC}"/>
                </a:ext>
              </a:extLst>
            </p:cNvPr>
            <p:cNvSpPr/>
            <p:nvPr/>
          </p:nvSpPr>
          <p:spPr>
            <a:xfrm>
              <a:off x="2989587" y="4998720"/>
              <a:ext cx="253994" cy="439846"/>
            </a:xfrm>
            <a:custGeom>
              <a:avLst/>
              <a:gdLst/>
              <a:ahLst/>
              <a:cxnLst/>
              <a:rect l="0" t="0" r="0" b="0"/>
              <a:pathLst>
                <a:path w="253994" h="439846">
                  <a:moveTo>
                    <a:pt x="10153" y="0"/>
                  </a:moveTo>
                  <a:lnTo>
                    <a:pt x="10153" y="56565"/>
                  </a:lnTo>
                  <a:lnTo>
                    <a:pt x="9024" y="109972"/>
                  </a:lnTo>
                  <a:lnTo>
                    <a:pt x="3170" y="158393"/>
                  </a:lnTo>
                  <a:lnTo>
                    <a:pt x="934" y="215136"/>
                  </a:lnTo>
                  <a:lnTo>
                    <a:pt x="272" y="274846"/>
                  </a:lnTo>
                  <a:lnTo>
                    <a:pt x="75" y="333178"/>
                  </a:lnTo>
                  <a:lnTo>
                    <a:pt x="17" y="381193"/>
                  </a:lnTo>
                  <a:lnTo>
                    <a:pt x="0" y="417119"/>
                  </a:lnTo>
                  <a:lnTo>
                    <a:pt x="2253" y="387124"/>
                  </a:lnTo>
                  <a:lnTo>
                    <a:pt x="22097" y="337828"/>
                  </a:lnTo>
                  <a:lnTo>
                    <a:pt x="55544" y="278962"/>
                  </a:lnTo>
                  <a:lnTo>
                    <a:pt x="102219" y="238124"/>
                  </a:lnTo>
                  <a:lnTo>
                    <a:pt x="113299" y="235514"/>
                  </a:lnTo>
                  <a:lnTo>
                    <a:pt x="137652" y="238634"/>
                  </a:lnTo>
                  <a:lnTo>
                    <a:pt x="157507" y="250557"/>
                  </a:lnTo>
                  <a:lnTo>
                    <a:pt x="165962" y="258478"/>
                  </a:lnTo>
                  <a:lnTo>
                    <a:pt x="175357" y="279321"/>
                  </a:lnTo>
                  <a:lnTo>
                    <a:pt x="188866" y="342712"/>
                  </a:lnTo>
                  <a:lnTo>
                    <a:pt x="192210" y="399380"/>
                  </a:lnTo>
                  <a:lnTo>
                    <a:pt x="192485" y="415267"/>
                  </a:lnTo>
                  <a:lnTo>
                    <a:pt x="197183" y="425857"/>
                  </a:lnTo>
                  <a:lnTo>
                    <a:pt x="204831" y="432919"/>
                  </a:lnTo>
                  <a:lnTo>
                    <a:pt x="214445" y="437626"/>
                  </a:lnTo>
                  <a:lnTo>
                    <a:pt x="231148" y="439845"/>
                  </a:lnTo>
                  <a:lnTo>
                    <a:pt x="253993" y="4368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7FD49B5-8094-4B8C-A032-AD19B5C3734F}"/>
                </a:ext>
              </a:extLst>
            </p:cNvPr>
            <p:cNvSpPr/>
            <p:nvPr/>
          </p:nvSpPr>
          <p:spPr>
            <a:xfrm>
              <a:off x="3281060" y="5085884"/>
              <a:ext cx="450201" cy="366746"/>
            </a:xfrm>
            <a:custGeom>
              <a:avLst/>
              <a:gdLst/>
              <a:ahLst/>
              <a:cxnLst/>
              <a:rect l="0" t="0" r="0" b="0"/>
              <a:pathLst>
                <a:path w="450201" h="366746">
                  <a:moveTo>
                    <a:pt x="165720" y="116036"/>
                  </a:moveTo>
                  <a:lnTo>
                    <a:pt x="123296" y="130177"/>
                  </a:lnTo>
                  <a:lnTo>
                    <a:pt x="106977" y="142641"/>
                  </a:lnTo>
                  <a:lnTo>
                    <a:pt x="63074" y="196095"/>
                  </a:lnTo>
                  <a:lnTo>
                    <a:pt x="35588" y="236340"/>
                  </a:lnTo>
                  <a:lnTo>
                    <a:pt x="15043" y="293914"/>
                  </a:lnTo>
                  <a:lnTo>
                    <a:pt x="114" y="338568"/>
                  </a:lnTo>
                  <a:lnTo>
                    <a:pt x="0" y="347929"/>
                  </a:lnTo>
                  <a:lnTo>
                    <a:pt x="5894" y="364349"/>
                  </a:lnTo>
                  <a:lnTo>
                    <a:pt x="12885" y="366245"/>
                  </a:lnTo>
                  <a:lnTo>
                    <a:pt x="32694" y="359320"/>
                  </a:lnTo>
                  <a:lnTo>
                    <a:pt x="63840" y="330988"/>
                  </a:lnTo>
                  <a:lnTo>
                    <a:pt x="100821" y="270764"/>
                  </a:lnTo>
                  <a:lnTo>
                    <a:pt x="121175" y="216814"/>
                  </a:lnTo>
                  <a:lnTo>
                    <a:pt x="132127" y="166005"/>
                  </a:lnTo>
                  <a:lnTo>
                    <a:pt x="133856" y="149533"/>
                  </a:lnTo>
                  <a:lnTo>
                    <a:pt x="135119" y="206287"/>
                  </a:lnTo>
                  <a:lnTo>
                    <a:pt x="138226" y="261720"/>
                  </a:lnTo>
                  <a:lnTo>
                    <a:pt x="149295" y="304075"/>
                  </a:lnTo>
                  <a:lnTo>
                    <a:pt x="162935" y="328303"/>
                  </a:lnTo>
                  <a:lnTo>
                    <a:pt x="184050" y="354122"/>
                  </a:lnTo>
                  <a:lnTo>
                    <a:pt x="193745" y="360555"/>
                  </a:lnTo>
                  <a:lnTo>
                    <a:pt x="202465" y="362587"/>
                  </a:lnTo>
                  <a:lnTo>
                    <a:pt x="210537" y="361683"/>
                  </a:lnTo>
                  <a:lnTo>
                    <a:pt x="225526" y="354658"/>
                  </a:lnTo>
                  <a:lnTo>
                    <a:pt x="232684" y="349624"/>
                  </a:lnTo>
                  <a:lnTo>
                    <a:pt x="253546" y="320965"/>
                  </a:lnTo>
                  <a:lnTo>
                    <a:pt x="274026" y="273087"/>
                  </a:lnTo>
                  <a:lnTo>
                    <a:pt x="289000" y="216004"/>
                  </a:lnTo>
                  <a:lnTo>
                    <a:pt x="295193" y="161586"/>
                  </a:lnTo>
                  <a:lnTo>
                    <a:pt x="302421" y="104321"/>
                  </a:lnTo>
                  <a:lnTo>
                    <a:pt x="311713" y="44455"/>
                  </a:lnTo>
                  <a:lnTo>
                    <a:pt x="310828" y="0"/>
                  </a:lnTo>
                  <a:lnTo>
                    <a:pt x="308743" y="296"/>
                  </a:lnTo>
                  <a:lnTo>
                    <a:pt x="297286" y="56631"/>
                  </a:lnTo>
                  <a:lnTo>
                    <a:pt x="290498" y="109347"/>
                  </a:lnTo>
                  <a:lnTo>
                    <a:pt x="288487" y="167865"/>
                  </a:lnTo>
                  <a:lnTo>
                    <a:pt x="290901" y="225090"/>
                  </a:lnTo>
                  <a:lnTo>
                    <a:pt x="298766" y="277794"/>
                  </a:lnTo>
                  <a:lnTo>
                    <a:pt x="311256" y="323138"/>
                  </a:lnTo>
                  <a:lnTo>
                    <a:pt x="335705" y="363406"/>
                  </a:lnTo>
                  <a:lnTo>
                    <a:pt x="345647" y="366745"/>
                  </a:lnTo>
                  <a:lnTo>
                    <a:pt x="371747" y="364434"/>
                  </a:lnTo>
                  <a:lnTo>
                    <a:pt x="396141" y="352871"/>
                  </a:lnTo>
                  <a:lnTo>
                    <a:pt x="450200" y="31923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12093A6-0AD9-4FEE-B4FB-64CD09A45265}"/>
                </a:ext>
              </a:extLst>
            </p:cNvPr>
            <p:cNvSpPr/>
            <p:nvPr/>
          </p:nvSpPr>
          <p:spPr>
            <a:xfrm>
              <a:off x="3558540" y="5252720"/>
              <a:ext cx="152401" cy="20321"/>
            </a:xfrm>
            <a:custGeom>
              <a:avLst/>
              <a:gdLst/>
              <a:ahLst/>
              <a:cxnLst/>
              <a:rect l="0" t="0" r="0" b="0"/>
              <a:pathLst>
                <a:path w="152401" h="20321">
                  <a:moveTo>
                    <a:pt x="0" y="20320"/>
                  </a:moveTo>
                  <a:lnTo>
                    <a:pt x="41197" y="17310"/>
                  </a:lnTo>
                  <a:lnTo>
                    <a:pt x="92177" y="6179"/>
                  </a:lnTo>
                  <a:lnTo>
                    <a:pt x="15240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5A8764E-5145-4712-884A-FC52BB0AE030}"/>
                </a:ext>
              </a:extLst>
            </p:cNvPr>
            <p:cNvSpPr/>
            <p:nvPr/>
          </p:nvSpPr>
          <p:spPr>
            <a:xfrm>
              <a:off x="4007410" y="5212080"/>
              <a:ext cx="79451" cy="225424"/>
            </a:xfrm>
            <a:custGeom>
              <a:avLst/>
              <a:gdLst/>
              <a:ahLst/>
              <a:cxnLst/>
              <a:rect l="0" t="0" r="0" b="0"/>
              <a:pathLst>
                <a:path w="79451" h="225424">
                  <a:moveTo>
                    <a:pt x="18490" y="0"/>
                  </a:moveTo>
                  <a:lnTo>
                    <a:pt x="7438" y="60291"/>
                  </a:lnTo>
                  <a:lnTo>
                    <a:pt x="0" y="115015"/>
                  </a:lnTo>
                  <a:lnTo>
                    <a:pt x="789" y="175161"/>
                  </a:lnTo>
                  <a:lnTo>
                    <a:pt x="9118" y="199770"/>
                  </a:lnTo>
                  <a:lnTo>
                    <a:pt x="16758" y="208815"/>
                  </a:lnTo>
                  <a:lnTo>
                    <a:pt x="37287" y="221876"/>
                  </a:lnTo>
                  <a:lnTo>
                    <a:pt x="55443" y="225423"/>
                  </a:lnTo>
                  <a:lnTo>
                    <a:pt x="79450" y="22352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850D213-F1A1-45F1-97D0-3D02B9C87468}"/>
                </a:ext>
              </a:extLst>
            </p:cNvPr>
            <p:cNvSpPr/>
            <p:nvPr/>
          </p:nvSpPr>
          <p:spPr>
            <a:xfrm>
              <a:off x="4137660" y="4998720"/>
              <a:ext cx="1" cy="40641"/>
            </a:xfrm>
            <a:custGeom>
              <a:avLst/>
              <a:gdLst/>
              <a:ahLst/>
              <a:cxnLst/>
              <a:rect l="0" t="0" r="0" b="0"/>
              <a:pathLst>
                <a:path w="1" h="40641">
                  <a:moveTo>
                    <a:pt x="0" y="0"/>
                  </a:moveTo>
                  <a:lnTo>
                    <a:pt x="0" y="4064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7D19E16-79EC-4CF0-ACFE-934B4028D3A6}"/>
                </a:ext>
              </a:extLst>
            </p:cNvPr>
            <p:cNvSpPr/>
            <p:nvPr/>
          </p:nvSpPr>
          <p:spPr>
            <a:xfrm>
              <a:off x="4192540" y="5151120"/>
              <a:ext cx="120833" cy="275728"/>
            </a:xfrm>
            <a:custGeom>
              <a:avLst/>
              <a:gdLst/>
              <a:ahLst/>
              <a:cxnLst/>
              <a:rect l="0" t="0" r="0" b="0"/>
              <a:pathLst>
                <a:path w="120833" h="275728">
                  <a:moveTo>
                    <a:pt x="46720" y="0"/>
                  </a:moveTo>
                  <a:lnTo>
                    <a:pt x="9690" y="28282"/>
                  </a:lnTo>
                  <a:lnTo>
                    <a:pt x="2040" y="47190"/>
                  </a:lnTo>
                  <a:lnTo>
                    <a:pt x="0" y="58553"/>
                  </a:lnTo>
                  <a:lnTo>
                    <a:pt x="3156" y="70645"/>
                  </a:lnTo>
                  <a:lnTo>
                    <a:pt x="18703" y="96121"/>
                  </a:lnTo>
                  <a:lnTo>
                    <a:pt x="67364" y="140627"/>
                  </a:lnTo>
                  <a:lnTo>
                    <a:pt x="102350" y="169014"/>
                  </a:lnTo>
                  <a:lnTo>
                    <a:pt x="118644" y="194953"/>
                  </a:lnTo>
                  <a:lnTo>
                    <a:pt x="120832" y="217221"/>
                  </a:lnTo>
                  <a:lnTo>
                    <a:pt x="116912" y="239911"/>
                  </a:lnTo>
                  <a:lnTo>
                    <a:pt x="107643" y="257522"/>
                  </a:lnTo>
                  <a:lnTo>
                    <a:pt x="86967" y="269865"/>
                  </a:lnTo>
                  <a:lnTo>
                    <a:pt x="73552" y="274736"/>
                  </a:lnTo>
                  <a:lnTo>
                    <a:pt x="62350" y="275727"/>
                  </a:lnTo>
                  <a:lnTo>
                    <a:pt x="16240" y="26416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6E905A8-EFE7-4669-8FF6-337B8931C840}"/>
                </a:ext>
              </a:extLst>
            </p:cNvPr>
            <p:cNvSpPr/>
            <p:nvPr/>
          </p:nvSpPr>
          <p:spPr>
            <a:xfrm>
              <a:off x="4483100" y="5001946"/>
              <a:ext cx="762001" cy="423495"/>
            </a:xfrm>
            <a:custGeom>
              <a:avLst/>
              <a:gdLst/>
              <a:ahLst/>
              <a:cxnLst/>
              <a:rect l="0" t="0" r="0" b="0"/>
              <a:pathLst>
                <a:path w="762001" h="423495">
                  <a:moveTo>
                    <a:pt x="0" y="423494"/>
                  </a:moveTo>
                  <a:lnTo>
                    <a:pt x="22889" y="363575"/>
                  </a:lnTo>
                  <a:lnTo>
                    <a:pt x="33625" y="316182"/>
                  </a:lnTo>
                  <a:lnTo>
                    <a:pt x="43955" y="264635"/>
                  </a:lnTo>
                  <a:lnTo>
                    <a:pt x="54166" y="213614"/>
                  </a:lnTo>
                  <a:lnTo>
                    <a:pt x="64341" y="157355"/>
                  </a:lnTo>
                  <a:lnTo>
                    <a:pt x="74505" y="103181"/>
                  </a:lnTo>
                  <a:lnTo>
                    <a:pt x="73879" y="45988"/>
                  </a:lnTo>
                  <a:lnTo>
                    <a:pt x="70701" y="35228"/>
                  </a:lnTo>
                  <a:lnTo>
                    <a:pt x="66325" y="30312"/>
                  </a:lnTo>
                  <a:lnTo>
                    <a:pt x="61150" y="29293"/>
                  </a:lnTo>
                  <a:lnTo>
                    <a:pt x="56571" y="34257"/>
                  </a:lnTo>
                  <a:lnTo>
                    <a:pt x="41111" y="82782"/>
                  </a:lnTo>
                  <a:lnTo>
                    <a:pt x="33630" y="133265"/>
                  </a:lnTo>
                  <a:lnTo>
                    <a:pt x="31413" y="194131"/>
                  </a:lnTo>
                  <a:lnTo>
                    <a:pt x="30756" y="256192"/>
                  </a:lnTo>
                  <a:lnTo>
                    <a:pt x="36583" y="310329"/>
                  </a:lnTo>
                  <a:lnTo>
                    <a:pt x="58779" y="368403"/>
                  </a:lnTo>
                  <a:lnTo>
                    <a:pt x="83644" y="396509"/>
                  </a:lnTo>
                  <a:lnTo>
                    <a:pt x="95274" y="400988"/>
                  </a:lnTo>
                  <a:lnTo>
                    <a:pt x="123248" y="402955"/>
                  </a:lnTo>
                  <a:lnTo>
                    <a:pt x="136352" y="398513"/>
                  </a:lnTo>
                  <a:lnTo>
                    <a:pt x="159943" y="381535"/>
                  </a:lnTo>
                  <a:lnTo>
                    <a:pt x="186871" y="341196"/>
                  </a:lnTo>
                  <a:lnTo>
                    <a:pt x="209149" y="288102"/>
                  </a:lnTo>
                  <a:lnTo>
                    <a:pt x="220143" y="246291"/>
                  </a:lnTo>
                  <a:lnTo>
                    <a:pt x="228792" y="202498"/>
                  </a:lnTo>
                  <a:lnTo>
                    <a:pt x="238880" y="140891"/>
                  </a:lnTo>
                  <a:lnTo>
                    <a:pt x="242370" y="87515"/>
                  </a:lnTo>
                  <a:lnTo>
                    <a:pt x="243549" y="25444"/>
                  </a:lnTo>
                  <a:lnTo>
                    <a:pt x="242582" y="1614"/>
                  </a:lnTo>
                  <a:lnTo>
                    <a:pt x="240744" y="0"/>
                  </a:lnTo>
                  <a:lnTo>
                    <a:pt x="238389" y="2311"/>
                  </a:lnTo>
                  <a:lnTo>
                    <a:pt x="231290" y="56554"/>
                  </a:lnTo>
                  <a:lnTo>
                    <a:pt x="225823" y="111195"/>
                  </a:lnTo>
                  <a:lnTo>
                    <a:pt x="224203" y="173293"/>
                  </a:lnTo>
                  <a:lnTo>
                    <a:pt x="222695" y="217467"/>
                  </a:lnTo>
                  <a:lnTo>
                    <a:pt x="216627" y="279287"/>
                  </a:lnTo>
                  <a:lnTo>
                    <a:pt x="214328" y="333855"/>
                  </a:lnTo>
                  <a:lnTo>
                    <a:pt x="213790" y="368602"/>
                  </a:lnTo>
                  <a:lnTo>
                    <a:pt x="217034" y="374482"/>
                  </a:lnTo>
                  <a:lnTo>
                    <a:pt x="222583" y="372757"/>
                  </a:lnTo>
                  <a:lnTo>
                    <a:pt x="229669" y="365963"/>
                  </a:lnTo>
                  <a:lnTo>
                    <a:pt x="250281" y="314502"/>
                  </a:lnTo>
                  <a:lnTo>
                    <a:pt x="277934" y="252994"/>
                  </a:lnTo>
                  <a:lnTo>
                    <a:pt x="317484" y="192573"/>
                  </a:lnTo>
                  <a:lnTo>
                    <a:pt x="331510" y="175612"/>
                  </a:lnTo>
                  <a:lnTo>
                    <a:pt x="339541" y="173572"/>
                  </a:lnTo>
                  <a:lnTo>
                    <a:pt x="348281" y="175600"/>
                  </a:lnTo>
                  <a:lnTo>
                    <a:pt x="357494" y="180338"/>
                  </a:lnTo>
                  <a:lnTo>
                    <a:pt x="363636" y="188012"/>
                  </a:lnTo>
                  <a:lnTo>
                    <a:pt x="370461" y="208581"/>
                  </a:lnTo>
                  <a:lnTo>
                    <a:pt x="374842" y="265561"/>
                  </a:lnTo>
                  <a:lnTo>
                    <a:pt x="378718" y="321470"/>
                  </a:lnTo>
                  <a:lnTo>
                    <a:pt x="385066" y="346541"/>
                  </a:lnTo>
                  <a:lnTo>
                    <a:pt x="395412" y="365210"/>
                  </a:lnTo>
                  <a:lnTo>
                    <a:pt x="416568" y="378023"/>
                  </a:lnTo>
                  <a:lnTo>
                    <a:pt x="442528" y="385222"/>
                  </a:lnTo>
                  <a:lnTo>
                    <a:pt x="465355" y="384659"/>
                  </a:lnTo>
                  <a:lnTo>
                    <a:pt x="497246" y="372602"/>
                  </a:lnTo>
                  <a:lnTo>
                    <a:pt x="538362" y="332077"/>
                  </a:lnTo>
                  <a:lnTo>
                    <a:pt x="576086" y="280590"/>
                  </a:lnTo>
                  <a:lnTo>
                    <a:pt x="605614" y="226936"/>
                  </a:lnTo>
                  <a:lnTo>
                    <a:pt x="615569" y="186388"/>
                  </a:lnTo>
                  <a:lnTo>
                    <a:pt x="613125" y="140382"/>
                  </a:lnTo>
                  <a:lnTo>
                    <a:pt x="607434" y="132024"/>
                  </a:lnTo>
                  <a:lnTo>
                    <a:pt x="599125" y="128709"/>
                  </a:lnTo>
                  <a:lnTo>
                    <a:pt x="589070" y="128757"/>
                  </a:lnTo>
                  <a:lnTo>
                    <a:pt x="580109" y="132176"/>
                  </a:lnTo>
                  <a:lnTo>
                    <a:pt x="564131" y="145006"/>
                  </a:lnTo>
                  <a:lnTo>
                    <a:pt x="547836" y="176663"/>
                  </a:lnTo>
                  <a:lnTo>
                    <a:pt x="533346" y="228944"/>
                  </a:lnTo>
                  <a:lnTo>
                    <a:pt x="532067" y="273782"/>
                  </a:lnTo>
                  <a:lnTo>
                    <a:pt x="544983" y="309520"/>
                  </a:lnTo>
                  <a:lnTo>
                    <a:pt x="556799" y="331070"/>
                  </a:lnTo>
                  <a:lnTo>
                    <a:pt x="578607" y="348926"/>
                  </a:lnTo>
                  <a:lnTo>
                    <a:pt x="633205" y="378786"/>
                  </a:lnTo>
                  <a:lnTo>
                    <a:pt x="660355" y="383680"/>
                  </a:lnTo>
                  <a:lnTo>
                    <a:pt x="709184" y="377624"/>
                  </a:lnTo>
                  <a:lnTo>
                    <a:pt x="762000" y="36253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1069E787-B0DE-498C-89AB-21CCD9B5063E}"/>
                </a:ext>
              </a:extLst>
            </p:cNvPr>
            <p:cNvSpPr/>
            <p:nvPr/>
          </p:nvSpPr>
          <p:spPr>
            <a:xfrm>
              <a:off x="4452620" y="5120640"/>
              <a:ext cx="243841" cy="50801"/>
            </a:xfrm>
            <a:custGeom>
              <a:avLst/>
              <a:gdLst/>
              <a:ahLst/>
              <a:cxnLst/>
              <a:rect l="0" t="0" r="0" b="0"/>
              <a:pathLst>
                <a:path w="243841" h="50801">
                  <a:moveTo>
                    <a:pt x="0" y="50800"/>
                  </a:moveTo>
                  <a:lnTo>
                    <a:pt x="54247" y="33470"/>
                  </a:lnTo>
                  <a:lnTo>
                    <a:pt x="113779" y="20242"/>
                  </a:lnTo>
                  <a:lnTo>
                    <a:pt x="174499" y="12152"/>
                  </a:lnTo>
                  <a:lnTo>
                    <a:pt x="202485" y="8035"/>
                  </a:lnTo>
                  <a:lnTo>
                    <a:pt x="24384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DCD1085-48BC-47BC-8CA3-AA7B7C6CB98B}"/>
                </a:ext>
              </a:extLst>
            </p:cNvPr>
            <p:cNvSpPr/>
            <p:nvPr/>
          </p:nvSpPr>
          <p:spPr>
            <a:xfrm>
              <a:off x="5499100" y="4913184"/>
              <a:ext cx="426721" cy="481777"/>
            </a:xfrm>
            <a:custGeom>
              <a:avLst/>
              <a:gdLst/>
              <a:ahLst/>
              <a:cxnLst/>
              <a:rect l="0" t="0" r="0" b="0"/>
              <a:pathLst>
                <a:path w="426721" h="481777">
                  <a:moveTo>
                    <a:pt x="0" y="481776"/>
                  </a:moveTo>
                  <a:lnTo>
                    <a:pt x="30145" y="445609"/>
                  </a:lnTo>
                  <a:lnTo>
                    <a:pt x="52114" y="395986"/>
                  </a:lnTo>
                  <a:lnTo>
                    <a:pt x="74306" y="334589"/>
                  </a:lnTo>
                  <a:lnTo>
                    <a:pt x="86990" y="284887"/>
                  </a:lnTo>
                  <a:lnTo>
                    <a:pt x="96770" y="233283"/>
                  </a:lnTo>
                  <a:lnTo>
                    <a:pt x="101297" y="176727"/>
                  </a:lnTo>
                  <a:lnTo>
                    <a:pt x="108158" y="123719"/>
                  </a:lnTo>
                  <a:lnTo>
                    <a:pt x="110692" y="71136"/>
                  </a:lnTo>
                  <a:lnTo>
                    <a:pt x="111285" y="32851"/>
                  </a:lnTo>
                  <a:lnTo>
                    <a:pt x="109186" y="25577"/>
                  </a:lnTo>
                  <a:lnTo>
                    <a:pt x="105528" y="26372"/>
                  </a:lnTo>
                  <a:lnTo>
                    <a:pt x="100833" y="32547"/>
                  </a:lnTo>
                  <a:lnTo>
                    <a:pt x="92166" y="85271"/>
                  </a:lnTo>
                  <a:lnTo>
                    <a:pt x="85008" y="145915"/>
                  </a:lnTo>
                  <a:lnTo>
                    <a:pt x="82385" y="208413"/>
                  </a:lnTo>
                  <a:lnTo>
                    <a:pt x="81771" y="253413"/>
                  </a:lnTo>
                  <a:lnTo>
                    <a:pt x="84508" y="296744"/>
                  </a:lnTo>
                  <a:lnTo>
                    <a:pt x="92397" y="353198"/>
                  </a:lnTo>
                  <a:lnTo>
                    <a:pt x="100896" y="382861"/>
                  </a:lnTo>
                  <a:lnTo>
                    <a:pt x="138092" y="434758"/>
                  </a:lnTo>
                  <a:lnTo>
                    <a:pt x="164341" y="451789"/>
                  </a:lnTo>
                  <a:lnTo>
                    <a:pt x="172779" y="452754"/>
                  </a:lnTo>
                  <a:lnTo>
                    <a:pt x="188174" y="447805"/>
                  </a:lnTo>
                  <a:lnTo>
                    <a:pt x="214929" y="426931"/>
                  </a:lnTo>
                  <a:lnTo>
                    <a:pt x="244304" y="388510"/>
                  </a:lnTo>
                  <a:lnTo>
                    <a:pt x="269064" y="330591"/>
                  </a:lnTo>
                  <a:lnTo>
                    <a:pt x="290699" y="268776"/>
                  </a:lnTo>
                  <a:lnTo>
                    <a:pt x="301543" y="224926"/>
                  </a:lnTo>
                  <a:lnTo>
                    <a:pt x="308997" y="180224"/>
                  </a:lnTo>
                  <a:lnTo>
                    <a:pt x="313193" y="119236"/>
                  </a:lnTo>
                  <a:lnTo>
                    <a:pt x="314610" y="57030"/>
                  </a:lnTo>
                  <a:lnTo>
                    <a:pt x="314914" y="0"/>
                  </a:lnTo>
                  <a:lnTo>
                    <a:pt x="311940" y="51749"/>
                  </a:lnTo>
                  <a:lnTo>
                    <a:pt x="306916" y="110897"/>
                  </a:lnTo>
                  <a:lnTo>
                    <a:pt x="305741" y="155510"/>
                  </a:lnTo>
                  <a:lnTo>
                    <a:pt x="305218" y="201678"/>
                  </a:lnTo>
                  <a:lnTo>
                    <a:pt x="301975" y="248538"/>
                  </a:lnTo>
                  <a:lnTo>
                    <a:pt x="297901" y="293448"/>
                  </a:lnTo>
                  <a:lnTo>
                    <a:pt x="295606" y="350465"/>
                  </a:lnTo>
                  <a:lnTo>
                    <a:pt x="294927" y="403107"/>
                  </a:lnTo>
                  <a:lnTo>
                    <a:pt x="295854" y="445421"/>
                  </a:lnTo>
                  <a:lnTo>
                    <a:pt x="297707" y="447380"/>
                  </a:lnTo>
                  <a:lnTo>
                    <a:pt x="300072" y="445299"/>
                  </a:lnTo>
                  <a:lnTo>
                    <a:pt x="318239" y="391455"/>
                  </a:lnTo>
                  <a:lnTo>
                    <a:pt x="336252" y="339868"/>
                  </a:lnTo>
                  <a:lnTo>
                    <a:pt x="362565" y="277262"/>
                  </a:lnTo>
                  <a:lnTo>
                    <a:pt x="389505" y="222541"/>
                  </a:lnTo>
                  <a:lnTo>
                    <a:pt x="413557" y="180959"/>
                  </a:lnTo>
                  <a:lnTo>
                    <a:pt x="426720" y="156656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419C2528-B86D-4B7C-8A79-EC1DE348ADF2}"/>
                </a:ext>
              </a:extLst>
            </p:cNvPr>
            <p:cNvSpPr/>
            <p:nvPr/>
          </p:nvSpPr>
          <p:spPr>
            <a:xfrm>
              <a:off x="5976898" y="5110480"/>
              <a:ext cx="141963" cy="237515"/>
            </a:xfrm>
            <a:custGeom>
              <a:avLst/>
              <a:gdLst/>
              <a:ahLst/>
              <a:cxnLst/>
              <a:rect l="0" t="0" r="0" b="0"/>
              <a:pathLst>
                <a:path w="141963" h="237515">
                  <a:moveTo>
                    <a:pt x="9882" y="0"/>
                  </a:moveTo>
                  <a:lnTo>
                    <a:pt x="1134" y="61959"/>
                  </a:lnTo>
                  <a:lnTo>
                    <a:pt x="0" y="119191"/>
                  </a:lnTo>
                  <a:lnTo>
                    <a:pt x="2787" y="177658"/>
                  </a:lnTo>
                  <a:lnTo>
                    <a:pt x="13875" y="222489"/>
                  </a:lnTo>
                  <a:lnTo>
                    <a:pt x="20447" y="229605"/>
                  </a:lnTo>
                  <a:lnTo>
                    <a:pt x="39789" y="237514"/>
                  </a:lnTo>
                  <a:lnTo>
                    <a:pt x="49011" y="237365"/>
                  </a:lnTo>
                  <a:lnTo>
                    <a:pt x="65279" y="231178"/>
                  </a:lnTo>
                  <a:lnTo>
                    <a:pt x="92524" y="193428"/>
                  </a:lnTo>
                  <a:lnTo>
                    <a:pt x="116652" y="144738"/>
                  </a:lnTo>
                  <a:lnTo>
                    <a:pt x="137848" y="83936"/>
                  </a:lnTo>
                  <a:lnTo>
                    <a:pt x="141962" y="7112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333E80BD-F94F-4D96-8A5E-587C3A804EFC}"/>
                </a:ext>
              </a:extLst>
            </p:cNvPr>
            <p:cNvSpPr/>
            <p:nvPr/>
          </p:nvSpPr>
          <p:spPr>
            <a:xfrm>
              <a:off x="6121791" y="4998720"/>
              <a:ext cx="139310" cy="304698"/>
            </a:xfrm>
            <a:custGeom>
              <a:avLst/>
              <a:gdLst/>
              <a:ahLst/>
              <a:cxnLst/>
              <a:rect l="0" t="0" r="0" b="0"/>
              <a:pathLst>
                <a:path w="139310" h="304698">
                  <a:moveTo>
                    <a:pt x="27549" y="0"/>
                  </a:moveTo>
                  <a:lnTo>
                    <a:pt x="10219" y="61230"/>
                  </a:lnTo>
                  <a:lnTo>
                    <a:pt x="0" y="123311"/>
                  </a:lnTo>
                  <a:lnTo>
                    <a:pt x="948" y="173132"/>
                  </a:lnTo>
                  <a:lnTo>
                    <a:pt x="11382" y="235141"/>
                  </a:lnTo>
                  <a:lnTo>
                    <a:pt x="21003" y="271742"/>
                  </a:lnTo>
                  <a:lnTo>
                    <a:pt x="33670" y="290484"/>
                  </a:lnTo>
                  <a:lnTo>
                    <a:pt x="41790" y="298643"/>
                  </a:lnTo>
                  <a:lnTo>
                    <a:pt x="68874" y="304697"/>
                  </a:lnTo>
                  <a:lnTo>
                    <a:pt x="110162" y="301760"/>
                  </a:lnTo>
                  <a:lnTo>
                    <a:pt x="139309" y="29464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8833297E-5BAD-44BF-9C97-9FDAAC422F1E}"/>
                </a:ext>
              </a:extLst>
            </p:cNvPr>
            <p:cNvSpPr/>
            <p:nvPr/>
          </p:nvSpPr>
          <p:spPr>
            <a:xfrm>
              <a:off x="6301740" y="5073728"/>
              <a:ext cx="60961" cy="231992"/>
            </a:xfrm>
            <a:custGeom>
              <a:avLst/>
              <a:gdLst/>
              <a:ahLst/>
              <a:cxnLst/>
              <a:rect l="0" t="0" r="0" b="0"/>
              <a:pathLst>
                <a:path w="60961" h="231992">
                  <a:moveTo>
                    <a:pt x="60960" y="16432"/>
                  </a:moveTo>
                  <a:lnTo>
                    <a:pt x="55567" y="251"/>
                  </a:lnTo>
                  <a:lnTo>
                    <a:pt x="52849" y="0"/>
                  </a:lnTo>
                  <a:lnTo>
                    <a:pt x="46819" y="11764"/>
                  </a:lnTo>
                  <a:lnTo>
                    <a:pt x="33749" y="64219"/>
                  </a:lnTo>
                  <a:lnTo>
                    <a:pt x="23307" y="125925"/>
                  </a:lnTo>
                  <a:lnTo>
                    <a:pt x="15516" y="181931"/>
                  </a:lnTo>
                  <a:lnTo>
                    <a:pt x="4236" y="229703"/>
                  </a:lnTo>
                  <a:lnTo>
                    <a:pt x="2824" y="231991"/>
                  </a:lnTo>
                  <a:lnTo>
                    <a:pt x="0" y="229792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24A30A7-A934-49EC-84C8-C9C7C39F972E}"/>
                </a:ext>
              </a:extLst>
            </p:cNvPr>
            <p:cNvSpPr/>
            <p:nvPr/>
          </p:nvSpPr>
          <p:spPr>
            <a:xfrm>
              <a:off x="6332220" y="4949306"/>
              <a:ext cx="421356" cy="653193"/>
            </a:xfrm>
            <a:custGeom>
              <a:avLst/>
              <a:gdLst/>
              <a:ahLst/>
              <a:cxnLst/>
              <a:rect l="0" t="0" r="0" b="0"/>
              <a:pathLst>
                <a:path w="421356" h="653193">
                  <a:moveTo>
                    <a:pt x="0" y="120534"/>
                  </a:moveTo>
                  <a:lnTo>
                    <a:pt x="42771" y="75296"/>
                  </a:lnTo>
                  <a:lnTo>
                    <a:pt x="61907" y="71453"/>
                  </a:lnTo>
                  <a:lnTo>
                    <a:pt x="69493" y="74267"/>
                  </a:lnTo>
                  <a:lnTo>
                    <a:pt x="80934" y="86425"/>
                  </a:lnTo>
                  <a:lnTo>
                    <a:pt x="97476" y="124082"/>
                  </a:lnTo>
                  <a:lnTo>
                    <a:pt x="111614" y="183533"/>
                  </a:lnTo>
                  <a:lnTo>
                    <a:pt x="125278" y="244237"/>
                  </a:lnTo>
                  <a:lnTo>
                    <a:pt x="145247" y="302311"/>
                  </a:lnTo>
                  <a:lnTo>
                    <a:pt x="151018" y="312838"/>
                  </a:lnTo>
                  <a:lnTo>
                    <a:pt x="158252" y="315341"/>
                  </a:lnTo>
                  <a:lnTo>
                    <a:pt x="166461" y="312495"/>
                  </a:lnTo>
                  <a:lnTo>
                    <a:pt x="175321" y="306081"/>
                  </a:lnTo>
                  <a:lnTo>
                    <a:pt x="188175" y="286913"/>
                  </a:lnTo>
                  <a:lnTo>
                    <a:pt x="211019" y="232421"/>
                  </a:lnTo>
                  <a:lnTo>
                    <a:pt x="237274" y="169561"/>
                  </a:lnTo>
                  <a:lnTo>
                    <a:pt x="276354" y="106085"/>
                  </a:lnTo>
                  <a:lnTo>
                    <a:pt x="317346" y="53198"/>
                  </a:lnTo>
                  <a:lnTo>
                    <a:pt x="346148" y="33226"/>
                  </a:lnTo>
                  <a:lnTo>
                    <a:pt x="386220" y="16363"/>
                  </a:lnTo>
                  <a:lnTo>
                    <a:pt x="388431" y="16091"/>
                  </a:lnTo>
                  <a:lnTo>
                    <a:pt x="335900" y="46136"/>
                  </a:lnTo>
                  <a:lnTo>
                    <a:pt x="275963" y="99559"/>
                  </a:lnTo>
                  <a:lnTo>
                    <a:pt x="243245" y="147707"/>
                  </a:lnTo>
                  <a:lnTo>
                    <a:pt x="233040" y="169864"/>
                  </a:lnTo>
                  <a:lnTo>
                    <a:pt x="233771" y="197021"/>
                  </a:lnTo>
                  <a:lnTo>
                    <a:pt x="237128" y="212165"/>
                  </a:lnTo>
                  <a:lnTo>
                    <a:pt x="242752" y="223390"/>
                  </a:lnTo>
                  <a:lnTo>
                    <a:pt x="258032" y="238873"/>
                  </a:lnTo>
                  <a:lnTo>
                    <a:pt x="266848" y="242324"/>
                  </a:lnTo>
                  <a:lnTo>
                    <a:pt x="285675" y="243149"/>
                  </a:lnTo>
                  <a:lnTo>
                    <a:pt x="294307" y="239531"/>
                  </a:lnTo>
                  <a:lnTo>
                    <a:pt x="309920" y="226479"/>
                  </a:lnTo>
                  <a:lnTo>
                    <a:pt x="343321" y="165430"/>
                  </a:lnTo>
                  <a:lnTo>
                    <a:pt x="360157" y="106281"/>
                  </a:lnTo>
                  <a:lnTo>
                    <a:pt x="367664" y="52954"/>
                  </a:lnTo>
                  <a:lnTo>
                    <a:pt x="379683" y="4079"/>
                  </a:lnTo>
                  <a:lnTo>
                    <a:pt x="382944" y="0"/>
                  </a:lnTo>
                  <a:lnTo>
                    <a:pt x="386247" y="1796"/>
                  </a:lnTo>
                  <a:lnTo>
                    <a:pt x="392928" y="16962"/>
                  </a:lnTo>
                  <a:lnTo>
                    <a:pt x="403404" y="78710"/>
                  </a:lnTo>
                  <a:lnTo>
                    <a:pt x="406197" y="122265"/>
                  </a:lnTo>
                  <a:lnTo>
                    <a:pt x="411202" y="171728"/>
                  </a:lnTo>
                  <a:lnTo>
                    <a:pt x="417189" y="226824"/>
                  </a:lnTo>
                  <a:lnTo>
                    <a:pt x="421355" y="284049"/>
                  </a:lnTo>
                  <a:lnTo>
                    <a:pt x="419444" y="339587"/>
                  </a:lnTo>
                  <a:lnTo>
                    <a:pt x="417842" y="397384"/>
                  </a:lnTo>
                  <a:lnTo>
                    <a:pt x="416001" y="453552"/>
                  </a:lnTo>
                  <a:lnTo>
                    <a:pt x="411420" y="501093"/>
                  </a:lnTo>
                  <a:lnTo>
                    <a:pt x="402610" y="544801"/>
                  </a:lnTo>
                  <a:lnTo>
                    <a:pt x="387968" y="601466"/>
                  </a:lnTo>
                  <a:lnTo>
                    <a:pt x="377888" y="630051"/>
                  </a:lnTo>
                  <a:lnTo>
                    <a:pt x="362119" y="650280"/>
                  </a:lnTo>
                  <a:lnTo>
                    <a:pt x="350914" y="653192"/>
                  </a:lnTo>
                  <a:lnTo>
                    <a:pt x="323413" y="647395"/>
                  </a:lnTo>
                  <a:lnTo>
                    <a:pt x="298398" y="630520"/>
                  </a:lnTo>
                  <a:lnTo>
                    <a:pt x="277119" y="606839"/>
                  </a:lnTo>
                  <a:lnTo>
                    <a:pt x="252446" y="560644"/>
                  </a:lnTo>
                  <a:lnTo>
                    <a:pt x="234223" y="506818"/>
                  </a:lnTo>
                  <a:lnTo>
                    <a:pt x="233454" y="444022"/>
                  </a:lnTo>
                  <a:lnTo>
                    <a:pt x="235837" y="413320"/>
                  </a:lnTo>
                  <a:lnTo>
                    <a:pt x="255765" y="366015"/>
                  </a:lnTo>
                  <a:lnTo>
                    <a:pt x="269460" y="345912"/>
                  </a:lnTo>
                  <a:lnTo>
                    <a:pt x="296210" y="323030"/>
                  </a:lnTo>
                  <a:lnTo>
                    <a:pt x="353480" y="298303"/>
                  </a:lnTo>
                  <a:lnTo>
                    <a:pt x="375920" y="29325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680535E7-83BE-40DA-990E-3D7CDFE6DB9D}"/>
                </a:ext>
              </a:extLst>
            </p:cNvPr>
            <p:cNvSpPr/>
            <p:nvPr/>
          </p:nvSpPr>
          <p:spPr>
            <a:xfrm>
              <a:off x="6240780" y="4876800"/>
              <a:ext cx="10161" cy="30481"/>
            </a:xfrm>
            <a:custGeom>
              <a:avLst/>
              <a:gdLst/>
              <a:ahLst/>
              <a:cxnLst/>
              <a:rect l="0" t="0" r="0" b="0"/>
              <a:pathLst>
                <a:path w="10161" h="30481">
                  <a:moveTo>
                    <a:pt x="0" y="30480"/>
                  </a:moveTo>
                  <a:lnTo>
                    <a:pt x="1016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19798216-93B0-45C5-8D60-3E88C47AFACC}"/>
                </a:ext>
              </a:extLst>
            </p:cNvPr>
            <p:cNvSpPr/>
            <p:nvPr/>
          </p:nvSpPr>
          <p:spPr>
            <a:xfrm>
              <a:off x="6931660" y="4739642"/>
              <a:ext cx="212537" cy="320039"/>
            </a:xfrm>
            <a:custGeom>
              <a:avLst/>
              <a:gdLst/>
              <a:ahLst/>
              <a:cxnLst/>
              <a:rect l="0" t="0" r="0" b="0"/>
              <a:pathLst>
                <a:path w="212537" h="320039">
                  <a:moveTo>
                    <a:pt x="0" y="25398"/>
                  </a:moveTo>
                  <a:lnTo>
                    <a:pt x="16181" y="9217"/>
                  </a:lnTo>
                  <a:lnTo>
                    <a:pt x="45196" y="1273"/>
                  </a:lnTo>
                  <a:lnTo>
                    <a:pt x="82176" y="0"/>
                  </a:lnTo>
                  <a:lnTo>
                    <a:pt x="132471" y="11977"/>
                  </a:lnTo>
                  <a:lnTo>
                    <a:pt x="191754" y="42794"/>
                  </a:lnTo>
                  <a:lnTo>
                    <a:pt x="206767" y="59094"/>
                  </a:lnTo>
                  <a:lnTo>
                    <a:pt x="212352" y="68182"/>
                  </a:lnTo>
                  <a:lnTo>
                    <a:pt x="212536" y="93332"/>
                  </a:lnTo>
                  <a:lnTo>
                    <a:pt x="199945" y="133203"/>
                  </a:lnTo>
                  <a:lnTo>
                    <a:pt x="178906" y="166466"/>
                  </a:lnTo>
                  <a:lnTo>
                    <a:pt x="132624" y="228496"/>
                  </a:lnTo>
                  <a:lnTo>
                    <a:pt x="119903" y="251131"/>
                  </a:lnTo>
                  <a:lnTo>
                    <a:pt x="102539" y="299612"/>
                  </a:lnTo>
                  <a:lnTo>
                    <a:pt x="91440" y="32003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6518F4F8-FCA2-49BD-A6CA-3E1FAC92EC9D}"/>
                </a:ext>
              </a:extLst>
            </p:cNvPr>
            <p:cNvSpPr/>
            <p:nvPr/>
          </p:nvSpPr>
          <p:spPr>
            <a:xfrm>
              <a:off x="7012940" y="5334000"/>
              <a:ext cx="12701" cy="12701"/>
            </a:xfrm>
            <a:custGeom>
              <a:avLst/>
              <a:gdLst/>
              <a:ahLst/>
              <a:cxnLst/>
              <a:rect l="0" t="0" r="0" b="0"/>
              <a:pathLst>
                <a:path w="12701" h="12701">
                  <a:moveTo>
                    <a:pt x="0" y="0"/>
                  </a:moveTo>
                  <a:lnTo>
                    <a:pt x="12700" y="1270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2350910B-33F7-4B0D-835B-23847A0965D8}"/>
                </a:ext>
              </a:extLst>
            </p:cNvPr>
            <p:cNvSpPr/>
            <p:nvPr/>
          </p:nvSpPr>
          <p:spPr>
            <a:xfrm>
              <a:off x="5509260" y="5049520"/>
              <a:ext cx="162561" cy="20321"/>
            </a:xfrm>
            <a:custGeom>
              <a:avLst/>
              <a:gdLst/>
              <a:ahLst/>
              <a:cxnLst/>
              <a:rect l="0" t="0" r="0" b="0"/>
              <a:pathLst>
                <a:path w="162561" h="20321">
                  <a:moveTo>
                    <a:pt x="0" y="20320"/>
                  </a:moveTo>
                  <a:lnTo>
                    <a:pt x="52249" y="20320"/>
                  </a:lnTo>
                  <a:lnTo>
                    <a:pt x="105273" y="14927"/>
                  </a:lnTo>
                  <a:lnTo>
                    <a:pt x="16256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F9B6A94B-B64E-4E24-8524-E218F4CEAFDE}"/>
                </a:ext>
              </a:extLst>
            </p:cNvPr>
            <p:cNvSpPr/>
            <p:nvPr/>
          </p:nvSpPr>
          <p:spPr>
            <a:xfrm>
              <a:off x="2307586" y="4480560"/>
              <a:ext cx="5005576" cy="1493204"/>
            </a:xfrm>
            <a:custGeom>
              <a:avLst/>
              <a:gdLst/>
              <a:ahLst/>
              <a:cxnLst/>
              <a:rect l="0" t="0" r="0" b="0"/>
              <a:pathLst>
                <a:path w="5005576" h="1493204">
                  <a:moveTo>
                    <a:pt x="4796794" y="121920"/>
                  </a:moveTo>
                  <a:lnTo>
                    <a:pt x="4740545" y="110868"/>
                  </a:lnTo>
                  <a:lnTo>
                    <a:pt x="4696159" y="105719"/>
                  </a:lnTo>
                  <a:lnTo>
                    <a:pt x="4650091" y="103430"/>
                  </a:lnTo>
                  <a:lnTo>
                    <a:pt x="4603275" y="99403"/>
                  </a:lnTo>
                  <a:lnTo>
                    <a:pt x="4552741" y="94979"/>
                  </a:lnTo>
                  <a:lnTo>
                    <a:pt x="4492652" y="93013"/>
                  </a:lnTo>
                  <a:lnTo>
                    <a:pt x="4459695" y="91360"/>
                  </a:lnTo>
                  <a:lnTo>
                    <a:pt x="4425305" y="89129"/>
                  </a:lnTo>
                  <a:lnTo>
                    <a:pt x="4389962" y="86513"/>
                  </a:lnTo>
                  <a:lnTo>
                    <a:pt x="4351724" y="83639"/>
                  </a:lnTo>
                  <a:lnTo>
                    <a:pt x="4311556" y="80595"/>
                  </a:lnTo>
                  <a:lnTo>
                    <a:pt x="4270102" y="77437"/>
                  </a:lnTo>
                  <a:lnTo>
                    <a:pt x="4227790" y="74202"/>
                  </a:lnTo>
                  <a:lnTo>
                    <a:pt x="4184907" y="70917"/>
                  </a:lnTo>
                  <a:lnTo>
                    <a:pt x="4141643" y="67598"/>
                  </a:lnTo>
                  <a:lnTo>
                    <a:pt x="4096995" y="65386"/>
                  </a:lnTo>
                  <a:lnTo>
                    <a:pt x="4051426" y="63910"/>
                  </a:lnTo>
                  <a:lnTo>
                    <a:pt x="4005242" y="62927"/>
                  </a:lnTo>
                  <a:lnTo>
                    <a:pt x="3956390" y="61142"/>
                  </a:lnTo>
                  <a:lnTo>
                    <a:pt x="3905760" y="58823"/>
                  </a:lnTo>
                  <a:lnTo>
                    <a:pt x="3853945" y="56149"/>
                  </a:lnTo>
                  <a:lnTo>
                    <a:pt x="3801339" y="54366"/>
                  </a:lnTo>
                  <a:lnTo>
                    <a:pt x="3748206" y="53177"/>
                  </a:lnTo>
                  <a:lnTo>
                    <a:pt x="3694722" y="52385"/>
                  </a:lnTo>
                  <a:lnTo>
                    <a:pt x="3641004" y="51857"/>
                  </a:lnTo>
                  <a:lnTo>
                    <a:pt x="3587129" y="51504"/>
                  </a:lnTo>
                  <a:lnTo>
                    <a:pt x="3533151" y="51269"/>
                  </a:lnTo>
                  <a:lnTo>
                    <a:pt x="3477974" y="51113"/>
                  </a:lnTo>
                  <a:lnTo>
                    <a:pt x="3421998" y="51009"/>
                  </a:lnTo>
                  <a:lnTo>
                    <a:pt x="3365490" y="50939"/>
                  </a:lnTo>
                  <a:lnTo>
                    <a:pt x="3309756" y="52022"/>
                  </a:lnTo>
                  <a:lnTo>
                    <a:pt x="3254538" y="53872"/>
                  </a:lnTo>
                  <a:lnTo>
                    <a:pt x="3199663" y="56235"/>
                  </a:lnTo>
                  <a:lnTo>
                    <a:pt x="3143889" y="57810"/>
                  </a:lnTo>
                  <a:lnTo>
                    <a:pt x="3087515" y="58861"/>
                  </a:lnTo>
                  <a:lnTo>
                    <a:pt x="3030742" y="59561"/>
                  </a:lnTo>
                  <a:lnTo>
                    <a:pt x="2973701" y="61156"/>
                  </a:lnTo>
                  <a:lnTo>
                    <a:pt x="2916484" y="63348"/>
                  </a:lnTo>
                  <a:lnTo>
                    <a:pt x="2859147" y="65939"/>
                  </a:lnTo>
                  <a:lnTo>
                    <a:pt x="2802860" y="68795"/>
                  </a:lnTo>
                  <a:lnTo>
                    <a:pt x="2747274" y="71827"/>
                  </a:lnTo>
                  <a:lnTo>
                    <a:pt x="2692154" y="74979"/>
                  </a:lnTo>
                  <a:lnTo>
                    <a:pt x="2637345" y="77079"/>
                  </a:lnTo>
                  <a:lnTo>
                    <a:pt x="2582743" y="78480"/>
                  </a:lnTo>
                  <a:lnTo>
                    <a:pt x="2528280" y="79413"/>
                  </a:lnTo>
                  <a:lnTo>
                    <a:pt x="2473909" y="80035"/>
                  </a:lnTo>
                  <a:lnTo>
                    <a:pt x="2419599" y="80450"/>
                  </a:lnTo>
                  <a:lnTo>
                    <a:pt x="2365331" y="80727"/>
                  </a:lnTo>
                  <a:lnTo>
                    <a:pt x="2312219" y="82040"/>
                  </a:lnTo>
                  <a:lnTo>
                    <a:pt x="2259876" y="84045"/>
                  </a:lnTo>
                  <a:lnTo>
                    <a:pt x="2208049" y="86510"/>
                  </a:lnTo>
                  <a:lnTo>
                    <a:pt x="2155435" y="88153"/>
                  </a:lnTo>
                  <a:lnTo>
                    <a:pt x="2102297" y="89249"/>
                  </a:lnTo>
                  <a:lnTo>
                    <a:pt x="2048809" y="89979"/>
                  </a:lnTo>
                  <a:lnTo>
                    <a:pt x="1996218" y="90466"/>
                  </a:lnTo>
                  <a:lnTo>
                    <a:pt x="1944223" y="90791"/>
                  </a:lnTo>
                  <a:lnTo>
                    <a:pt x="1892627" y="91007"/>
                  </a:lnTo>
                  <a:lnTo>
                    <a:pt x="1841296" y="91152"/>
                  </a:lnTo>
                  <a:lnTo>
                    <a:pt x="1790142" y="91248"/>
                  </a:lnTo>
                  <a:lnTo>
                    <a:pt x="1739106" y="91312"/>
                  </a:lnTo>
                  <a:lnTo>
                    <a:pt x="1687020" y="91355"/>
                  </a:lnTo>
                  <a:lnTo>
                    <a:pt x="1634234" y="91383"/>
                  </a:lnTo>
                  <a:lnTo>
                    <a:pt x="1580981" y="91402"/>
                  </a:lnTo>
                  <a:lnTo>
                    <a:pt x="1529674" y="92543"/>
                  </a:lnTo>
                  <a:lnTo>
                    <a:pt x="1479665" y="94434"/>
                  </a:lnTo>
                  <a:lnTo>
                    <a:pt x="1430521" y="96822"/>
                  </a:lnTo>
                  <a:lnTo>
                    <a:pt x="1380825" y="99544"/>
                  </a:lnTo>
                  <a:lnTo>
                    <a:pt x="1330761" y="102487"/>
                  </a:lnTo>
                  <a:lnTo>
                    <a:pt x="1280452" y="105578"/>
                  </a:lnTo>
                  <a:lnTo>
                    <a:pt x="1232238" y="109897"/>
                  </a:lnTo>
                  <a:lnTo>
                    <a:pt x="1185419" y="115034"/>
                  </a:lnTo>
                  <a:lnTo>
                    <a:pt x="1139531" y="120716"/>
                  </a:lnTo>
                  <a:lnTo>
                    <a:pt x="1094263" y="125633"/>
                  </a:lnTo>
                  <a:lnTo>
                    <a:pt x="1049409" y="130040"/>
                  </a:lnTo>
                  <a:lnTo>
                    <a:pt x="1004830" y="134107"/>
                  </a:lnTo>
                  <a:lnTo>
                    <a:pt x="960436" y="140204"/>
                  </a:lnTo>
                  <a:lnTo>
                    <a:pt x="916164" y="147656"/>
                  </a:lnTo>
                  <a:lnTo>
                    <a:pt x="871974" y="156011"/>
                  </a:lnTo>
                  <a:lnTo>
                    <a:pt x="828967" y="164967"/>
                  </a:lnTo>
                  <a:lnTo>
                    <a:pt x="786750" y="174325"/>
                  </a:lnTo>
                  <a:lnTo>
                    <a:pt x="745058" y="183950"/>
                  </a:lnTo>
                  <a:lnTo>
                    <a:pt x="703717" y="193754"/>
                  </a:lnTo>
                  <a:lnTo>
                    <a:pt x="662609" y="203676"/>
                  </a:lnTo>
                  <a:lnTo>
                    <a:pt x="621657" y="213677"/>
                  </a:lnTo>
                  <a:lnTo>
                    <a:pt x="583067" y="225989"/>
                  </a:lnTo>
                  <a:lnTo>
                    <a:pt x="546052" y="239842"/>
                  </a:lnTo>
                  <a:lnTo>
                    <a:pt x="510086" y="254722"/>
                  </a:lnTo>
                  <a:lnTo>
                    <a:pt x="475949" y="270285"/>
                  </a:lnTo>
                  <a:lnTo>
                    <a:pt x="443030" y="286306"/>
                  </a:lnTo>
                  <a:lnTo>
                    <a:pt x="410925" y="302630"/>
                  </a:lnTo>
                  <a:lnTo>
                    <a:pt x="348159" y="335821"/>
                  </a:lnTo>
                  <a:lnTo>
                    <a:pt x="288654" y="369387"/>
                  </a:lnTo>
                  <a:lnTo>
                    <a:pt x="235867" y="403121"/>
                  </a:lnTo>
                  <a:lnTo>
                    <a:pt x="189075" y="439938"/>
                  </a:lnTo>
                  <a:lnTo>
                    <a:pt x="127662" y="498746"/>
                  </a:lnTo>
                  <a:lnTo>
                    <a:pt x="76728" y="559068"/>
                  </a:lnTo>
                  <a:lnTo>
                    <a:pt x="36049" y="616829"/>
                  </a:lnTo>
                  <a:lnTo>
                    <a:pt x="15600" y="653453"/>
                  </a:lnTo>
                  <a:lnTo>
                    <a:pt x="0" y="712152"/>
                  </a:lnTo>
                  <a:lnTo>
                    <a:pt x="1524" y="771313"/>
                  </a:lnTo>
                  <a:lnTo>
                    <a:pt x="10254" y="826221"/>
                  </a:lnTo>
                  <a:lnTo>
                    <a:pt x="28896" y="883758"/>
                  </a:lnTo>
                  <a:lnTo>
                    <a:pt x="63143" y="937055"/>
                  </a:lnTo>
                  <a:lnTo>
                    <a:pt x="109666" y="988595"/>
                  </a:lnTo>
                  <a:lnTo>
                    <a:pt x="165847" y="1038485"/>
                  </a:lnTo>
                  <a:lnTo>
                    <a:pt x="226519" y="1083497"/>
                  </a:lnTo>
                  <a:lnTo>
                    <a:pt x="271092" y="1115613"/>
                  </a:lnTo>
                  <a:lnTo>
                    <a:pt x="323264" y="1145692"/>
                  </a:lnTo>
                  <a:lnTo>
                    <a:pt x="381447" y="1172983"/>
                  </a:lnTo>
                  <a:lnTo>
                    <a:pt x="444936" y="1196402"/>
                  </a:lnTo>
                  <a:lnTo>
                    <a:pt x="477671" y="1207387"/>
                  </a:lnTo>
                  <a:lnTo>
                    <a:pt x="510783" y="1218099"/>
                  </a:lnTo>
                  <a:lnTo>
                    <a:pt x="544147" y="1228626"/>
                  </a:lnTo>
                  <a:lnTo>
                    <a:pt x="579936" y="1239030"/>
                  </a:lnTo>
                  <a:lnTo>
                    <a:pt x="617342" y="1249354"/>
                  </a:lnTo>
                  <a:lnTo>
                    <a:pt x="655826" y="1259623"/>
                  </a:lnTo>
                  <a:lnTo>
                    <a:pt x="695028" y="1269855"/>
                  </a:lnTo>
                  <a:lnTo>
                    <a:pt x="734710" y="1280064"/>
                  </a:lnTo>
                  <a:lnTo>
                    <a:pt x="774712" y="1290256"/>
                  </a:lnTo>
                  <a:lnTo>
                    <a:pt x="816055" y="1300437"/>
                  </a:lnTo>
                  <a:lnTo>
                    <a:pt x="858292" y="1310612"/>
                  </a:lnTo>
                  <a:lnTo>
                    <a:pt x="901126" y="1320782"/>
                  </a:lnTo>
                  <a:lnTo>
                    <a:pt x="945487" y="1329819"/>
                  </a:lnTo>
                  <a:lnTo>
                    <a:pt x="990865" y="1338102"/>
                  </a:lnTo>
                  <a:lnTo>
                    <a:pt x="1036921" y="1345881"/>
                  </a:lnTo>
                  <a:lnTo>
                    <a:pt x="1084559" y="1355583"/>
                  </a:lnTo>
                  <a:lnTo>
                    <a:pt x="1133251" y="1366567"/>
                  </a:lnTo>
                  <a:lnTo>
                    <a:pt x="1182645" y="1378404"/>
                  </a:lnTo>
                  <a:lnTo>
                    <a:pt x="1233637" y="1388554"/>
                  </a:lnTo>
                  <a:lnTo>
                    <a:pt x="1285694" y="1397578"/>
                  </a:lnTo>
                  <a:lnTo>
                    <a:pt x="1338460" y="1405852"/>
                  </a:lnTo>
                  <a:lnTo>
                    <a:pt x="1391701" y="1413626"/>
                  </a:lnTo>
                  <a:lnTo>
                    <a:pt x="1445256" y="1421066"/>
                  </a:lnTo>
                  <a:lnTo>
                    <a:pt x="1499022" y="1428284"/>
                  </a:lnTo>
                  <a:lnTo>
                    <a:pt x="1554057" y="1435354"/>
                  </a:lnTo>
                  <a:lnTo>
                    <a:pt x="1609938" y="1442325"/>
                  </a:lnTo>
                  <a:lnTo>
                    <a:pt x="1666383" y="1449230"/>
                  </a:lnTo>
                  <a:lnTo>
                    <a:pt x="1723205" y="1454962"/>
                  </a:lnTo>
                  <a:lnTo>
                    <a:pt x="1780277" y="1459913"/>
                  </a:lnTo>
                  <a:lnTo>
                    <a:pt x="1837516" y="1464342"/>
                  </a:lnTo>
                  <a:lnTo>
                    <a:pt x="1895995" y="1469552"/>
                  </a:lnTo>
                  <a:lnTo>
                    <a:pt x="1955301" y="1475283"/>
                  </a:lnTo>
                  <a:lnTo>
                    <a:pt x="2015159" y="1481363"/>
                  </a:lnTo>
                  <a:lnTo>
                    <a:pt x="2075384" y="1485415"/>
                  </a:lnTo>
                  <a:lnTo>
                    <a:pt x="2135854" y="1488117"/>
                  </a:lnTo>
                  <a:lnTo>
                    <a:pt x="2196488" y="1489918"/>
                  </a:lnTo>
                  <a:lnTo>
                    <a:pt x="2257230" y="1491119"/>
                  </a:lnTo>
                  <a:lnTo>
                    <a:pt x="2318044" y="1491919"/>
                  </a:lnTo>
                  <a:lnTo>
                    <a:pt x="2378908" y="1492453"/>
                  </a:lnTo>
                  <a:lnTo>
                    <a:pt x="2440933" y="1492809"/>
                  </a:lnTo>
                  <a:lnTo>
                    <a:pt x="2503730" y="1493046"/>
                  </a:lnTo>
                  <a:lnTo>
                    <a:pt x="2567045" y="1493203"/>
                  </a:lnTo>
                  <a:lnTo>
                    <a:pt x="2629575" y="1492180"/>
                  </a:lnTo>
                  <a:lnTo>
                    <a:pt x="2691581" y="1490369"/>
                  </a:lnTo>
                  <a:lnTo>
                    <a:pt x="2753239" y="1488033"/>
                  </a:lnTo>
                  <a:lnTo>
                    <a:pt x="2815793" y="1485346"/>
                  </a:lnTo>
                  <a:lnTo>
                    <a:pt x="2878945" y="1482426"/>
                  </a:lnTo>
                  <a:lnTo>
                    <a:pt x="2942494" y="1479351"/>
                  </a:lnTo>
                  <a:lnTo>
                    <a:pt x="3006310" y="1475042"/>
                  </a:lnTo>
                  <a:lnTo>
                    <a:pt x="3070302" y="1469913"/>
                  </a:lnTo>
                  <a:lnTo>
                    <a:pt x="3134413" y="1464235"/>
                  </a:lnTo>
                  <a:lnTo>
                    <a:pt x="3197473" y="1459322"/>
                  </a:lnTo>
                  <a:lnTo>
                    <a:pt x="3259833" y="1454916"/>
                  </a:lnTo>
                  <a:lnTo>
                    <a:pt x="3321726" y="1450851"/>
                  </a:lnTo>
                  <a:lnTo>
                    <a:pt x="3383309" y="1447012"/>
                  </a:lnTo>
                  <a:lnTo>
                    <a:pt x="3444685" y="1443323"/>
                  </a:lnTo>
                  <a:lnTo>
                    <a:pt x="3505920" y="1439736"/>
                  </a:lnTo>
                  <a:lnTo>
                    <a:pt x="3567065" y="1435086"/>
                  </a:lnTo>
                  <a:lnTo>
                    <a:pt x="3628148" y="1429728"/>
                  </a:lnTo>
                  <a:lnTo>
                    <a:pt x="3689190" y="1423899"/>
                  </a:lnTo>
                  <a:lnTo>
                    <a:pt x="3749075" y="1417755"/>
                  </a:lnTo>
                  <a:lnTo>
                    <a:pt x="3808190" y="1411401"/>
                  </a:lnTo>
                  <a:lnTo>
                    <a:pt x="3866791" y="1404907"/>
                  </a:lnTo>
                  <a:lnTo>
                    <a:pt x="3923921" y="1396063"/>
                  </a:lnTo>
                  <a:lnTo>
                    <a:pt x="3980070" y="1385651"/>
                  </a:lnTo>
                  <a:lnTo>
                    <a:pt x="4035565" y="1374194"/>
                  </a:lnTo>
                  <a:lnTo>
                    <a:pt x="4089494" y="1363169"/>
                  </a:lnTo>
                  <a:lnTo>
                    <a:pt x="4142381" y="1352433"/>
                  </a:lnTo>
                  <a:lnTo>
                    <a:pt x="4194572" y="1341888"/>
                  </a:lnTo>
                  <a:lnTo>
                    <a:pt x="4246299" y="1329214"/>
                  </a:lnTo>
                  <a:lnTo>
                    <a:pt x="4297719" y="1315121"/>
                  </a:lnTo>
                  <a:lnTo>
                    <a:pt x="4348930" y="1300081"/>
                  </a:lnTo>
                  <a:lnTo>
                    <a:pt x="4397747" y="1285538"/>
                  </a:lnTo>
                  <a:lnTo>
                    <a:pt x="4444967" y="1271327"/>
                  </a:lnTo>
                  <a:lnTo>
                    <a:pt x="4491122" y="1257338"/>
                  </a:lnTo>
                  <a:lnTo>
                    <a:pt x="4534311" y="1241239"/>
                  </a:lnTo>
                  <a:lnTo>
                    <a:pt x="4575521" y="1223733"/>
                  </a:lnTo>
                  <a:lnTo>
                    <a:pt x="4615412" y="1205289"/>
                  </a:lnTo>
                  <a:lnTo>
                    <a:pt x="4653295" y="1185090"/>
                  </a:lnTo>
                  <a:lnTo>
                    <a:pt x="4689840" y="1163722"/>
                  </a:lnTo>
                  <a:lnTo>
                    <a:pt x="4725491" y="1141574"/>
                  </a:lnTo>
                  <a:lnTo>
                    <a:pt x="4758290" y="1118907"/>
                  </a:lnTo>
                  <a:lnTo>
                    <a:pt x="4818816" y="1072649"/>
                  </a:lnTo>
                  <a:lnTo>
                    <a:pt x="4866788" y="1022739"/>
                  </a:lnTo>
                  <a:lnTo>
                    <a:pt x="4905796" y="970453"/>
                  </a:lnTo>
                  <a:lnTo>
                    <a:pt x="4938184" y="917111"/>
                  </a:lnTo>
                  <a:lnTo>
                    <a:pt x="4964621" y="860289"/>
                  </a:lnTo>
                  <a:lnTo>
                    <a:pt x="4985402" y="801169"/>
                  </a:lnTo>
                  <a:lnTo>
                    <a:pt x="4998401" y="741026"/>
                  </a:lnTo>
                  <a:lnTo>
                    <a:pt x="5004930" y="680429"/>
                  </a:lnTo>
                  <a:lnTo>
                    <a:pt x="5005575" y="620760"/>
                  </a:lnTo>
                  <a:lnTo>
                    <a:pt x="4998335" y="564136"/>
                  </a:lnTo>
                  <a:lnTo>
                    <a:pt x="4984581" y="508866"/>
                  </a:lnTo>
                  <a:lnTo>
                    <a:pt x="4964922" y="455327"/>
                  </a:lnTo>
                  <a:lnTo>
                    <a:pt x="4937371" y="405191"/>
                  </a:lnTo>
                  <a:lnTo>
                    <a:pt x="4903300" y="356568"/>
                  </a:lnTo>
                  <a:lnTo>
                    <a:pt x="4863320" y="308617"/>
                  </a:lnTo>
                  <a:lnTo>
                    <a:pt x="4815450" y="260965"/>
                  </a:lnTo>
                  <a:lnTo>
                    <a:pt x="4761059" y="219466"/>
                  </a:lnTo>
                  <a:lnTo>
                    <a:pt x="4701888" y="182207"/>
                  </a:lnTo>
                  <a:lnTo>
                    <a:pt x="4670306" y="164370"/>
                  </a:lnTo>
                  <a:lnTo>
                    <a:pt x="4637961" y="146833"/>
                  </a:lnTo>
                  <a:lnTo>
                    <a:pt x="4605110" y="130626"/>
                  </a:lnTo>
                  <a:lnTo>
                    <a:pt x="4571920" y="115306"/>
                  </a:lnTo>
                  <a:lnTo>
                    <a:pt x="4538505" y="100577"/>
                  </a:lnTo>
                  <a:lnTo>
                    <a:pt x="4503810" y="87371"/>
                  </a:lnTo>
                  <a:lnTo>
                    <a:pt x="4468262" y="75181"/>
                  </a:lnTo>
                  <a:lnTo>
                    <a:pt x="4432146" y="63668"/>
                  </a:lnTo>
                  <a:lnTo>
                    <a:pt x="4394523" y="53734"/>
                  </a:lnTo>
                  <a:lnTo>
                    <a:pt x="4355893" y="44854"/>
                  </a:lnTo>
                  <a:lnTo>
                    <a:pt x="4316594" y="36676"/>
                  </a:lnTo>
                  <a:lnTo>
                    <a:pt x="4277976" y="30095"/>
                  </a:lnTo>
                  <a:lnTo>
                    <a:pt x="4239813" y="24579"/>
                  </a:lnTo>
                  <a:lnTo>
                    <a:pt x="4201953" y="19773"/>
                  </a:lnTo>
                  <a:lnTo>
                    <a:pt x="4165424" y="16569"/>
                  </a:lnTo>
                  <a:lnTo>
                    <a:pt x="4129783" y="14432"/>
                  </a:lnTo>
                  <a:lnTo>
                    <a:pt x="4094733" y="13008"/>
                  </a:lnTo>
                  <a:lnTo>
                    <a:pt x="4034716" y="8416"/>
                  </a:lnTo>
                  <a:lnTo>
                    <a:pt x="3979443" y="3740"/>
                  </a:lnTo>
                  <a:lnTo>
                    <a:pt x="3950480" y="2493"/>
                  </a:lnTo>
                  <a:lnTo>
                    <a:pt x="3862074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252B1EC1-EDE8-4CEA-BBC6-0A071F500D11}"/>
                </a:ext>
              </a:extLst>
            </p:cNvPr>
            <p:cNvSpPr/>
            <p:nvPr/>
          </p:nvSpPr>
          <p:spPr>
            <a:xfrm>
              <a:off x="1851660" y="5313680"/>
              <a:ext cx="487681" cy="30444"/>
            </a:xfrm>
            <a:custGeom>
              <a:avLst/>
              <a:gdLst/>
              <a:ahLst/>
              <a:cxnLst/>
              <a:rect l="0" t="0" r="0" b="0"/>
              <a:pathLst>
                <a:path w="487681" h="30444">
                  <a:moveTo>
                    <a:pt x="487680" y="20320"/>
                  </a:moveTo>
                  <a:lnTo>
                    <a:pt x="427389" y="23330"/>
                  </a:lnTo>
                  <a:lnTo>
                    <a:pt x="367272" y="29067"/>
                  </a:lnTo>
                  <a:lnTo>
                    <a:pt x="312398" y="30061"/>
                  </a:lnTo>
                  <a:lnTo>
                    <a:pt x="253241" y="30356"/>
                  </a:lnTo>
                  <a:lnTo>
                    <a:pt x="192815" y="30443"/>
                  </a:lnTo>
                  <a:lnTo>
                    <a:pt x="137407" y="25075"/>
                  </a:lnTo>
                  <a:lnTo>
                    <a:pt x="77357" y="20131"/>
                  </a:lnTo>
                  <a:lnTo>
                    <a:pt x="14094" y="4201"/>
                  </a:ln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2265010B-8AEF-4CCF-9D13-CA9D6A86AEE4}"/>
                </a:ext>
              </a:extLst>
            </p:cNvPr>
            <p:cNvSpPr/>
            <p:nvPr/>
          </p:nvSpPr>
          <p:spPr>
            <a:xfrm>
              <a:off x="195591" y="4351562"/>
              <a:ext cx="1300470" cy="541315"/>
            </a:xfrm>
            <a:custGeom>
              <a:avLst/>
              <a:gdLst/>
              <a:ahLst/>
              <a:cxnLst/>
              <a:rect l="0" t="0" r="0" b="0"/>
              <a:pathLst>
                <a:path w="1300470" h="541315">
                  <a:moveTo>
                    <a:pt x="10149" y="210278"/>
                  </a:moveTo>
                  <a:lnTo>
                    <a:pt x="7139" y="271559"/>
                  </a:lnTo>
                  <a:lnTo>
                    <a:pt x="2107" y="326272"/>
                  </a:lnTo>
                  <a:lnTo>
                    <a:pt x="407" y="385214"/>
                  </a:lnTo>
                  <a:lnTo>
                    <a:pt x="113" y="442859"/>
                  </a:lnTo>
                  <a:lnTo>
                    <a:pt x="26" y="493805"/>
                  </a:lnTo>
                  <a:lnTo>
                    <a:pt x="0" y="537499"/>
                  </a:lnTo>
                  <a:lnTo>
                    <a:pt x="2254" y="541314"/>
                  </a:lnTo>
                  <a:lnTo>
                    <a:pt x="6015" y="538213"/>
                  </a:lnTo>
                  <a:lnTo>
                    <a:pt x="33116" y="480943"/>
                  </a:lnTo>
                  <a:lnTo>
                    <a:pt x="52692" y="435083"/>
                  </a:lnTo>
                  <a:lnTo>
                    <a:pt x="58831" y="430139"/>
                  </a:lnTo>
                  <a:lnTo>
                    <a:pt x="66310" y="429101"/>
                  </a:lnTo>
                  <a:lnTo>
                    <a:pt x="74683" y="430667"/>
                  </a:lnTo>
                  <a:lnTo>
                    <a:pt x="82523" y="437355"/>
                  </a:lnTo>
                  <a:lnTo>
                    <a:pt x="118241" y="493443"/>
                  </a:lnTo>
                  <a:lnTo>
                    <a:pt x="144153" y="524848"/>
                  </a:lnTo>
                  <a:lnTo>
                    <a:pt x="166414" y="536354"/>
                  </a:lnTo>
                  <a:lnTo>
                    <a:pt x="178673" y="539422"/>
                  </a:lnTo>
                  <a:lnTo>
                    <a:pt x="190231" y="535823"/>
                  </a:lnTo>
                  <a:lnTo>
                    <a:pt x="212106" y="516772"/>
                  </a:lnTo>
                  <a:lnTo>
                    <a:pt x="232673" y="474313"/>
                  </a:lnTo>
                  <a:lnTo>
                    <a:pt x="245917" y="425984"/>
                  </a:lnTo>
                  <a:lnTo>
                    <a:pt x="256991" y="375916"/>
                  </a:lnTo>
                  <a:lnTo>
                    <a:pt x="262028" y="325334"/>
                  </a:lnTo>
                  <a:lnTo>
                    <a:pt x="248636" y="265784"/>
                  </a:lnTo>
                  <a:lnTo>
                    <a:pt x="230469" y="202299"/>
                  </a:lnTo>
                  <a:lnTo>
                    <a:pt x="201231" y="148097"/>
                  </a:lnTo>
                  <a:lnTo>
                    <a:pt x="199685" y="125445"/>
                  </a:lnTo>
                  <a:lnTo>
                    <a:pt x="203889" y="101455"/>
                  </a:lnTo>
                  <a:lnTo>
                    <a:pt x="213284" y="79503"/>
                  </a:lnTo>
                  <a:lnTo>
                    <a:pt x="265035" y="26101"/>
                  </a:lnTo>
                  <a:lnTo>
                    <a:pt x="294892" y="7321"/>
                  </a:lnTo>
                  <a:lnTo>
                    <a:pt x="330580" y="0"/>
                  </a:lnTo>
                  <a:lnTo>
                    <a:pt x="341174" y="2359"/>
                  </a:lnTo>
                  <a:lnTo>
                    <a:pt x="358966" y="14011"/>
                  </a:lnTo>
                  <a:lnTo>
                    <a:pt x="368379" y="33490"/>
                  </a:lnTo>
                  <a:lnTo>
                    <a:pt x="374422" y="82788"/>
                  </a:lnTo>
                  <a:lnTo>
                    <a:pt x="370075" y="133368"/>
                  </a:lnTo>
                  <a:lnTo>
                    <a:pt x="367031" y="196647"/>
                  </a:lnTo>
                  <a:lnTo>
                    <a:pt x="363308" y="242225"/>
                  </a:lnTo>
                  <a:lnTo>
                    <a:pt x="359020" y="287694"/>
                  </a:lnTo>
                  <a:lnTo>
                    <a:pt x="357114" y="330481"/>
                  </a:lnTo>
                  <a:lnTo>
                    <a:pt x="356041" y="392649"/>
                  </a:lnTo>
                  <a:lnTo>
                    <a:pt x="355723" y="443181"/>
                  </a:lnTo>
                  <a:lnTo>
                    <a:pt x="356744" y="504513"/>
                  </a:lnTo>
                  <a:lnTo>
                    <a:pt x="358617" y="503520"/>
                  </a:lnTo>
                  <a:lnTo>
                    <a:pt x="379904" y="447662"/>
                  </a:lnTo>
                  <a:lnTo>
                    <a:pt x="398690" y="390211"/>
                  </a:lnTo>
                  <a:lnTo>
                    <a:pt x="420289" y="347506"/>
                  </a:lnTo>
                  <a:lnTo>
                    <a:pt x="466785" y="284860"/>
                  </a:lnTo>
                  <a:lnTo>
                    <a:pt x="473747" y="276933"/>
                  </a:lnTo>
                  <a:lnTo>
                    <a:pt x="482903" y="272777"/>
                  </a:lnTo>
                  <a:lnTo>
                    <a:pt x="505118" y="271169"/>
                  </a:lnTo>
                  <a:lnTo>
                    <a:pt x="515106" y="274578"/>
                  </a:lnTo>
                  <a:lnTo>
                    <a:pt x="532225" y="287398"/>
                  </a:lnTo>
                  <a:lnTo>
                    <a:pt x="541338" y="310405"/>
                  </a:lnTo>
                  <a:lnTo>
                    <a:pt x="552582" y="365774"/>
                  </a:lnTo>
                  <a:lnTo>
                    <a:pt x="558692" y="426048"/>
                  </a:lnTo>
                  <a:lnTo>
                    <a:pt x="572769" y="483577"/>
                  </a:lnTo>
                  <a:lnTo>
                    <a:pt x="579398" y="490690"/>
                  </a:lnTo>
                  <a:lnTo>
                    <a:pt x="598805" y="498595"/>
                  </a:lnTo>
                  <a:lnTo>
                    <a:pt x="608044" y="498445"/>
                  </a:lnTo>
                  <a:lnTo>
                    <a:pt x="624330" y="492257"/>
                  </a:lnTo>
                  <a:lnTo>
                    <a:pt x="674163" y="438389"/>
                  </a:lnTo>
                  <a:lnTo>
                    <a:pt x="714662" y="375125"/>
                  </a:lnTo>
                  <a:lnTo>
                    <a:pt x="742698" y="319705"/>
                  </a:lnTo>
                  <a:lnTo>
                    <a:pt x="773272" y="256520"/>
                  </a:lnTo>
                  <a:lnTo>
                    <a:pt x="791353" y="203566"/>
                  </a:lnTo>
                  <a:lnTo>
                    <a:pt x="795112" y="192257"/>
                  </a:lnTo>
                  <a:lnTo>
                    <a:pt x="791973" y="189233"/>
                  </a:lnTo>
                  <a:lnTo>
                    <a:pt x="773434" y="197915"/>
                  </a:lnTo>
                  <a:lnTo>
                    <a:pt x="747443" y="228189"/>
                  </a:lnTo>
                  <a:lnTo>
                    <a:pt x="730837" y="271151"/>
                  </a:lnTo>
                  <a:lnTo>
                    <a:pt x="724160" y="319629"/>
                  </a:lnTo>
                  <a:lnTo>
                    <a:pt x="722182" y="364347"/>
                  </a:lnTo>
                  <a:lnTo>
                    <a:pt x="730750" y="392395"/>
                  </a:lnTo>
                  <a:lnTo>
                    <a:pt x="737777" y="406196"/>
                  </a:lnTo>
                  <a:lnTo>
                    <a:pt x="748105" y="414268"/>
                  </a:lnTo>
                  <a:lnTo>
                    <a:pt x="774633" y="420226"/>
                  </a:lnTo>
                  <a:lnTo>
                    <a:pt x="799218" y="416100"/>
                  </a:lnTo>
                  <a:lnTo>
                    <a:pt x="820304" y="405612"/>
                  </a:lnTo>
                  <a:lnTo>
                    <a:pt x="844868" y="379538"/>
                  </a:lnTo>
                  <a:lnTo>
                    <a:pt x="880287" y="317750"/>
                  </a:lnTo>
                  <a:lnTo>
                    <a:pt x="903306" y="258841"/>
                  </a:lnTo>
                  <a:lnTo>
                    <a:pt x="907000" y="246040"/>
                  </a:lnTo>
                  <a:lnTo>
                    <a:pt x="908334" y="245408"/>
                  </a:lnTo>
                  <a:lnTo>
                    <a:pt x="905374" y="295152"/>
                  </a:lnTo>
                  <a:lnTo>
                    <a:pt x="899062" y="354608"/>
                  </a:lnTo>
                  <a:lnTo>
                    <a:pt x="893926" y="408706"/>
                  </a:lnTo>
                  <a:lnTo>
                    <a:pt x="884937" y="471971"/>
                  </a:lnTo>
                  <a:lnTo>
                    <a:pt x="885343" y="450251"/>
                  </a:lnTo>
                  <a:lnTo>
                    <a:pt x="895021" y="398875"/>
                  </a:lnTo>
                  <a:lnTo>
                    <a:pt x="904511" y="351201"/>
                  </a:lnTo>
                  <a:lnTo>
                    <a:pt x="917831" y="289918"/>
                  </a:lnTo>
                  <a:lnTo>
                    <a:pt x="932462" y="243570"/>
                  </a:lnTo>
                  <a:lnTo>
                    <a:pt x="943494" y="226579"/>
                  </a:lnTo>
                  <a:lnTo>
                    <a:pt x="951855" y="223404"/>
                  </a:lnTo>
                  <a:lnTo>
                    <a:pt x="973186" y="225895"/>
                  </a:lnTo>
                  <a:lnTo>
                    <a:pt x="1020077" y="236651"/>
                  </a:lnTo>
                  <a:lnTo>
                    <a:pt x="1075401" y="238412"/>
                  </a:lnTo>
                  <a:lnTo>
                    <a:pt x="1136265" y="229465"/>
                  </a:lnTo>
                  <a:lnTo>
                    <a:pt x="1163143" y="221064"/>
                  </a:lnTo>
                  <a:lnTo>
                    <a:pt x="1218498" y="178542"/>
                  </a:lnTo>
                  <a:lnTo>
                    <a:pt x="1250452" y="138910"/>
                  </a:lnTo>
                  <a:lnTo>
                    <a:pt x="1260553" y="118728"/>
                  </a:lnTo>
                  <a:lnTo>
                    <a:pt x="1261441" y="108605"/>
                  </a:lnTo>
                  <a:lnTo>
                    <a:pt x="1256406" y="88326"/>
                  </a:lnTo>
                  <a:lnTo>
                    <a:pt x="1248516" y="83821"/>
                  </a:lnTo>
                  <a:lnTo>
                    <a:pt x="1224697" y="84836"/>
                  </a:lnTo>
                  <a:lnTo>
                    <a:pt x="1184948" y="103496"/>
                  </a:lnTo>
                  <a:lnTo>
                    <a:pt x="1149965" y="135866"/>
                  </a:lnTo>
                  <a:lnTo>
                    <a:pt x="1128938" y="174056"/>
                  </a:lnTo>
                  <a:lnTo>
                    <a:pt x="1115558" y="219364"/>
                  </a:lnTo>
                  <a:lnTo>
                    <a:pt x="1115231" y="263143"/>
                  </a:lnTo>
                  <a:lnTo>
                    <a:pt x="1127678" y="299320"/>
                  </a:lnTo>
                  <a:lnTo>
                    <a:pt x="1151058" y="326094"/>
                  </a:lnTo>
                  <a:lnTo>
                    <a:pt x="1207304" y="359310"/>
                  </a:lnTo>
                  <a:lnTo>
                    <a:pt x="1229711" y="366826"/>
                  </a:lnTo>
                  <a:lnTo>
                    <a:pt x="1274869" y="371650"/>
                  </a:lnTo>
                  <a:lnTo>
                    <a:pt x="1300469" y="372838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884790B-0CB8-4C1D-B549-D86489B5F7B8}"/>
                </a:ext>
              </a:extLst>
            </p:cNvPr>
            <p:cNvSpPr/>
            <p:nvPr/>
          </p:nvSpPr>
          <p:spPr>
            <a:xfrm>
              <a:off x="205740" y="5151120"/>
              <a:ext cx="10037" cy="193041"/>
            </a:xfrm>
            <a:custGeom>
              <a:avLst/>
              <a:gdLst/>
              <a:ahLst/>
              <a:cxnLst/>
              <a:rect l="0" t="0" r="0" b="0"/>
              <a:pathLst>
                <a:path w="10037" h="193041">
                  <a:moveTo>
                    <a:pt x="0" y="0"/>
                  </a:moveTo>
                  <a:lnTo>
                    <a:pt x="8042" y="58270"/>
                  </a:lnTo>
                  <a:lnTo>
                    <a:pt x="9532" y="107952"/>
                  </a:lnTo>
                  <a:lnTo>
                    <a:pt x="10036" y="170589"/>
                  </a:lnTo>
                  <a:lnTo>
                    <a:pt x="7095" y="185696"/>
                  </a:lnTo>
                  <a:lnTo>
                    <a:pt x="0" y="19304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BF94AB1-269D-4D37-BEC8-1E56FBA52DC8}"/>
                </a:ext>
              </a:extLst>
            </p:cNvPr>
            <p:cNvSpPr/>
            <p:nvPr/>
          </p:nvSpPr>
          <p:spPr>
            <a:xfrm>
              <a:off x="226060" y="5069840"/>
              <a:ext cx="1" cy="10161"/>
            </a:xfrm>
            <a:custGeom>
              <a:avLst/>
              <a:gdLst/>
              <a:ahLst/>
              <a:cxnLst/>
              <a:rect l="0" t="0" r="0" b="0"/>
              <a:pathLst>
                <a:path w="1" h="10161">
                  <a:moveTo>
                    <a:pt x="0" y="0"/>
                  </a:moveTo>
                  <a:lnTo>
                    <a:pt x="0" y="1016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731994BE-BF28-4BEC-82F9-B2F79C40D902}"/>
                </a:ext>
              </a:extLst>
            </p:cNvPr>
            <p:cNvSpPr/>
            <p:nvPr/>
          </p:nvSpPr>
          <p:spPr>
            <a:xfrm>
              <a:off x="358140" y="5039360"/>
              <a:ext cx="91441" cy="261717"/>
            </a:xfrm>
            <a:custGeom>
              <a:avLst/>
              <a:gdLst/>
              <a:ahLst/>
              <a:cxnLst/>
              <a:rect l="0" t="0" r="0" b="0"/>
              <a:pathLst>
                <a:path w="91441" h="261717">
                  <a:moveTo>
                    <a:pt x="91440" y="0"/>
                  </a:moveTo>
                  <a:lnTo>
                    <a:pt x="33933" y="57507"/>
                  </a:lnTo>
                  <a:lnTo>
                    <a:pt x="13566" y="88661"/>
                  </a:lnTo>
                  <a:lnTo>
                    <a:pt x="11302" y="99747"/>
                  </a:lnTo>
                  <a:lnTo>
                    <a:pt x="14807" y="121097"/>
                  </a:lnTo>
                  <a:lnTo>
                    <a:pt x="29474" y="146763"/>
                  </a:lnTo>
                  <a:lnTo>
                    <a:pt x="74346" y="193636"/>
                  </a:lnTo>
                  <a:lnTo>
                    <a:pt x="80044" y="203597"/>
                  </a:lnTo>
                  <a:lnTo>
                    <a:pt x="80456" y="213625"/>
                  </a:lnTo>
                  <a:lnTo>
                    <a:pt x="71883" y="233798"/>
                  </a:lnTo>
                  <a:lnTo>
                    <a:pt x="53773" y="251041"/>
                  </a:lnTo>
                  <a:lnTo>
                    <a:pt x="42622" y="258801"/>
                  </a:lnTo>
                  <a:lnTo>
                    <a:pt x="32930" y="261716"/>
                  </a:lnTo>
                  <a:lnTo>
                    <a:pt x="24211" y="261402"/>
                  </a:lnTo>
                  <a:lnTo>
                    <a:pt x="0" y="25400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F63135D6-F007-4D9E-B7FB-DBC88A03BDA6}"/>
                </a:ext>
              </a:extLst>
            </p:cNvPr>
            <p:cNvSpPr/>
            <p:nvPr/>
          </p:nvSpPr>
          <p:spPr>
            <a:xfrm>
              <a:off x="632460" y="4981310"/>
              <a:ext cx="680721" cy="322211"/>
            </a:xfrm>
            <a:custGeom>
              <a:avLst/>
              <a:gdLst/>
              <a:ahLst/>
              <a:cxnLst/>
              <a:rect l="0" t="0" r="0" b="0"/>
              <a:pathLst>
                <a:path w="680721" h="322211">
                  <a:moveTo>
                    <a:pt x="0" y="322210"/>
                  </a:moveTo>
                  <a:lnTo>
                    <a:pt x="10787" y="311423"/>
                  </a:lnTo>
                  <a:lnTo>
                    <a:pt x="33531" y="258492"/>
                  </a:lnTo>
                  <a:lnTo>
                    <a:pt x="50065" y="205891"/>
                  </a:lnTo>
                  <a:lnTo>
                    <a:pt x="57732" y="158299"/>
                  </a:lnTo>
                  <a:lnTo>
                    <a:pt x="65716" y="97044"/>
                  </a:lnTo>
                  <a:lnTo>
                    <a:pt x="70052" y="41461"/>
                  </a:lnTo>
                  <a:lnTo>
                    <a:pt x="70646" y="14176"/>
                  </a:lnTo>
                  <a:lnTo>
                    <a:pt x="69675" y="12996"/>
                  </a:lnTo>
                  <a:lnTo>
                    <a:pt x="63016" y="61860"/>
                  </a:lnTo>
                  <a:lnTo>
                    <a:pt x="61569" y="109979"/>
                  </a:lnTo>
                  <a:lnTo>
                    <a:pt x="61141" y="159984"/>
                  </a:lnTo>
                  <a:lnTo>
                    <a:pt x="64024" y="210549"/>
                  </a:lnTo>
                  <a:lnTo>
                    <a:pt x="75038" y="261279"/>
                  </a:lnTo>
                  <a:lnTo>
                    <a:pt x="80505" y="278203"/>
                  </a:lnTo>
                  <a:lnTo>
                    <a:pt x="88666" y="287228"/>
                  </a:lnTo>
                  <a:lnTo>
                    <a:pt x="98622" y="290986"/>
                  </a:lnTo>
                  <a:lnTo>
                    <a:pt x="109774" y="291234"/>
                  </a:lnTo>
                  <a:lnTo>
                    <a:pt x="119467" y="286884"/>
                  </a:lnTo>
                  <a:lnTo>
                    <a:pt x="136258" y="270009"/>
                  </a:lnTo>
                  <a:lnTo>
                    <a:pt x="166563" y="221253"/>
                  </a:lnTo>
                  <a:lnTo>
                    <a:pt x="193097" y="173638"/>
                  </a:lnTo>
                  <a:lnTo>
                    <a:pt x="214631" y="118262"/>
                  </a:lnTo>
                  <a:lnTo>
                    <a:pt x="228663" y="67863"/>
                  </a:lnTo>
                  <a:lnTo>
                    <a:pt x="240508" y="16338"/>
                  </a:lnTo>
                  <a:lnTo>
                    <a:pt x="242359" y="0"/>
                  </a:lnTo>
                  <a:lnTo>
                    <a:pt x="243710" y="59109"/>
                  </a:lnTo>
                  <a:lnTo>
                    <a:pt x="243802" y="111045"/>
                  </a:lnTo>
                  <a:lnTo>
                    <a:pt x="243828" y="162684"/>
                  </a:lnTo>
                  <a:lnTo>
                    <a:pt x="243837" y="213732"/>
                  </a:lnTo>
                  <a:lnTo>
                    <a:pt x="243839" y="247656"/>
                  </a:lnTo>
                  <a:lnTo>
                    <a:pt x="246097" y="256703"/>
                  </a:lnTo>
                  <a:lnTo>
                    <a:pt x="249860" y="260476"/>
                  </a:lnTo>
                  <a:lnTo>
                    <a:pt x="254627" y="260734"/>
                  </a:lnTo>
                  <a:lnTo>
                    <a:pt x="258933" y="257519"/>
                  </a:lnTo>
                  <a:lnTo>
                    <a:pt x="266729" y="244916"/>
                  </a:lnTo>
                  <a:lnTo>
                    <a:pt x="284372" y="188425"/>
                  </a:lnTo>
                  <a:lnTo>
                    <a:pt x="303399" y="135607"/>
                  </a:lnTo>
                  <a:lnTo>
                    <a:pt x="335541" y="90270"/>
                  </a:lnTo>
                  <a:lnTo>
                    <a:pt x="342228" y="82917"/>
                  </a:lnTo>
                  <a:lnTo>
                    <a:pt x="348943" y="83659"/>
                  </a:lnTo>
                  <a:lnTo>
                    <a:pt x="355678" y="89798"/>
                  </a:lnTo>
                  <a:lnTo>
                    <a:pt x="375943" y="128417"/>
                  </a:lnTo>
                  <a:lnTo>
                    <a:pt x="397624" y="185968"/>
                  </a:lnTo>
                  <a:lnTo>
                    <a:pt x="414541" y="205590"/>
                  </a:lnTo>
                  <a:lnTo>
                    <a:pt x="425374" y="213983"/>
                  </a:lnTo>
                  <a:lnTo>
                    <a:pt x="446442" y="220299"/>
                  </a:lnTo>
                  <a:lnTo>
                    <a:pt x="456801" y="220402"/>
                  </a:lnTo>
                  <a:lnTo>
                    <a:pt x="474332" y="214498"/>
                  </a:lnTo>
                  <a:lnTo>
                    <a:pt x="489650" y="203218"/>
                  </a:lnTo>
                  <a:lnTo>
                    <a:pt x="517880" y="165371"/>
                  </a:lnTo>
                  <a:lnTo>
                    <a:pt x="545198" y="114746"/>
                  </a:lnTo>
                  <a:lnTo>
                    <a:pt x="560163" y="63936"/>
                  </a:lnTo>
                  <a:lnTo>
                    <a:pt x="560960" y="22165"/>
                  </a:lnTo>
                  <a:lnTo>
                    <a:pt x="557982" y="17193"/>
                  </a:lnTo>
                  <a:lnTo>
                    <a:pt x="553739" y="17265"/>
                  </a:lnTo>
                  <a:lnTo>
                    <a:pt x="548653" y="20700"/>
                  </a:lnTo>
                  <a:lnTo>
                    <a:pt x="539991" y="36558"/>
                  </a:lnTo>
                  <a:lnTo>
                    <a:pt x="533507" y="59787"/>
                  </a:lnTo>
                  <a:lnTo>
                    <a:pt x="532115" y="105727"/>
                  </a:lnTo>
                  <a:lnTo>
                    <a:pt x="544998" y="158348"/>
                  </a:lnTo>
                  <a:lnTo>
                    <a:pt x="556805" y="185036"/>
                  </a:lnTo>
                  <a:lnTo>
                    <a:pt x="567630" y="193507"/>
                  </a:lnTo>
                  <a:lnTo>
                    <a:pt x="597720" y="202920"/>
                  </a:lnTo>
                  <a:lnTo>
                    <a:pt x="636560" y="202826"/>
                  </a:lnTo>
                  <a:lnTo>
                    <a:pt x="680720" y="19013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33B3C762-2830-4A1B-929A-053FBE6924AD}"/>
                </a:ext>
              </a:extLst>
            </p:cNvPr>
            <p:cNvSpPr/>
            <p:nvPr/>
          </p:nvSpPr>
          <p:spPr>
            <a:xfrm>
              <a:off x="662940" y="5069840"/>
              <a:ext cx="132081" cy="60961"/>
            </a:xfrm>
            <a:custGeom>
              <a:avLst/>
              <a:gdLst/>
              <a:ahLst/>
              <a:cxnLst/>
              <a:rect l="0" t="0" r="0" b="0"/>
              <a:pathLst>
                <a:path w="132081" h="60961">
                  <a:moveTo>
                    <a:pt x="0" y="60960"/>
                  </a:moveTo>
                  <a:lnTo>
                    <a:pt x="60291" y="38856"/>
                  </a:lnTo>
                  <a:lnTo>
                    <a:pt x="122098" y="5864"/>
                  </a:lnTo>
                  <a:lnTo>
                    <a:pt x="13208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662284D-EFD5-4C3D-A501-FDFB405ED724}"/>
                </a:ext>
              </a:extLst>
            </p:cNvPr>
            <p:cNvSpPr/>
            <p:nvPr/>
          </p:nvSpPr>
          <p:spPr>
            <a:xfrm>
              <a:off x="185420" y="5457846"/>
              <a:ext cx="1198881" cy="488765"/>
            </a:xfrm>
            <a:custGeom>
              <a:avLst/>
              <a:gdLst/>
              <a:ahLst/>
              <a:cxnLst/>
              <a:rect l="0" t="0" r="0" b="0"/>
              <a:pathLst>
                <a:path w="1198881" h="488765">
                  <a:moveTo>
                    <a:pt x="0" y="485754"/>
                  </a:moveTo>
                  <a:lnTo>
                    <a:pt x="10787" y="474967"/>
                  </a:lnTo>
                  <a:lnTo>
                    <a:pt x="33624" y="415099"/>
                  </a:lnTo>
                  <a:lnTo>
                    <a:pt x="43955" y="368111"/>
                  </a:lnTo>
                  <a:lnTo>
                    <a:pt x="59559" y="316684"/>
                  </a:lnTo>
                  <a:lnTo>
                    <a:pt x="73088" y="265699"/>
                  </a:lnTo>
                  <a:lnTo>
                    <a:pt x="84246" y="214844"/>
                  </a:lnTo>
                  <a:lnTo>
                    <a:pt x="98130" y="156332"/>
                  </a:lnTo>
                  <a:lnTo>
                    <a:pt x="104950" y="132758"/>
                  </a:lnTo>
                  <a:lnTo>
                    <a:pt x="106091" y="130761"/>
                  </a:lnTo>
                  <a:lnTo>
                    <a:pt x="102414" y="187947"/>
                  </a:lnTo>
                  <a:lnTo>
                    <a:pt x="101841" y="249380"/>
                  </a:lnTo>
                  <a:lnTo>
                    <a:pt x="101672" y="312236"/>
                  </a:lnTo>
                  <a:lnTo>
                    <a:pt x="101621" y="373757"/>
                  </a:lnTo>
                  <a:lnTo>
                    <a:pt x="107000" y="424097"/>
                  </a:lnTo>
                  <a:lnTo>
                    <a:pt x="115743" y="462217"/>
                  </a:lnTo>
                  <a:lnTo>
                    <a:pt x="122318" y="470063"/>
                  </a:lnTo>
                  <a:lnTo>
                    <a:pt x="141664" y="478780"/>
                  </a:lnTo>
                  <a:lnTo>
                    <a:pt x="149758" y="477718"/>
                  </a:lnTo>
                  <a:lnTo>
                    <a:pt x="156283" y="473623"/>
                  </a:lnTo>
                  <a:lnTo>
                    <a:pt x="167673" y="457784"/>
                  </a:lnTo>
                  <a:lnTo>
                    <a:pt x="193381" y="398614"/>
                  </a:lnTo>
                  <a:lnTo>
                    <a:pt x="213461" y="341778"/>
                  </a:lnTo>
                  <a:lnTo>
                    <a:pt x="230700" y="279029"/>
                  </a:lnTo>
                  <a:lnTo>
                    <a:pt x="239129" y="234702"/>
                  </a:lnTo>
                  <a:lnTo>
                    <a:pt x="250221" y="172797"/>
                  </a:lnTo>
                  <a:lnTo>
                    <a:pt x="260657" y="120462"/>
                  </a:lnTo>
                  <a:lnTo>
                    <a:pt x="277691" y="60433"/>
                  </a:lnTo>
                  <a:lnTo>
                    <a:pt x="279954" y="58838"/>
                  </a:lnTo>
                  <a:lnTo>
                    <a:pt x="282469" y="72117"/>
                  </a:lnTo>
                  <a:lnTo>
                    <a:pt x="284083" y="134746"/>
                  </a:lnTo>
                  <a:lnTo>
                    <a:pt x="284362" y="193603"/>
                  </a:lnTo>
                  <a:lnTo>
                    <a:pt x="284428" y="237752"/>
                  </a:lnTo>
                  <a:lnTo>
                    <a:pt x="284457" y="280705"/>
                  </a:lnTo>
                  <a:lnTo>
                    <a:pt x="284473" y="339955"/>
                  </a:lnTo>
                  <a:lnTo>
                    <a:pt x="284478" y="390249"/>
                  </a:lnTo>
                  <a:lnTo>
                    <a:pt x="284479" y="405151"/>
                  </a:lnTo>
                  <a:lnTo>
                    <a:pt x="286737" y="408312"/>
                  </a:lnTo>
                  <a:lnTo>
                    <a:pt x="290500" y="403646"/>
                  </a:lnTo>
                  <a:lnTo>
                    <a:pt x="307369" y="352883"/>
                  </a:lnTo>
                  <a:lnTo>
                    <a:pt x="329683" y="289631"/>
                  </a:lnTo>
                  <a:lnTo>
                    <a:pt x="355832" y="235493"/>
                  </a:lnTo>
                  <a:lnTo>
                    <a:pt x="382739" y="191853"/>
                  </a:lnTo>
                  <a:lnTo>
                    <a:pt x="392884" y="187091"/>
                  </a:lnTo>
                  <a:lnTo>
                    <a:pt x="419208" y="187821"/>
                  </a:lnTo>
                  <a:lnTo>
                    <a:pt x="429614" y="193434"/>
                  </a:lnTo>
                  <a:lnTo>
                    <a:pt x="444187" y="211713"/>
                  </a:lnTo>
                  <a:lnTo>
                    <a:pt x="466538" y="265281"/>
                  </a:lnTo>
                  <a:lnTo>
                    <a:pt x="485314" y="321128"/>
                  </a:lnTo>
                  <a:lnTo>
                    <a:pt x="496412" y="337704"/>
                  </a:lnTo>
                  <a:lnTo>
                    <a:pt x="503661" y="339641"/>
                  </a:lnTo>
                  <a:lnTo>
                    <a:pt x="511881" y="337545"/>
                  </a:lnTo>
                  <a:lnTo>
                    <a:pt x="520747" y="332761"/>
                  </a:lnTo>
                  <a:lnTo>
                    <a:pt x="544013" y="304455"/>
                  </a:lnTo>
                  <a:lnTo>
                    <a:pt x="579084" y="246324"/>
                  </a:lnTo>
                  <a:lnTo>
                    <a:pt x="605914" y="183498"/>
                  </a:lnTo>
                  <a:lnTo>
                    <a:pt x="627812" y="132664"/>
                  </a:lnTo>
                  <a:lnTo>
                    <a:pt x="631901" y="132955"/>
                  </a:lnTo>
                  <a:lnTo>
                    <a:pt x="636445" y="154353"/>
                  </a:lnTo>
                  <a:lnTo>
                    <a:pt x="639362" y="216256"/>
                  </a:lnTo>
                  <a:lnTo>
                    <a:pt x="640996" y="264917"/>
                  </a:lnTo>
                  <a:lnTo>
                    <a:pt x="651090" y="319376"/>
                  </a:lnTo>
                  <a:lnTo>
                    <a:pt x="654193" y="330808"/>
                  </a:lnTo>
                  <a:lnTo>
                    <a:pt x="661907" y="335044"/>
                  </a:lnTo>
                  <a:lnTo>
                    <a:pt x="672693" y="334481"/>
                  </a:lnTo>
                  <a:lnTo>
                    <a:pt x="685529" y="330718"/>
                  </a:lnTo>
                  <a:lnTo>
                    <a:pt x="705811" y="314497"/>
                  </a:lnTo>
                  <a:lnTo>
                    <a:pt x="742622" y="256502"/>
                  </a:lnTo>
                  <a:lnTo>
                    <a:pt x="767046" y="199576"/>
                  </a:lnTo>
                  <a:lnTo>
                    <a:pt x="783188" y="145205"/>
                  </a:lnTo>
                  <a:lnTo>
                    <a:pt x="798756" y="92487"/>
                  </a:lnTo>
                  <a:lnTo>
                    <a:pt x="805806" y="70515"/>
                  </a:lnTo>
                  <a:lnTo>
                    <a:pt x="808137" y="68946"/>
                  </a:lnTo>
                  <a:lnTo>
                    <a:pt x="810728" y="82254"/>
                  </a:lnTo>
                  <a:lnTo>
                    <a:pt x="811262" y="136789"/>
                  </a:lnTo>
                  <a:lnTo>
                    <a:pt x="805696" y="185304"/>
                  </a:lnTo>
                  <a:lnTo>
                    <a:pt x="803546" y="234297"/>
                  </a:lnTo>
                  <a:lnTo>
                    <a:pt x="802819" y="291878"/>
                  </a:lnTo>
                  <a:lnTo>
                    <a:pt x="802719" y="309276"/>
                  </a:lnTo>
                  <a:lnTo>
                    <a:pt x="802650" y="260220"/>
                  </a:lnTo>
                  <a:lnTo>
                    <a:pt x="803771" y="196820"/>
                  </a:lnTo>
                  <a:lnTo>
                    <a:pt x="813692" y="135964"/>
                  </a:lnTo>
                  <a:lnTo>
                    <a:pt x="831916" y="85268"/>
                  </a:lnTo>
                  <a:lnTo>
                    <a:pt x="837962" y="78781"/>
                  </a:lnTo>
                  <a:lnTo>
                    <a:pt x="844250" y="76714"/>
                  </a:lnTo>
                  <a:lnTo>
                    <a:pt x="850700" y="77594"/>
                  </a:lnTo>
                  <a:lnTo>
                    <a:pt x="863888" y="90614"/>
                  </a:lnTo>
                  <a:lnTo>
                    <a:pt x="880995" y="123330"/>
                  </a:lnTo>
                  <a:lnTo>
                    <a:pt x="902282" y="174840"/>
                  </a:lnTo>
                  <a:lnTo>
                    <a:pt x="926867" y="230949"/>
                  </a:lnTo>
                  <a:lnTo>
                    <a:pt x="932871" y="241377"/>
                  </a:lnTo>
                  <a:lnTo>
                    <a:pt x="939132" y="246071"/>
                  </a:lnTo>
                  <a:lnTo>
                    <a:pt x="945563" y="246943"/>
                  </a:lnTo>
                  <a:lnTo>
                    <a:pt x="952109" y="245267"/>
                  </a:lnTo>
                  <a:lnTo>
                    <a:pt x="957602" y="239633"/>
                  </a:lnTo>
                  <a:lnTo>
                    <a:pt x="983586" y="180250"/>
                  </a:lnTo>
                  <a:lnTo>
                    <a:pt x="1003660" y="123911"/>
                  </a:lnTo>
                  <a:lnTo>
                    <a:pt x="1037896" y="69298"/>
                  </a:lnTo>
                  <a:lnTo>
                    <a:pt x="1086366" y="10026"/>
                  </a:lnTo>
                  <a:lnTo>
                    <a:pt x="1093391" y="2656"/>
                  </a:lnTo>
                  <a:lnTo>
                    <a:pt x="1093558" y="0"/>
                  </a:lnTo>
                  <a:lnTo>
                    <a:pt x="1081703" y="3069"/>
                  </a:lnTo>
                  <a:lnTo>
                    <a:pt x="1055035" y="17490"/>
                  </a:lnTo>
                  <a:lnTo>
                    <a:pt x="1031078" y="46850"/>
                  </a:lnTo>
                  <a:lnTo>
                    <a:pt x="1010867" y="98354"/>
                  </a:lnTo>
                  <a:lnTo>
                    <a:pt x="996004" y="158701"/>
                  </a:lnTo>
                  <a:lnTo>
                    <a:pt x="991308" y="185739"/>
                  </a:lnTo>
                  <a:lnTo>
                    <a:pt x="992985" y="209045"/>
                  </a:lnTo>
                  <a:lnTo>
                    <a:pt x="1000503" y="227682"/>
                  </a:lnTo>
                  <a:lnTo>
                    <a:pt x="1005668" y="235813"/>
                  </a:lnTo>
                  <a:lnTo>
                    <a:pt x="1013628" y="236718"/>
                  </a:lnTo>
                  <a:lnTo>
                    <a:pt x="1034513" y="225682"/>
                  </a:lnTo>
                  <a:lnTo>
                    <a:pt x="1060871" y="194081"/>
                  </a:lnTo>
                  <a:lnTo>
                    <a:pt x="1088876" y="135966"/>
                  </a:lnTo>
                  <a:lnTo>
                    <a:pt x="1101438" y="90233"/>
                  </a:lnTo>
                  <a:lnTo>
                    <a:pt x="1106791" y="43944"/>
                  </a:lnTo>
                  <a:lnTo>
                    <a:pt x="1109265" y="47845"/>
                  </a:lnTo>
                  <a:lnTo>
                    <a:pt x="1121347" y="105492"/>
                  </a:lnTo>
                  <a:lnTo>
                    <a:pt x="1127920" y="148920"/>
                  </a:lnTo>
                  <a:lnTo>
                    <a:pt x="1133476" y="197197"/>
                  </a:lnTo>
                  <a:lnTo>
                    <a:pt x="1135945" y="244994"/>
                  </a:lnTo>
                  <a:lnTo>
                    <a:pt x="1140052" y="289567"/>
                  </a:lnTo>
                  <a:lnTo>
                    <a:pt x="1144512" y="333085"/>
                  </a:lnTo>
                  <a:lnTo>
                    <a:pt x="1146494" y="378766"/>
                  </a:lnTo>
                  <a:lnTo>
                    <a:pt x="1142217" y="438124"/>
                  </a:lnTo>
                  <a:lnTo>
                    <a:pt x="1133799" y="480673"/>
                  </a:lnTo>
                  <a:lnTo>
                    <a:pt x="1126142" y="486882"/>
                  </a:lnTo>
                  <a:lnTo>
                    <a:pt x="1115392" y="488764"/>
                  </a:lnTo>
                  <a:lnTo>
                    <a:pt x="1091783" y="484834"/>
                  </a:lnTo>
                  <a:lnTo>
                    <a:pt x="1073764" y="475561"/>
                  </a:lnTo>
                  <a:lnTo>
                    <a:pt x="1061241" y="457894"/>
                  </a:lnTo>
                  <a:lnTo>
                    <a:pt x="1053040" y="434990"/>
                  </a:lnTo>
                  <a:lnTo>
                    <a:pt x="1049396" y="409758"/>
                  </a:lnTo>
                  <a:lnTo>
                    <a:pt x="1058131" y="353985"/>
                  </a:lnTo>
                  <a:lnTo>
                    <a:pt x="1088292" y="296789"/>
                  </a:lnTo>
                  <a:lnTo>
                    <a:pt x="1120173" y="255889"/>
                  </a:lnTo>
                  <a:lnTo>
                    <a:pt x="1180807" y="198696"/>
                  </a:lnTo>
                  <a:lnTo>
                    <a:pt x="1198880" y="180954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BE55DB0-C43A-4C70-A302-A94D8824CCCA}"/>
                </a:ext>
              </a:extLst>
            </p:cNvPr>
            <p:cNvSpPr/>
            <p:nvPr/>
          </p:nvSpPr>
          <p:spPr>
            <a:xfrm>
              <a:off x="1485900" y="5293360"/>
              <a:ext cx="88797" cy="233681"/>
            </a:xfrm>
            <a:custGeom>
              <a:avLst/>
              <a:gdLst/>
              <a:ahLst/>
              <a:cxnLst/>
              <a:rect l="0" t="0" r="0" b="0"/>
              <a:pathLst>
                <a:path w="88797" h="233681">
                  <a:moveTo>
                    <a:pt x="0" y="0"/>
                  </a:moveTo>
                  <a:lnTo>
                    <a:pt x="30187" y="9240"/>
                  </a:lnTo>
                  <a:lnTo>
                    <a:pt x="67249" y="38024"/>
                  </a:lnTo>
                  <a:lnTo>
                    <a:pt x="82516" y="63195"/>
                  </a:lnTo>
                  <a:lnTo>
                    <a:pt x="88796" y="108283"/>
                  </a:lnTo>
                  <a:lnTo>
                    <a:pt x="79869" y="153753"/>
                  </a:lnTo>
                  <a:lnTo>
                    <a:pt x="56189" y="214221"/>
                  </a:lnTo>
                  <a:lnTo>
                    <a:pt x="50800" y="23368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456113E6-479C-4033-BD3C-43AE274132C0}"/>
                </a:ext>
              </a:extLst>
            </p:cNvPr>
            <p:cNvSpPr/>
            <p:nvPr/>
          </p:nvSpPr>
          <p:spPr>
            <a:xfrm>
              <a:off x="1587500" y="5740400"/>
              <a:ext cx="12701" cy="12701"/>
            </a:xfrm>
            <a:custGeom>
              <a:avLst/>
              <a:gdLst/>
              <a:ahLst/>
              <a:cxnLst/>
              <a:rect l="0" t="0" r="0" b="0"/>
              <a:pathLst>
                <a:path w="12701" h="12701">
                  <a:moveTo>
                    <a:pt x="0" y="0"/>
                  </a:moveTo>
                  <a:lnTo>
                    <a:pt x="12700" y="1270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E273892A-4D1E-4E94-BDF1-AF9A2C5539EE}"/>
                </a:ext>
              </a:extLst>
            </p:cNvPr>
            <p:cNvSpPr/>
            <p:nvPr/>
          </p:nvSpPr>
          <p:spPr>
            <a:xfrm>
              <a:off x="195580" y="5577840"/>
              <a:ext cx="152401" cy="91441"/>
            </a:xfrm>
            <a:custGeom>
              <a:avLst/>
              <a:gdLst/>
              <a:ahLst/>
              <a:cxnLst/>
              <a:rect l="0" t="0" r="0" b="0"/>
              <a:pathLst>
                <a:path w="152401" h="91441">
                  <a:moveTo>
                    <a:pt x="0" y="91440"/>
                  </a:moveTo>
                  <a:lnTo>
                    <a:pt x="58972" y="65999"/>
                  </a:lnTo>
                  <a:lnTo>
                    <a:pt x="120617" y="26941"/>
                  </a:lnTo>
                  <a:lnTo>
                    <a:pt x="15240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A36397F-BC99-4D92-9AF3-737B75E16FF9}"/>
                </a:ext>
              </a:extLst>
            </p:cNvPr>
            <p:cNvSpPr/>
            <p:nvPr/>
          </p:nvSpPr>
          <p:spPr>
            <a:xfrm>
              <a:off x="855980" y="5425440"/>
              <a:ext cx="10161" cy="1"/>
            </a:xfrm>
            <a:custGeom>
              <a:avLst/>
              <a:gdLst/>
              <a:ahLst/>
              <a:cxnLst/>
              <a:rect l="0" t="0" r="0" b="0"/>
              <a:pathLst>
                <a:path w="10161" h="1">
                  <a:moveTo>
                    <a:pt x="10160" y="0"/>
                  </a:moveTo>
                  <a:lnTo>
                    <a:pt x="0" y="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8D89D064-E146-4043-819A-F5A7CA042005}"/>
                </a:ext>
              </a:extLst>
            </p:cNvPr>
            <p:cNvSpPr/>
            <p:nvPr/>
          </p:nvSpPr>
          <p:spPr>
            <a:xfrm>
              <a:off x="35692" y="3902050"/>
              <a:ext cx="1953586" cy="2155956"/>
            </a:xfrm>
            <a:custGeom>
              <a:avLst/>
              <a:gdLst/>
              <a:ahLst/>
              <a:cxnLst/>
              <a:rect l="0" t="0" r="0" b="0"/>
              <a:pathLst>
                <a:path w="1953586" h="2155956">
                  <a:moveTo>
                    <a:pt x="1633088" y="111150"/>
                  </a:moveTo>
                  <a:lnTo>
                    <a:pt x="1599412" y="82867"/>
                  </a:lnTo>
                  <a:lnTo>
                    <a:pt x="1545114" y="56728"/>
                  </a:lnTo>
                  <a:lnTo>
                    <a:pt x="1494384" y="37703"/>
                  </a:lnTo>
                  <a:lnTo>
                    <a:pt x="1452532" y="28459"/>
                  </a:lnTo>
                  <a:lnTo>
                    <a:pt x="1407591" y="20588"/>
                  </a:lnTo>
                  <a:lnTo>
                    <a:pt x="1360147" y="13327"/>
                  </a:lnTo>
                  <a:lnTo>
                    <a:pt x="1308957" y="6337"/>
                  </a:lnTo>
                  <a:lnTo>
                    <a:pt x="1256102" y="2477"/>
                  </a:lnTo>
                  <a:lnTo>
                    <a:pt x="1202508" y="763"/>
                  </a:lnTo>
                  <a:lnTo>
                    <a:pt x="1148584" y="0"/>
                  </a:lnTo>
                  <a:lnTo>
                    <a:pt x="1091504" y="2671"/>
                  </a:lnTo>
                  <a:lnTo>
                    <a:pt x="1033397" y="8751"/>
                  </a:lnTo>
                  <a:lnTo>
                    <a:pt x="977468" y="18978"/>
                  </a:lnTo>
                  <a:lnTo>
                    <a:pt x="919497" y="31050"/>
                  </a:lnTo>
                  <a:lnTo>
                    <a:pt x="859865" y="45070"/>
                  </a:lnTo>
                  <a:lnTo>
                    <a:pt x="799496" y="62590"/>
                  </a:lnTo>
                  <a:lnTo>
                    <a:pt x="741809" y="84676"/>
                  </a:lnTo>
                  <a:lnTo>
                    <a:pt x="686066" y="110673"/>
                  </a:lnTo>
                  <a:lnTo>
                    <a:pt x="631188" y="141042"/>
                  </a:lnTo>
                  <a:lnTo>
                    <a:pt x="576694" y="173354"/>
                  </a:lnTo>
                  <a:lnTo>
                    <a:pt x="523499" y="207658"/>
                  </a:lnTo>
                  <a:lnTo>
                    <a:pt x="473517" y="245482"/>
                  </a:lnTo>
                  <a:lnTo>
                    <a:pt x="424962" y="287882"/>
                  </a:lnTo>
                  <a:lnTo>
                    <a:pt x="377041" y="333066"/>
                  </a:lnTo>
                  <a:lnTo>
                    <a:pt x="329402" y="379489"/>
                  </a:lnTo>
                  <a:lnTo>
                    <a:pt x="284899" y="429472"/>
                  </a:lnTo>
                  <a:lnTo>
                    <a:pt x="242542" y="482920"/>
                  </a:lnTo>
                  <a:lnTo>
                    <a:pt x="201138" y="540541"/>
                  </a:lnTo>
                  <a:lnTo>
                    <a:pt x="166180" y="600017"/>
                  </a:lnTo>
                  <a:lnTo>
                    <a:pt x="135591" y="661447"/>
                  </a:lnTo>
                  <a:lnTo>
                    <a:pt x="121112" y="693632"/>
                  </a:lnTo>
                  <a:lnTo>
                    <a:pt x="106944" y="726378"/>
                  </a:lnTo>
                  <a:lnTo>
                    <a:pt x="82171" y="789856"/>
                  </a:lnTo>
                  <a:lnTo>
                    <a:pt x="61000" y="853064"/>
                  </a:lnTo>
                  <a:lnTo>
                    <a:pt x="52194" y="885724"/>
                  </a:lnTo>
                  <a:lnTo>
                    <a:pt x="44065" y="918786"/>
                  </a:lnTo>
                  <a:lnTo>
                    <a:pt x="36388" y="953245"/>
                  </a:lnTo>
                  <a:lnTo>
                    <a:pt x="29013" y="988636"/>
                  </a:lnTo>
                  <a:lnTo>
                    <a:pt x="21838" y="1024647"/>
                  </a:lnTo>
                  <a:lnTo>
                    <a:pt x="15926" y="1059944"/>
                  </a:lnTo>
                  <a:lnTo>
                    <a:pt x="10855" y="1094764"/>
                  </a:lnTo>
                  <a:lnTo>
                    <a:pt x="6346" y="1129266"/>
                  </a:lnTo>
                  <a:lnTo>
                    <a:pt x="3340" y="1164685"/>
                  </a:lnTo>
                  <a:lnTo>
                    <a:pt x="1336" y="1200716"/>
                  </a:lnTo>
                  <a:lnTo>
                    <a:pt x="0" y="1237154"/>
                  </a:lnTo>
                  <a:lnTo>
                    <a:pt x="238" y="1273863"/>
                  </a:lnTo>
                  <a:lnTo>
                    <a:pt x="1526" y="1310755"/>
                  </a:lnTo>
                  <a:lnTo>
                    <a:pt x="3513" y="1347766"/>
                  </a:lnTo>
                  <a:lnTo>
                    <a:pt x="5967" y="1384859"/>
                  </a:lnTo>
                  <a:lnTo>
                    <a:pt x="8732" y="1422004"/>
                  </a:lnTo>
                  <a:lnTo>
                    <a:pt x="11704" y="1459186"/>
                  </a:lnTo>
                  <a:lnTo>
                    <a:pt x="15943" y="1495263"/>
                  </a:lnTo>
                  <a:lnTo>
                    <a:pt x="21027" y="1530603"/>
                  </a:lnTo>
                  <a:lnTo>
                    <a:pt x="26674" y="1565452"/>
                  </a:lnTo>
                  <a:lnTo>
                    <a:pt x="32696" y="1599974"/>
                  </a:lnTo>
                  <a:lnTo>
                    <a:pt x="38969" y="1634277"/>
                  </a:lnTo>
                  <a:lnTo>
                    <a:pt x="45409" y="1668435"/>
                  </a:lnTo>
                  <a:lnTo>
                    <a:pt x="54217" y="1701366"/>
                  </a:lnTo>
                  <a:lnTo>
                    <a:pt x="64605" y="1733481"/>
                  </a:lnTo>
                  <a:lnTo>
                    <a:pt x="89318" y="1795128"/>
                  </a:lnTo>
                  <a:lnTo>
                    <a:pt x="119116" y="1852631"/>
                  </a:lnTo>
                  <a:lnTo>
                    <a:pt x="154185" y="1905281"/>
                  </a:lnTo>
                  <a:lnTo>
                    <a:pt x="193478" y="1955022"/>
                  </a:lnTo>
                  <a:lnTo>
                    <a:pt x="237282" y="2003469"/>
                  </a:lnTo>
                  <a:lnTo>
                    <a:pt x="286102" y="2042311"/>
                  </a:lnTo>
                  <a:lnTo>
                    <a:pt x="340161" y="2074626"/>
                  </a:lnTo>
                  <a:lnTo>
                    <a:pt x="401817" y="2104040"/>
                  </a:lnTo>
                  <a:lnTo>
                    <a:pt x="434063" y="2115948"/>
                  </a:lnTo>
                  <a:lnTo>
                    <a:pt x="466849" y="2126144"/>
                  </a:lnTo>
                  <a:lnTo>
                    <a:pt x="499995" y="2135200"/>
                  </a:lnTo>
                  <a:lnTo>
                    <a:pt x="535639" y="2142365"/>
                  </a:lnTo>
                  <a:lnTo>
                    <a:pt x="572949" y="2148271"/>
                  </a:lnTo>
                  <a:lnTo>
                    <a:pt x="611369" y="2153337"/>
                  </a:lnTo>
                  <a:lnTo>
                    <a:pt x="650528" y="2155586"/>
                  </a:lnTo>
                  <a:lnTo>
                    <a:pt x="690182" y="2155955"/>
                  </a:lnTo>
                  <a:lnTo>
                    <a:pt x="730164" y="2155074"/>
                  </a:lnTo>
                  <a:lnTo>
                    <a:pt x="770365" y="2152228"/>
                  </a:lnTo>
                  <a:lnTo>
                    <a:pt x="810713" y="2148073"/>
                  </a:lnTo>
                  <a:lnTo>
                    <a:pt x="851158" y="2143045"/>
                  </a:lnTo>
                  <a:lnTo>
                    <a:pt x="892797" y="2135178"/>
                  </a:lnTo>
                  <a:lnTo>
                    <a:pt x="935232" y="2125417"/>
                  </a:lnTo>
                  <a:lnTo>
                    <a:pt x="978197" y="2114395"/>
                  </a:lnTo>
                  <a:lnTo>
                    <a:pt x="1020387" y="2101402"/>
                  </a:lnTo>
                  <a:lnTo>
                    <a:pt x="1062061" y="2087096"/>
                  </a:lnTo>
                  <a:lnTo>
                    <a:pt x="1103390" y="2071914"/>
                  </a:lnTo>
                  <a:lnTo>
                    <a:pt x="1145618" y="2052762"/>
                  </a:lnTo>
                  <a:lnTo>
                    <a:pt x="1188446" y="2030962"/>
                  </a:lnTo>
                  <a:lnTo>
                    <a:pt x="1231673" y="2007397"/>
                  </a:lnTo>
                  <a:lnTo>
                    <a:pt x="1274038" y="1982657"/>
                  </a:lnTo>
                  <a:lnTo>
                    <a:pt x="1315828" y="1957133"/>
                  </a:lnTo>
                  <a:lnTo>
                    <a:pt x="1357235" y="1931085"/>
                  </a:lnTo>
                  <a:lnTo>
                    <a:pt x="1398386" y="1902431"/>
                  </a:lnTo>
                  <a:lnTo>
                    <a:pt x="1439367" y="1872040"/>
                  </a:lnTo>
                  <a:lnTo>
                    <a:pt x="1480233" y="1840490"/>
                  </a:lnTo>
                  <a:lnTo>
                    <a:pt x="1519896" y="1808168"/>
                  </a:lnTo>
                  <a:lnTo>
                    <a:pt x="1558756" y="1775331"/>
                  </a:lnTo>
                  <a:lnTo>
                    <a:pt x="1597080" y="1742150"/>
                  </a:lnTo>
                  <a:lnTo>
                    <a:pt x="1633918" y="1707613"/>
                  </a:lnTo>
                  <a:lnTo>
                    <a:pt x="1669766" y="1672169"/>
                  </a:lnTo>
                  <a:lnTo>
                    <a:pt x="1704953" y="1636123"/>
                  </a:lnTo>
                  <a:lnTo>
                    <a:pt x="1736314" y="1599674"/>
                  </a:lnTo>
                  <a:lnTo>
                    <a:pt x="1765123" y="1562957"/>
                  </a:lnTo>
                  <a:lnTo>
                    <a:pt x="1792231" y="1526061"/>
                  </a:lnTo>
                  <a:lnTo>
                    <a:pt x="1817077" y="1489047"/>
                  </a:lnTo>
                  <a:lnTo>
                    <a:pt x="1840414" y="1451952"/>
                  </a:lnTo>
                  <a:lnTo>
                    <a:pt x="1862745" y="1414805"/>
                  </a:lnTo>
                  <a:lnTo>
                    <a:pt x="1881019" y="1378751"/>
                  </a:lnTo>
                  <a:lnTo>
                    <a:pt x="1896589" y="1343427"/>
                  </a:lnTo>
                  <a:lnTo>
                    <a:pt x="1910355" y="1308587"/>
                  </a:lnTo>
                  <a:lnTo>
                    <a:pt x="1921791" y="1272944"/>
                  </a:lnTo>
                  <a:lnTo>
                    <a:pt x="1931672" y="1236763"/>
                  </a:lnTo>
                  <a:lnTo>
                    <a:pt x="1940517" y="1200225"/>
                  </a:lnTo>
                  <a:lnTo>
                    <a:pt x="1946414" y="1162320"/>
                  </a:lnTo>
                  <a:lnTo>
                    <a:pt x="1950346" y="1123503"/>
                  </a:lnTo>
                  <a:lnTo>
                    <a:pt x="1952966" y="1084079"/>
                  </a:lnTo>
                  <a:lnTo>
                    <a:pt x="1953585" y="1044249"/>
                  </a:lnTo>
                  <a:lnTo>
                    <a:pt x="1952868" y="1004149"/>
                  </a:lnTo>
                  <a:lnTo>
                    <a:pt x="1951261" y="963870"/>
                  </a:lnTo>
                  <a:lnTo>
                    <a:pt x="1947933" y="922341"/>
                  </a:lnTo>
                  <a:lnTo>
                    <a:pt x="1943455" y="879979"/>
                  </a:lnTo>
                  <a:lnTo>
                    <a:pt x="1938213" y="837063"/>
                  </a:lnTo>
                  <a:lnTo>
                    <a:pt x="1931331" y="796034"/>
                  </a:lnTo>
                  <a:lnTo>
                    <a:pt x="1923357" y="756264"/>
                  </a:lnTo>
                  <a:lnTo>
                    <a:pt x="1914654" y="717332"/>
                  </a:lnTo>
                  <a:lnTo>
                    <a:pt x="1904336" y="680090"/>
                  </a:lnTo>
                  <a:lnTo>
                    <a:pt x="1892943" y="643972"/>
                  </a:lnTo>
                  <a:lnTo>
                    <a:pt x="1880831" y="608605"/>
                  </a:lnTo>
                  <a:lnTo>
                    <a:pt x="1858343" y="548235"/>
                  </a:lnTo>
                  <a:lnTo>
                    <a:pt x="1835930" y="495063"/>
                  </a:lnTo>
                  <a:lnTo>
                    <a:pt x="1810917" y="445091"/>
                  </a:lnTo>
                  <a:lnTo>
                    <a:pt x="1776842" y="388711"/>
                  </a:lnTo>
                  <a:lnTo>
                    <a:pt x="1745297" y="354194"/>
                  </a:lnTo>
                  <a:lnTo>
                    <a:pt x="1689076" y="318147"/>
                  </a:lnTo>
                  <a:lnTo>
                    <a:pt x="1663568" y="304190"/>
                  </a:lnTo>
                </a:path>
              </a:pathLst>
            </a:custGeom>
            <a:ln w="38100" cap="flat" cmpd="sng" algn="ctr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409B2BCF-1361-4DC4-BFB7-1DCC3934134F}"/>
              </a:ext>
            </a:extLst>
          </p:cNvPr>
          <p:cNvSpPr txBox="1"/>
          <p:nvPr/>
        </p:nvSpPr>
        <p:spPr>
          <a:xfrm>
            <a:off x="0" y="0"/>
            <a:ext cx="3556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c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EFBD005-EEE3-4485-8637-2284432FE689}"/>
              </a:ext>
            </a:extLst>
          </p:cNvPr>
          <p:cNvSpPr txBox="1"/>
          <p:nvPr/>
        </p:nvSpPr>
        <p:spPr>
          <a:xfrm>
            <a:off x="310874" y="33978"/>
            <a:ext cx="51387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00"/>
                </a:solidFill>
                <a:latin typeface="Arial - 48"/>
              </a:rPr>
              <a:t>LO: I can plan the introduction and build up of a suspense story</a:t>
            </a:r>
          </a:p>
        </p:txBody>
      </p:sp>
      <p:pic>
        <p:nvPicPr>
          <p:cNvPr id="56" name="Audio 55">
            <a:hlinkClick r:id="" action="ppaction://media"/>
            <a:extLst>
              <a:ext uri="{FF2B5EF4-FFF2-40B4-BE49-F238E27FC236}">
                <a16:creationId xmlns:a16="http://schemas.microsoft.com/office/drawing/2014/main" id="{0201FD36-9B49-43AD-B644-8F05382E03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9588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85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38"/>
    </mc:Choice>
    <mc:Fallback xmlns="">
      <p:transition spd="slow" advTm="420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18" x="2673350" y="1685925"/>
          <p14:tracePt t="929" x="2673350" y="1698625"/>
          <p14:tracePt t="932" x="2673350" y="1711325"/>
          <p14:tracePt t="942" x="2673350" y="1724025"/>
          <p14:tracePt t="947" x="2673350" y="1751013"/>
          <p14:tracePt t="956" x="2673350" y="1763713"/>
          <p14:tracePt t="963" x="2713038" y="1776413"/>
          <p14:tracePt t="971" x="2713038" y="1789113"/>
          <p14:tracePt t="980" x="2738438" y="1828800"/>
          <p14:tracePt t="988" x="2778125" y="1841500"/>
          <p14:tracePt t="996" x="2816225" y="1879600"/>
          <p14:tracePt t="1005" x="2868613" y="1892300"/>
          <p14:tracePt t="1013" x="2881313" y="1892300"/>
          <p14:tracePt t="1020" x="2959100" y="1919288"/>
          <p14:tracePt t="1028" x="3011488" y="1919288"/>
          <p14:tracePt t="1037" x="3141663" y="1931988"/>
          <p14:tracePt t="1045" x="3257550" y="1957388"/>
          <p14:tracePt t="1055" x="3322638" y="1984375"/>
          <p14:tracePt t="1060" x="3478213" y="2022475"/>
          <p14:tracePt t="1069" x="3543300" y="2062163"/>
          <p14:tracePt t="1076" x="3698875" y="2112963"/>
          <p14:tracePt t="1085" x="3763963" y="2152650"/>
          <p14:tracePt t="1094" x="3894138" y="2190750"/>
          <p14:tracePt t="1099" x="3984625" y="2243138"/>
          <p14:tracePt t="1108" x="4127500" y="2281238"/>
          <p14:tracePt t="1116" x="4257675" y="2359025"/>
          <p14:tracePt t="1124" x="4310063" y="2386013"/>
          <p14:tracePt t="1131" x="4400550" y="2436813"/>
          <p14:tracePt t="1140" x="4425950" y="2463800"/>
          <p14:tracePt t="1149" x="4465638" y="2501900"/>
          <p14:tracePt t="1156" x="4503738" y="2514600"/>
          <p14:tracePt t="1165" x="4543425" y="2554288"/>
          <p14:tracePt t="1173" x="4581525" y="2592388"/>
          <p14:tracePt t="1181" x="4594225" y="2592388"/>
          <p14:tracePt t="1189" x="4608513" y="2606675"/>
          <p14:tracePt t="1320" x="4608513" y="2619375"/>
          <p14:tracePt t="1334" x="4608513" y="2632075"/>
          <p14:tracePt t="1343" x="4608513" y="2644775"/>
          <p14:tracePt t="1357" x="4608513" y="2657475"/>
          <p14:tracePt t="1365" x="4608513" y="2684463"/>
          <p14:tracePt t="1371" x="4608513" y="2697163"/>
          <p14:tracePt t="1379" x="4608513" y="2709863"/>
          <p14:tracePt t="1388" x="4608513" y="2722563"/>
          <p14:tracePt t="1397" x="4608513" y="2735263"/>
          <p14:tracePt t="1404" x="4608513" y="2747963"/>
          <p14:tracePt t="1413" x="4608513" y="2762250"/>
          <p14:tracePt t="1420" x="4621213" y="2800350"/>
          <p14:tracePt t="1432" x="4621213" y="2813050"/>
          <p14:tracePt t="1436" x="4621213" y="2825750"/>
          <p14:tracePt t="1444" x="4633913" y="2825750"/>
          <p14:tracePt t="1652" x="4621213" y="2825750"/>
          <p14:tracePt t="1665" x="4621213" y="2840038"/>
          <p14:tracePt t="1667" x="4608513" y="2840038"/>
          <p14:tracePt t="1676" x="4608513" y="2852738"/>
          <p14:tracePt t="1683" x="4594225" y="2878138"/>
          <p14:tracePt t="1692" x="4594225" y="2890838"/>
          <p14:tracePt t="1700" x="4581525" y="2903538"/>
          <p14:tracePt t="1709" x="4568825" y="2917825"/>
          <p14:tracePt t="1716" x="4543425" y="2955925"/>
          <p14:tracePt t="1725" x="4530725" y="2968625"/>
          <p14:tracePt t="1732" x="4503738" y="3021013"/>
          <p14:tracePt t="1740" x="4503738" y="3033713"/>
          <p14:tracePt t="1749" x="4478338" y="3059113"/>
          <p14:tracePt t="1756" x="4465638" y="3098800"/>
          <p14:tracePt t="1766" x="4465638" y="3111500"/>
          <p14:tracePt t="1772" x="4465638" y="3151188"/>
          <p14:tracePt t="1780" x="4465638" y="3176588"/>
          <p14:tracePt t="1789" x="4465638" y="3214688"/>
          <p14:tracePt t="1796" x="4465638" y="3228975"/>
          <p14:tracePt t="1806" x="4465638" y="3241675"/>
          <p14:tracePt t="1813" x="4465638" y="3254375"/>
          <p14:tracePt t="1821" x="4465638" y="3267075"/>
          <p14:tracePt t="1829" x="4465638" y="3279775"/>
          <p14:tracePt t="1837" x="4465638" y="3292475"/>
          <p14:tracePt t="1853" x="4465638" y="3319463"/>
          <p14:tracePt t="1869" x="4465638" y="3332163"/>
          <p14:tracePt t="1876" x="4465638" y="3344863"/>
          <p14:tracePt t="1884" x="4465638" y="3357563"/>
          <p14:tracePt t="1908" x="4465638" y="3384550"/>
          <p14:tracePt t="1915" x="4465638" y="3397250"/>
          <p14:tracePt t="1923" x="4465638" y="3422650"/>
          <p14:tracePt t="1932" x="4451350" y="3435350"/>
          <p14:tracePt t="1941" x="4451350" y="3448050"/>
          <p14:tracePt t="1948" x="4451350" y="3462338"/>
          <p14:tracePt t="1956" x="4438650" y="3475038"/>
          <p14:tracePt t="1964" x="4438650" y="3487738"/>
          <p14:tracePt t="1975" x="4425950" y="3500438"/>
          <p14:tracePt t="1980" x="4425950" y="3525838"/>
          <p14:tracePt t="1990" x="4400550" y="3552825"/>
          <p14:tracePt t="1995" x="4400550" y="3565525"/>
          <p14:tracePt t="2005" x="4373563" y="3603625"/>
          <p14:tracePt t="2012" x="4335463" y="3643313"/>
          <p14:tracePt t="2023" x="4335463" y="3656013"/>
          <p14:tracePt t="2027" x="4322763" y="3668713"/>
          <p14:tracePt t="2040" x="4310063" y="3681413"/>
          <p14:tracePt t="2044" x="4283075" y="3721100"/>
          <p14:tracePt t="2054" x="4270375" y="3733800"/>
          <p14:tracePt t="2060" x="4257675" y="3746500"/>
          <p14:tracePt t="2076" x="4257675" y="3759200"/>
          <p14:tracePt t="2093" x="4257675" y="3773488"/>
          <p14:tracePt t="2133" x="4257675" y="3786188"/>
          <p14:tracePt t="2163" x="4270375" y="3786188"/>
          <p14:tracePt t="2165" x="4283075" y="3786188"/>
          <p14:tracePt t="2171" x="4310063" y="3786188"/>
          <p14:tracePt t="2179" x="4322763" y="3786188"/>
          <p14:tracePt t="2189" x="4348163" y="3786188"/>
          <p14:tracePt t="2196" x="4360863" y="3786188"/>
          <p14:tracePt t="2209" x="4360863" y="3798888"/>
          <p14:tracePt t="2231" x="4373563" y="3798888"/>
          <p14:tracePt t="2236" x="4400550" y="3798888"/>
          <p14:tracePt t="2244" x="4413250" y="3798888"/>
          <p14:tracePt t="2257" x="4413250" y="3811588"/>
          <p14:tracePt t="2260" x="4438650" y="3811588"/>
          <p14:tracePt t="2268" x="4451350" y="3811588"/>
          <p14:tracePt t="2279" x="4451350" y="3836988"/>
          <p14:tracePt t="2284" x="4491038" y="3836988"/>
          <p14:tracePt t="2303" x="4503738" y="3836988"/>
          <p14:tracePt t="2308" x="4516438" y="3836988"/>
          <p14:tracePt t="2330" x="4530725" y="3836988"/>
          <p14:tracePt t="2332" x="4568825" y="3836988"/>
          <p14:tracePt t="2339" x="4621213" y="3786188"/>
          <p14:tracePt t="2349" x="4686300" y="3746500"/>
          <p14:tracePt t="2355" x="4764088" y="3656013"/>
          <p14:tracePt t="2364" x="4829175" y="3617913"/>
          <p14:tracePt t="2372" x="4932363" y="3552825"/>
          <p14:tracePt t="2380" x="4957763" y="3540125"/>
          <p14:tracePt t="2390" x="5010150" y="3500438"/>
          <p14:tracePt t="2396" x="5035550" y="3475038"/>
          <p14:tracePt t="2405" x="5062538" y="3448050"/>
          <p14:tracePt t="2412" x="5075238" y="3448050"/>
          <p14:tracePt t="2420" x="5087938" y="3435350"/>
          <p14:tracePt t="2428" x="5100638" y="3422650"/>
          <p14:tracePt t="2436" x="5113338" y="3409950"/>
          <p14:tracePt t="2453" x="5127625" y="3397250"/>
          <p14:tracePt t="2462" x="5140325" y="3384550"/>
          <p14:tracePt t="2468" x="5140325" y="3370263"/>
          <p14:tracePt t="2476" x="5165725" y="3344863"/>
          <p14:tracePt t="2488" x="5178425" y="3332163"/>
          <p14:tracePt t="2491" x="5191125" y="3319463"/>
          <p14:tracePt t="2500" x="5191125" y="3306763"/>
          <p14:tracePt t="2508" x="5205413" y="3306763"/>
          <p14:tracePt t="2515" x="5218113" y="3254375"/>
          <p14:tracePt t="2525" x="5256213" y="3214688"/>
          <p14:tracePt t="2533" x="5256213" y="3201988"/>
          <p14:tracePt t="2542" x="5270500" y="3201988"/>
          <p14:tracePt t="2549" x="5270500" y="3189288"/>
          <p14:tracePt t="2555" x="5283200" y="3176588"/>
          <p14:tracePt t="2564" x="5283200" y="3163888"/>
          <p14:tracePt t="2574" x="5283200" y="3151188"/>
          <p14:tracePt t="2580" x="5295900" y="3151188"/>
          <p14:tracePt t="2590" x="5295900" y="3124200"/>
          <p14:tracePt t="2596" x="5321300" y="3111500"/>
          <p14:tracePt t="2607" x="5334000" y="3098800"/>
          <p14:tracePt t="2613" x="5386388" y="3073400"/>
          <p14:tracePt t="2619" x="5399088" y="3073400"/>
          <p14:tracePt t="2629" x="5451475" y="3008313"/>
          <p14:tracePt t="2638" x="5464175" y="2995613"/>
          <p14:tracePt t="2644" x="5541963" y="2968625"/>
          <p14:tracePt t="2652" x="5594350" y="2903538"/>
          <p14:tracePt t="2661" x="5607050" y="2890838"/>
          <p14:tracePt t="2669" x="5632450" y="2852738"/>
          <p14:tracePt t="2678" x="5646738" y="2852738"/>
          <p14:tracePt t="2683" x="5646738" y="2840038"/>
          <p14:tracePt t="2692" x="5646738" y="2825750"/>
          <p14:tracePt t="2700" x="5646738" y="2813050"/>
          <p14:tracePt t="2708" x="5646738" y="2800350"/>
          <p14:tracePt t="2716" x="5646738" y="2762250"/>
          <p14:tracePt t="2725" x="5646738" y="2735263"/>
          <p14:tracePt t="2732" x="5646738" y="2722563"/>
          <p14:tracePt t="2741" x="5646738" y="2684463"/>
          <p14:tracePt t="2749" x="5632450" y="2644775"/>
          <p14:tracePt t="2757" x="5632450" y="2619375"/>
          <p14:tracePt t="2765" x="5632450" y="2606675"/>
          <p14:tracePt t="2774" x="5632450" y="2554288"/>
          <p14:tracePt t="2780" x="5619750" y="2501900"/>
          <p14:tracePt t="2790" x="5619750" y="2463800"/>
          <p14:tracePt t="2799" x="5607050" y="2424113"/>
          <p14:tracePt t="2807" x="5607050" y="2411413"/>
          <p14:tracePt t="2812" x="5581650" y="2359025"/>
          <p14:tracePt t="2823" x="5568950" y="2346325"/>
          <p14:tracePt t="2828" x="5554663" y="2320925"/>
          <p14:tracePt t="2837" x="5554663" y="2281238"/>
          <p14:tracePt t="2848" x="5516563" y="2230438"/>
          <p14:tracePt t="2851" x="5451475" y="2190750"/>
          <p14:tracePt t="2860" x="5438775" y="2152650"/>
          <p14:tracePt t="2868" x="5399088" y="2087563"/>
          <p14:tracePt t="2878" x="5386388" y="2074863"/>
          <p14:tracePt t="2884" x="5334000" y="2022475"/>
          <p14:tracePt t="2912" x="5243513" y="1957388"/>
          <p14:tracePt t="2915" x="5218113" y="1919288"/>
          <p14:tracePt t="2924" x="5178425" y="1906588"/>
          <p14:tracePt t="2932" x="5165725" y="1892300"/>
          <p14:tracePt t="2940" x="5127625" y="1866900"/>
          <p14:tracePt t="2949" x="5113338" y="1854200"/>
          <p14:tracePt t="2961" x="5087938" y="1828800"/>
          <p14:tracePt t="2963" x="5062538" y="1814513"/>
          <p14:tracePt t="2971" x="5049838" y="1789113"/>
          <p14:tracePt t="2980" x="5022850" y="1763713"/>
          <p14:tracePt t="2989" x="5010150" y="1763713"/>
          <p14:tracePt t="2996" x="4984750" y="1724025"/>
          <p14:tracePt t="3006" x="4972050" y="1724025"/>
          <p14:tracePt t="3013" x="4945063" y="1711325"/>
          <p14:tracePt t="3022" x="4945063" y="1698625"/>
          <p14:tracePt t="3028" x="4906963" y="1658938"/>
          <p14:tracePt t="3035" x="4892675" y="1646238"/>
          <p14:tracePt t="3044" x="4854575" y="1633538"/>
          <p14:tracePt t="3052" x="4802188" y="1595438"/>
          <p14:tracePt t="3060" x="4789488" y="1581150"/>
          <p14:tracePt t="3069" x="4751388" y="1543050"/>
          <p14:tracePt t="3076" x="4724400" y="1530350"/>
          <p14:tracePt t="3084" x="4633913" y="1490663"/>
          <p14:tracePt t="3092" x="4621213" y="1477963"/>
          <p14:tracePt t="3100" x="4530725" y="1452563"/>
          <p14:tracePt t="3108" x="4465638" y="1412875"/>
          <p14:tracePt t="3117" x="4413250" y="1412875"/>
          <p14:tracePt t="3127" x="4335463" y="1400175"/>
          <p14:tracePt t="3133" x="4295775" y="1400175"/>
          <p14:tracePt t="3143" x="4244975" y="1400175"/>
          <p14:tracePt t="3147" x="4217988" y="1400175"/>
          <p14:tracePt t="3155" x="4179888" y="1400175"/>
          <p14:tracePt t="3165" x="4140200" y="1400175"/>
          <p14:tracePt t="3172" x="4089400" y="1400175"/>
          <p14:tracePt t="3180" x="4037013" y="1400175"/>
          <p14:tracePt t="3188" x="4024313" y="1400175"/>
          <p14:tracePt t="3196" x="3971925" y="1400175"/>
          <p14:tracePt t="3206" x="3932238" y="1400175"/>
          <p14:tracePt t="3212" x="3881438" y="1412875"/>
          <p14:tracePt t="3224" x="3841750" y="1412875"/>
          <p14:tracePt t="3228" x="3763963" y="1439863"/>
          <p14:tracePt t="3240" x="3751263" y="1439863"/>
          <p14:tracePt t="3244" x="3686175" y="1439863"/>
          <p14:tracePt t="3252" x="3621088" y="1452563"/>
          <p14:tracePt t="3261" x="3608388" y="1452563"/>
          <p14:tracePt t="3269" x="3582988" y="1452563"/>
          <p14:tracePt t="3276" x="3568700" y="1465263"/>
          <p14:tracePt t="3284" x="3556000" y="1465263"/>
          <p14:tracePt t="3293" x="3530600" y="1490663"/>
          <p14:tracePt t="3301" x="3517900" y="1503363"/>
          <p14:tracePt t="3309" x="3505200" y="1517650"/>
          <p14:tracePt t="3315" x="3490913" y="1530350"/>
          <p14:tracePt t="3324" x="3478213" y="1543050"/>
          <p14:tracePt t="3332" x="3465513" y="1555750"/>
          <p14:tracePt t="3341" x="3427413" y="1608138"/>
          <p14:tracePt t="3349" x="3427413" y="1620838"/>
          <p14:tracePt t="3357" x="3400425" y="1658938"/>
          <p14:tracePt t="3365" x="3335338" y="1724025"/>
          <p14:tracePt t="3376" x="3322638" y="1736725"/>
          <p14:tracePt t="3379" x="3284538" y="1789113"/>
          <p14:tracePt t="3389" x="3270250" y="1814513"/>
          <p14:tracePt t="3397" x="3206750" y="1854200"/>
          <p14:tracePt t="3405" x="3192463" y="1892300"/>
          <p14:tracePt t="3411" x="3154363" y="1957388"/>
          <p14:tracePt t="3420" x="3141663" y="1984375"/>
          <p14:tracePt t="3429" x="3114675" y="2022475"/>
          <p14:tracePt t="3437" x="3101975" y="2074863"/>
          <p14:tracePt t="3444" x="3101975" y="2112963"/>
          <p14:tracePt t="3452" x="3076575" y="2152650"/>
          <p14:tracePt t="3460" x="3076575" y="2165350"/>
          <p14:tracePt t="3468" x="3076575" y="2217738"/>
          <p14:tracePt t="3476" x="3063875" y="2230438"/>
          <p14:tracePt t="3484" x="3063875" y="2281238"/>
          <p14:tracePt t="3493" x="3063875" y="2295525"/>
          <p14:tracePt t="3500" x="3076575" y="2346325"/>
          <p14:tracePt t="3508" x="3089275" y="2398713"/>
          <p14:tracePt t="3517" x="3101975" y="2436813"/>
          <p14:tracePt t="3524" x="3127375" y="2489200"/>
          <p14:tracePt t="3532" x="3141663" y="2528888"/>
          <p14:tracePt t="3540" x="3167063" y="2579688"/>
          <p14:tracePt t="3549" x="3179763" y="2606675"/>
          <p14:tracePt t="3556" x="3192463" y="2644775"/>
          <p14:tracePt t="3564" x="3219450" y="2684463"/>
          <p14:tracePt t="3573" x="3232150" y="2697163"/>
          <p14:tracePt t="3581" x="3244850" y="2735263"/>
          <p14:tracePt t="3589" x="3257550" y="2747963"/>
          <p14:tracePt t="3598" x="3270250" y="2774950"/>
          <p14:tracePt t="3605" x="3270250" y="2800350"/>
          <p14:tracePt t="3612" x="3309938" y="2813050"/>
          <p14:tracePt t="3621" x="3322638" y="2825750"/>
          <p14:tracePt t="3628" x="3362325" y="2878138"/>
          <p14:tracePt t="3636" x="3375025" y="2917825"/>
          <p14:tracePt t="3644" x="3387725" y="2930525"/>
          <p14:tracePt t="3653" x="3427413" y="2955925"/>
          <p14:tracePt t="3661" x="3440113" y="2968625"/>
          <p14:tracePt t="3668" x="3490913" y="3008313"/>
          <p14:tracePt t="3677" x="3505200" y="3021013"/>
          <p14:tracePt t="3686" x="3568700" y="3046413"/>
          <p14:tracePt t="3692" x="3633788" y="3086100"/>
          <p14:tracePt t="3701" x="3660775" y="3086100"/>
          <p14:tracePt t="3708" x="3725863" y="3124200"/>
          <p14:tracePt t="3715" x="3751263" y="3124200"/>
          <p14:tracePt t="3724" x="3841750" y="3163888"/>
          <p14:tracePt t="3732" x="3854450" y="3176588"/>
          <p14:tracePt t="3740" x="3906838" y="3189288"/>
          <p14:tracePt t="3750" x="3946525" y="3214688"/>
          <p14:tracePt t="3757" x="3997325" y="3254375"/>
          <p14:tracePt t="3763" x="4049713" y="3267075"/>
          <p14:tracePt t="3772" x="4075113" y="3306763"/>
          <p14:tracePt t="3780" x="4127500" y="3319463"/>
          <p14:tracePt t="3789" x="4140200" y="3319463"/>
          <p14:tracePt t="3796" x="4192588" y="3344863"/>
          <p14:tracePt t="3806" x="4205288" y="3344863"/>
          <p14:tracePt t="3812" x="4244975" y="3344863"/>
          <p14:tracePt t="3822" x="4283075" y="3370263"/>
          <p14:tracePt t="3829" x="4295775" y="3370263"/>
          <p14:tracePt t="3835" x="4322763" y="3370263"/>
          <p14:tracePt t="3844" x="4360863" y="3370263"/>
          <p14:tracePt t="3852" x="4387850" y="3370263"/>
          <p14:tracePt t="3861" x="4425950" y="3370263"/>
          <p14:tracePt t="3868" x="4478338" y="3370263"/>
          <p14:tracePt t="3876" x="4516438" y="3370263"/>
          <p14:tracePt t="3885" x="4568825" y="3370263"/>
          <p14:tracePt t="3893" x="4621213" y="3370263"/>
          <p14:tracePt t="3906" x="4659313" y="3370263"/>
          <p14:tracePt t="3908" x="4737100" y="3370263"/>
          <p14:tracePt t="3916" x="4751388" y="3357563"/>
          <p14:tracePt t="3924" x="4829175" y="3319463"/>
          <p14:tracePt t="3932" x="4854575" y="3319463"/>
          <p14:tracePt t="3942" x="4945063" y="3279775"/>
          <p14:tracePt t="3948" x="5022850" y="3241675"/>
          <p14:tracePt t="3958" x="5087938" y="3201988"/>
          <p14:tracePt t="3965" x="5140325" y="3176588"/>
          <p14:tracePt t="3972" x="5178425" y="3163888"/>
          <p14:tracePt t="3979" x="5218113" y="3136900"/>
          <p14:tracePt t="3988" x="5243513" y="3124200"/>
          <p14:tracePt t="3996" x="5308600" y="3111500"/>
          <p14:tracePt t="4010" x="5308600" y="3086100"/>
          <p14:tracePt t="4012" x="5334000" y="3059113"/>
          <p14:tracePt t="4019" x="5373688" y="3046413"/>
          <p14:tracePt t="4028" x="5386388" y="3021013"/>
          <p14:tracePt t="4036" x="5399088" y="3008313"/>
          <p14:tracePt t="4044" x="5411788" y="2995613"/>
          <p14:tracePt t="4054" x="5438775" y="2981325"/>
          <p14:tracePt t="4067" x="5451475" y="2968625"/>
          <p14:tracePt t="4084" x="5464175" y="2955925"/>
          <p14:tracePt t="4092" x="5476875" y="2943225"/>
          <p14:tracePt t="4102" x="5491163" y="2943225"/>
          <p14:tracePt t="4108" x="5503863" y="2917825"/>
          <p14:tracePt t="4116" x="5503863" y="2903538"/>
          <p14:tracePt t="4124" x="5516563" y="2878138"/>
          <p14:tracePt t="4133" x="5541963" y="2840038"/>
          <p14:tracePt t="4141" x="5554663" y="2840038"/>
          <p14:tracePt t="4149" x="5554663" y="2787650"/>
          <p14:tracePt t="4156" x="5568950" y="2774950"/>
          <p14:tracePt t="4165" x="5568950" y="2747963"/>
          <p14:tracePt t="4172" x="5568950" y="2735263"/>
          <p14:tracePt t="4180" x="5581650" y="2684463"/>
          <p14:tracePt t="4189" x="5581650" y="2657475"/>
          <p14:tracePt t="4196" x="5581650" y="2619375"/>
          <p14:tracePt t="4206" x="5581650" y="2579688"/>
          <p14:tracePt t="4212" x="5581650" y="2541588"/>
          <p14:tracePt t="4220" x="5581650" y="2514600"/>
          <p14:tracePt t="4229" x="5581650" y="2476500"/>
          <p14:tracePt t="4236" x="5554663" y="2424113"/>
          <p14:tracePt t="4244" x="5541963" y="2359025"/>
          <p14:tracePt t="4255" x="5503863" y="2308225"/>
          <p14:tracePt t="4259" x="5476875" y="2255838"/>
          <p14:tracePt t="4268" x="5451475" y="2217738"/>
          <p14:tracePt t="4276" x="5411788" y="2152650"/>
          <p14:tracePt t="4288" x="5386388" y="2125663"/>
          <p14:tracePt t="4292" x="5334000" y="2062163"/>
          <p14:tracePt t="4301" x="5321300" y="2047875"/>
          <p14:tracePt t="4308" x="5283200" y="1997075"/>
          <p14:tracePt t="4321" x="5270500" y="1984375"/>
          <p14:tracePt t="4324" x="5218113" y="1944688"/>
          <p14:tracePt t="4332" x="5153025" y="1906588"/>
          <p14:tracePt t="4340" x="5127625" y="1892300"/>
          <p14:tracePt t="4347" x="5087938" y="1854200"/>
          <p14:tracePt t="4356" x="5075238" y="1841500"/>
          <p14:tracePt t="4364" x="5035550" y="1814513"/>
          <p14:tracePt t="4372" x="5022850" y="1801813"/>
          <p14:tracePt t="4380" x="4984750" y="1789113"/>
          <p14:tracePt t="4391" x="4972050" y="1776413"/>
          <p14:tracePt t="4396" x="4957763" y="1763713"/>
          <p14:tracePt t="4406" x="4932363" y="1751013"/>
          <p14:tracePt t="4413" x="4919663" y="1751013"/>
          <p14:tracePt t="4419" x="4879975" y="1724025"/>
          <p14:tracePt t="4428" x="4841875" y="1711325"/>
          <p14:tracePt t="4437" x="4814888" y="1698625"/>
          <p14:tracePt t="4444" x="4776788" y="1698625"/>
          <p14:tracePt t="4453" x="4724400" y="1673225"/>
          <p14:tracePt t="4460" x="4659313" y="1658938"/>
          <p14:tracePt t="4467" x="4633913" y="1658938"/>
          <p14:tracePt t="4476" x="4568825" y="1633538"/>
          <p14:tracePt t="4483" x="4556125" y="1620838"/>
          <p14:tracePt t="4492" x="4491038" y="1620838"/>
          <p14:tracePt t="4500" x="4451350" y="1620838"/>
          <p14:tracePt t="4508" x="4425950" y="1608138"/>
          <p14:tracePt t="4515" x="4387850" y="1608138"/>
          <p14:tracePt t="4526" x="4335463" y="1608138"/>
          <p14:tracePt t="4532" x="4257675" y="1608138"/>
          <p14:tracePt t="4541" x="4244975" y="1608138"/>
          <p14:tracePt t="4550" x="4167188" y="1608138"/>
          <p14:tracePt t="4556" x="4140200" y="1608138"/>
          <p14:tracePt t="4564" x="4089400" y="1608138"/>
          <p14:tracePt t="4572" x="4049713" y="1608138"/>
          <p14:tracePt t="4580" x="3971925" y="1608138"/>
          <p14:tracePt t="4591" x="3919538" y="1608138"/>
          <p14:tracePt t="4597" x="3881438" y="1608138"/>
          <p14:tracePt t="4604" x="3803650" y="1633538"/>
          <p14:tracePt t="4613" x="3789363" y="1633538"/>
          <p14:tracePt t="4621" x="3738563" y="1646238"/>
          <p14:tracePt t="4627" x="3725863" y="1646238"/>
          <p14:tracePt t="4637" x="3686175" y="1685925"/>
          <p14:tracePt t="4644" x="3673475" y="1685925"/>
          <p14:tracePt t="4651" x="3648075" y="1698625"/>
          <p14:tracePt t="4660" x="3608388" y="1711325"/>
          <p14:tracePt t="4668" x="3595688" y="1724025"/>
          <p14:tracePt t="4678" x="3582988" y="1736725"/>
          <p14:tracePt t="4684" x="3556000" y="1763713"/>
          <p14:tracePt t="4692" x="3530600" y="1789113"/>
          <p14:tracePt t="4700" x="3517900" y="1801813"/>
          <p14:tracePt t="4708" x="3478213" y="1854200"/>
          <p14:tracePt t="4716" x="3440113" y="1892300"/>
          <p14:tracePt t="4726" x="3440113" y="1906588"/>
          <p14:tracePt t="4731" x="3413125" y="1957388"/>
          <p14:tracePt t="4740" x="3387725" y="1970088"/>
          <p14:tracePt t="4749" x="3387725" y="1984375"/>
          <p14:tracePt t="4756" x="3362325" y="2022475"/>
          <p14:tracePt t="4764" x="3362325" y="2035175"/>
          <p14:tracePt t="4773" x="3348038" y="2047875"/>
          <p14:tracePt t="4781" x="3322638" y="2087563"/>
          <p14:tracePt t="4790" x="3309938" y="2125663"/>
          <p14:tracePt t="4795" x="3309938" y="2139950"/>
          <p14:tracePt t="4806" x="3297238" y="2152650"/>
          <p14:tracePt t="4811" x="3297238" y="2178050"/>
          <p14:tracePt t="4819" x="3297238" y="2190750"/>
          <p14:tracePt t="4828" x="3284538" y="2203450"/>
          <p14:tracePt t="4836" x="3284538" y="2230438"/>
          <p14:tracePt t="4845" x="3284538" y="2243138"/>
          <p14:tracePt t="4852" x="3284538" y="2268538"/>
          <p14:tracePt t="4860" x="3284538" y="2281238"/>
          <p14:tracePt t="4871" x="3284538" y="2295525"/>
          <p14:tracePt t="4876" x="3284538" y="2333625"/>
          <p14:tracePt t="4895" x="3297238" y="2346325"/>
          <p14:tracePt t="4900" x="3297238" y="2359025"/>
          <p14:tracePt t="4908" x="3297238" y="2373313"/>
          <p14:tracePt t="4916" x="3309938" y="2411413"/>
          <p14:tracePt t="4924" x="3322638" y="2424113"/>
          <p14:tracePt t="4932" x="3348038" y="2436813"/>
          <p14:tracePt t="4940" x="3348038" y="2451100"/>
          <p14:tracePt t="4948" x="3362325" y="2463800"/>
          <p14:tracePt t="4957" x="3375025" y="2476500"/>
          <p14:tracePt t="4977" x="3375025" y="2501900"/>
          <p14:tracePt t="4980" x="3387725" y="2514600"/>
          <p14:tracePt t="4994" x="3387725" y="2528888"/>
          <p14:tracePt t="4996" x="3400425" y="2528888"/>
          <p14:tracePt t="5005" x="3400425" y="2541588"/>
          <p14:tracePt t="5012" x="3413125" y="2541588"/>
          <p14:tracePt t="5021" x="3413125" y="2554288"/>
          <p14:tracePt t="5028" x="3427413" y="2554288"/>
          <p14:tracePt t="5045" x="3427413" y="2566988"/>
          <p14:tracePt t="5061" x="3452813" y="2566988"/>
          <p14:tracePt t="5073" x="3452813" y="2579688"/>
          <p14:tracePt t="5077" x="3452813" y="2606675"/>
          <p14:tracePt t="5084" x="3465513" y="2606675"/>
          <p14:tracePt t="5093" x="3465513" y="2619375"/>
          <p14:tracePt t="5109" x="3478213" y="2619375"/>
          <p14:tracePt t="5117" x="3478213" y="2632075"/>
          <p14:tracePt t="5143" x="3478213" y="2644775"/>
          <p14:tracePt t="5149" x="3490913" y="2644775"/>
          <p14:tracePt t="5176" x="3490913" y="2657475"/>
          <p14:tracePt t="5180" x="3505200" y="2657475"/>
          <p14:tracePt t="5390" x="3505200" y="2670175"/>
          <p14:tracePt t="5397" x="3517900" y="2670175"/>
          <p14:tracePt t="5429" x="3530600" y="2684463"/>
          <p14:tracePt t="5453" x="3556000" y="2684463"/>
          <p14:tracePt t="5469" x="3556000" y="2709863"/>
          <p14:tracePt t="5749" x="3568700" y="2709863"/>
          <p14:tracePt t="6053" x="3582988" y="2709863"/>
          <p14:tracePt t="6063" x="3595688" y="2709863"/>
          <p14:tracePt t="6067" x="3608388" y="2709863"/>
          <p14:tracePt t="6075" x="3621088" y="2709863"/>
          <p14:tracePt t="6084" x="3660775" y="2684463"/>
          <p14:tracePt t="6091" x="3673475" y="2670175"/>
          <p14:tracePt t="6102" x="3725863" y="2670175"/>
          <p14:tracePt t="6108" x="3738563" y="2657475"/>
          <p14:tracePt t="6118" x="3763963" y="2632075"/>
          <p14:tracePt t="6123" x="3789363" y="2632075"/>
          <p14:tracePt t="6132" x="3803650" y="2632075"/>
          <p14:tracePt t="6324" x="3803650" y="2619375"/>
          <p14:tracePt t="6332" x="3816350" y="2606675"/>
          <p14:tracePt t="6339" x="3829050" y="2606675"/>
          <p14:tracePt t="6347" x="3829050" y="2592388"/>
          <p14:tracePt t="6355" x="3854450" y="2579688"/>
          <p14:tracePt t="6364" x="3881438" y="2579688"/>
          <p14:tracePt t="6372" x="3894138" y="2566988"/>
          <p14:tracePt t="6380" x="3906838" y="2528888"/>
          <p14:tracePt t="6388" x="3946525" y="2514600"/>
          <p14:tracePt t="6396" x="3971925" y="2489200"/>
          <p14:tracePt t="6404" x="3997325" y="2476500"/>
          <p14:tracePt t="6464" x="3984625" y="2476500"/>
          <p14:tracePt t="6468" x="3971925" y="2476500"/>
          <p14:tracePt t="6476" x="3946525" y="2476500"/>
          <p14:tracePt t="6486" x="3868738" y="2476500"/>
          <p14:tracePt t="6491" x="3854450" y="2476500"/>
          <p14:tracePt t="6500" x="3803650" y="2463800"/>
          <p14:tracePt t="6507" x="3763963" y="2463800"/>
          <p14:tracePt t="6516" x="3763963" y="2451100"/>
          <p14:tracePt t="6524" x="3751263" y="2451100"/>
          <p14:tracePt t="6567" x="3751263" y="2436813"/>
          <p14:tracePt t="6572" x="3789363" y="2436813"/>
          <p14:tracePt t="6583" x="3841750" y="2411413"/>
          <p14:tracePt t="6587" x="3881438" y="2398713"/>
          <p14:tracePt t="6596" x="3959225" y="2359025"/>
          <p14:tracePt t="6604" x="3997325" y="2359025"/>
          <p14:tracePt t="6612" x="4037013" y="2333625"/>
          <p14:tracePt t="6619" x="4049713" y="2320925"/>
          <p14:tracePt t="6645" x="4024313" y="2320925"/>
          <p14:tracePt t="6652" x="4010025" y="2320925"/>
          <p14:tracePt t="6660" x="3997325" y="2320925"/>
          <p14:tracePt t="6669" x="3971925" y="2320925"/>
          <p14:tracePt t="6677" x="3959225" y="2320925"/>
          <p14:tracePt t="6684" x="3932238" y="2320925"/>
          <p14:tracePt t="6692" x="3919538" y="2320925"/>
          <p14:tracePt t="6700" x="3894138" y="2320925"/>
          <p14:tracePt t="6709" x="3854450" y="2320925"/>
          <p14:tracePt t="6716" x="3803650" y="2333625"/>
          <p14:tracePt t="6725" x="3725863" y="2333625"/>
          <p14:tracePt t="6732" x="3686175" y="2346325"/>
          <p14:tracePt t="6739" x="3582988" y="2373313"/>
          <p14:tracePt t="6748" x="3530600" y="2373313"/>
          <p14:tracePt t="6756" x="3387725" y="2386013"/>
          <p14:tracePt t="6765" x="3362325" y="2386013"/>
          <p14:tracePt t="6773" x="3192463" y="2411413"/>
          <p14:tracePt t="6780" x="3049588" y="2436813"/>
          <p14:tracePt t="6788" x="3011488" y="2451100"/>
          <p14:tracePt t="6797" x="2906713" y="2451100"/>
          <p14:tracePt t="6804" x="2881313" y="2451100"/>
          <p14:tracePt t="6812" x="2803525" y="2451100"/>
          <p14:tracePt t="6820" x="2790825" y="2451100"/>
          <p14:tracePt t="6828" x="2751138" y="2451100"/>
          <p14:tracePt t="6836" x="2725738" y="2451100"/>
          <p14:tracePt t="6844" x="2713038" y="2451100"/>
          <p14:tracePt t="6853" x="2686050" y="2451100"/>
          <p14:tracePt t="6860" x="2673350" y="2436813"/>
          <p14:tracePt t="6869" x="2660650" y="2436813"/>
          <p14:tracePt t="6876" x="2647950" y="2436813"/>
          <p14:tracePt t="6884" x="2635250" y="2424113"/>
          <p14:tracePt t="6892" x="2622550" y="2424113"/>
          <p14:tracePt t="6904" x="2570163" y="2424113"/>
          <p14:tracePt t="6908" x="2530475" y="2411413"/>
          <p14:tracePt t="6916" x="2517775" y="2411413"/>
          <p14:tracePt t="6924" x="2465388" y="2411413"/>
          <p14:tracePt t="6932" x="2452688" y="2386013"/>
          <p14:tracePt t="6941" x="2401888" y="2386013"/>
          <p14:tracePt t="6947" x="2374900" y="2386013"/>
          <p14:tracePt t="6957" x="2336800" y="2386013"/>
          <p14:tracePt t="6963" x="2324100" y="2373313"/>
          <p14:tracePt t="6972" x="2309813" y="2373313"/>
          <p14:tracePt t="6981" x="2271713" y="2373313"/>
          <p14:tracePt t="6988" x="2259013" y="2373313"/>
          <p14:tracePt t="6996" x="2244725" y="2373313"/>
          <p14:tracePt t="7004" x="2232025" y="2359025"/>
          <p14:tracePt t="7012" x="2219325" y="2359025"/>
          <p14:tracePt t="7020" x="2206625" y="2359025"/>
          <p14:tracePt t="7040" x="2193925" y="2359025"/>
          <p14:tracePt t="7044" x="2166938" y="2359025"/>
          <p14:tracePt t="7053" x="2154238" y="2359025"/>
          <p14:tracePt t="7062" x="2154238" y="2346325"/>
          <p14:tracePt t="7069" x="2141538" y="2346325"/>
          <p14:tracePt t="7077" x="2128838" y="2346325"/>
          <p14:tracePt t="7133" x="2128838" y="2333625"/>
          <p14:tracePt t="7149" x="2128838" y="2320925"/>
          <p14:tracePt t="7164" x="2141538" y="2320925"/>
          <p14:tracePt t="7172" x="2141538" y="2308225"/>
          <p14:tracePt t="7180" x="2154238" y="2308225"/>
          <p14:tracePt t="7188" x="2181225" y="2308225"/>
          <p14:tracePt t="7204" x="2193925" y="2295525"/>
          <p14:tracePt t="7229" x="2206625" y="2295525"/>
          <p14:tracePt t="7310" x="2206625" y="2268538"/>
          <p14:tracePt t="7317" x="2193925" y="2268538"/>
          <p14:tracePt t="7338" x="2166938" y="2268538"/>
          <p14:tracePt t="7341" x="2154238" y="2268538"/>
          <p14:tracePt t="7347" x="2141538" y="2268538"/>
          <p14:tracePt t="7356" x="2128838" y="2268538"/>
          <p14:tracePt t="7364" x="2116138" y="2268538"/>
          <p14:tracePt t="7372" x="2103438" y="2268538"/>
          <p14:tracePt t="7380" x="2089150" y="2268538"/>
          <p14:tracePt t="7389" x="2076450" y="2268538"/>
          <p14:tracePt t="7397" x="2051050" y="2268538"/>
          <p14:tracePt t="7403" x="2038350" y="2268538"/>
          <p14:tracePt t="7525" x="2024063" y="2268538"/>
          <p14:tracePt t="7541" x="2011363" y="2281238"/>
          <p14:tracePt t="7557" x="1998663" y="2295525"/>
          <p14:tracePt t="7573" x="1985963" y="2295525"/>
          <p14:tracePt t="7581" x="1985963" y="2308225"/>
          <p14:tracePt t="7680" x="1973263" y="2308225"/>
          <p14:tracePt t="7773" x="1946275" y="2308225"/>
          <p14:tracePt t="8485" x="1933575" y="2308225"/>
          <p14:tracePt t="8581" x="1920875" y="2308225"/>
          <p14:tracePt t="8588" x="1908175" y="2308225"/>
          <p14:tracePt t="8645" x="1895475" y="2308225"/>
          <p14:tracePt t="8685" x="1882775" y="2308225"/>
          <p14:tracePt t="8749" x="1882775" y="2295525"/>
          <p14:tracePt t="8757" x="1868488" y="2295525"/>
          <p14:tracePt t="8779" x="1868488" y="2268538"/>
          <p14:tracePt t="8805" x="1868488" y="2255838"/>
          <p14:tracePt t="8829" x="1868488" y="2243138"/>
          <p14:tracePt t="8853" x="1868488" y="2230438"/>
          <p14:tracePt t="8901" x="1868488" y="2217738"/>
          <p14:tracePt t="8911" x="1868488" y="2203450"/>
          <p14:tracePt t="8917" x="1868488" y="2190750"/>
          <p14:tracePt t="8924" x="1868488" y="2165350"/>
          <p14:tracePt t="8932" x="1868488" y="2152650"/>
          <p14:tracePt t="8940" x="1868488" y="2139950"/>
          <p14:tracePt t="8948" x="1868488" y="2112963"/>
          <p14:tracePt t="8956" x="1855788" y="2047875"/>
          <p14:tracePt t="8964" x="1855788" y="2035175"/>
          <p14:tracePt t="8981" x="1855788" y="2022475"/>
          <p14:tracePt t="9125" x="1843088" y="2022475"/>
          <p14:tracePt t="9141" x="1843088" y="2035175"/>
          <p14:tracePt t="10817" x="1830388" y="2035175"/>
          <p14:tracePt t="10839" x="1817688" y="2035175"/>
          <p14:tracePt t="11987" x="1803400" y="2125663"/>
          <p14:tracePt t="11996" x="1803400" y="2152650"/>
          <p14:tracePt t="12004" x="1843088" y="2217738"/>
          <p14:tracePt t="12012" x="1843088" y="2243138"/>
          <p14:tracePt t="12020" x="1882775" y="2333625"/>
          <p14:tracePt t="12030" x="1920875" y="2411413"/>
          <p14:tracePt t="12035" x="1920875" y="2451100"/>
          <p14:tracePt t="12043" x="1985963" y="2528888"/>
          <p14:tracePt t="12053" x="1985963" y="2566988"/>
          <p14:tracePt t="12059" x="2024063" y="2619375"/>
          <p14:tracePt t="12067" x="2024063" y="2657475"/>
          <p14:tracePt t="12076" x="2024063" y="2709863"/>
          <p14:tracePt t="12085" x="2051050" y="2787650"/>
          <p14:tracePt t="12092" x="2051050" y="2825750"/>
          <p14:tracePt t="12101" x="2063750" y="2878138"/>
          <p14:tracePt t="12107" x="2063750" y="2943225"/>
          <p14:tracePt t="12121" x="2089150" y="2995613"/>
          <p14:tracePt t="12123" x="2089150" y="3046413"/>
          <p14:tracePt t="12133" x="2089150" y="3124200"/>
          <p14:tracePt t="12142" x="2089150" y="3163888"/>
          <p14:tracePt t="12147" x="2076450" y="3267075"/>
          <p14:tracePt t="12157" x="2076450" y="3370263"/>
          <p14:tracePt t="12164" x="2076450" y="3409950"/>
          <p14:tracePt t="12172" x="2076450" y="3513138"/>
          <p14:tracePt t="12181" x="2076450" y="3540125"/>
          <p14:tracePt t="12188" x="2076450" y="3643313"/>
          <p14:tracePt t="12196" x="2076450" y="3681413"/>
          <p14:tracePt t="12204" x="2076450" y="3759200"/>
          <p14:tracePt t="12212" x="2051050" y="3836988"/>
          <p14:tracePt t="12222" x="2051050" y="3876675"/>
          <p14:tracePt t="12227" x="2051050" y="3929063"/>
          <p14:tracePt t="12237" x="2051050" y="3954463"/>
          <p14:tracePt t="12243" x="2038350" y="4019550"/>
          <p14:tracePt t="12251" x="2038350" y="4032250"/>
          <p14:tracePt t="12260" x="1998663" y="4110038"/>
          <p14:tracePt t="12269" x="1985963" y="4122738"/>
          <p14:tracePt t="12277" x="1973263" y="4175125"/>
          <p14:tracePt t="12284" x="1933575" y="4225925"/>
          <p14:tracePt t="12292" x="1933575" y="4265613"/>
          <p14:tracePt t="12301" x="1868488" y="4303713"/>
          <p14:tracePt t="12307" x="1868488" y="4330700"/>
          <p14:tracePt t="12318" x="1855788" y="4395788"/>
          <p14:tracePt t="12323" x="1830388" y="4421188"/>
          <p14:tracePt t="12331" x="1817688" y="4486275"/>
          <p14:tracePt t="12339" x="1790700" y="4537075"/>
          <p14:tracePt t="12347" x="1778000" y="4551363"/>
          <p14:tracePt t="12356" x="1765300" y="4589463"/>
          <p14:tracePt t="12364" x="1765300" y="4614863"/>
          <p14:tracePt t="12373" x="1725613" y="4654550"/>
          <p14:tracePt t="12380" x="1725613" y="4667250"/>
          <p14:tracePt t="12388" x="1712913" y="4706938"/>
          <p14:tracePt t="12397" x="1674813" y="4719638"/>
          <p14:tracePt t="12403" x="1662113" y="4732338"/>
          <p14:tracePt t="12412" x="1647825" y="4745038"/>
          <p14:tracePt t="12419" x="1635125" y="4745038"/>
          <p14:tracePt t="12428" x="1597025" y="4770438"/>
          <p14:tracePt t="12436" x="1584325" y="4784725"/>
          <p14:tracePt t="12444" x="1557338" y="4810125"/>
          <p14:tracePt t="12451" x="1531938" y="4835525"/>
          <p14:tracePt t="12462" x="1504950" y="4848225"/>
          <p14:tracePt t="12467" x="1466850" y="4887913"/>
          <p14:tracePt t="12477" x="1454150" y="4887913"/>
          <p14:tracePt t="12484" x="1414463" y="4913313"/>
          <p14:tracePt t="12491" x="1401763" y="4913313"/>
          <p14:tracePt t="12573" x="1401763" y="4900613"/>
          <p14:tracePt t="12585" x="1401763" y="4887913"/>
          <p14:tracePt t="12588" x="1401763" y="4848225"/>
          <p14:tracePt t="12598" x="1401763" y="4822825"/>
          <p14:tracePt t="12604" x="1401763" y="4810125"/>
          <p14:tracePt t="12616" x="1401763" y="4797425"/>
          <p14:tracePt t="12619" x="1401763" y="4770438"/>
          <p14:tracePt t="12627" x="1401763" y="4745038"/>
          <p14:tracePt t="12636" x="1401763" y="4732338"/>
          <p14:tracePt t="12644" x="1401763" y="4719638"/>
          <p14:tracePt t="12652" x="1401763" y="4706938"/>
          <p14:tracePt t="12671" x="1427163" y="4679950"/>
          <p14:tracePt t="12676" x="1427163" y="4667250"/>
          <p14:tracePt t="12684" x="1441450" y="4667250"/>
          <p14:tracePt t="12695" x="1441450" y="4654550"/>
          <p14:tracePt t="12700" x="1441450" y="4641850"/>
          <p14:tracePt t="12708" x="1454150" y="4629150"/>
          <p14:tracePt t="12717" x="1454150" y="4614863"/>
          <p14:tracePt t="12724" x="1466850" y="4602163"/>
          <p14:tracePt t="12732" x="1466850" y="4576763"/>
          <p14:tracePt t="12740" x="1466850" y="4564063"/>
          <p14:tracePt t="12748" x="1466850" y="4551363"/>
          <p14:tracePt t="12756" x="1466850" y="4537075"/>
          <p14:tracePt t="12764" x="1466850" y="4524375"/>
          <p14:tracePt t="12772" x="1466850" y="4511675"/>
          <p14:tracePt t="12780" x="1466850" y="4498975"/>
          <p14:tracePt t="12787" x="1466850" y="4486275"/>
          <p14:tracePt t="12796" x="1466850" y="4459288"/>
          <p14:tracePt t="12803" x="1454150" y="4446588"/>
          <p14:tracePt t="12813" x="1441450" y="4433888"/>
          <p14:tracePt t="12820" x="1414463" y="4421188"/>
          <p14:tracePt t="12828" x="1401763" y="4408488"/>
          <p14:tracePt t="12836" x="1401763" y="4395788"/>
          <p14:tracePt t="12844" x="1376363" y="4368800"/>
          <p14:tracePt t="12852" x="1363663" y="4356100"/>
          <p14:tracePt t="12860" x="1336675" y="4343400"/>
          <p14:tracePt t="12868" x="1311275" y="4330700"/>
          <p14:tracePt t="12877" x="1298575" y="4318000"/>
          <p14:tracePt t="12883" x="1284288" y="4303713"/>
          <p14:tracePt t="12891" x="1271588" y="4303713"/>
          <p14:tracePt t="12901" x="1246188" y="4278313"/>
          <p14:tracePt t="12907" x="1233488" y="4278313"/>
          <p14:tracePt t="12917" x="1206500" y="4278313"/>
          <p14:tracePt t="12924" x="1193800" y="4278313"/>
          <p14:tracePt t="12932" x="1181100" y="4265613"/>
          <p14:tracePt t="12942" x="1155700" y="4265613"/>
          <p14:tracePt t="12947" x="1143000" y="4265613"/>
          <p14:tracePt t="12957" x="1116013" y="4265613"/>
          <p14:tracePt t="12963" x="1103313" y="4265613"/>
          <p14:tracePt t="12971" x="1090613" y="4265613"/>
          <p14:tracePt t="12980" x="1063625" y="4265613"/>
          <p14:tracePt t="12987" x="1050925" y="4265613"/>
          <p14:tracePt t="12996" x="1025525" y="4252913"/>
          <p14:tracePt t="13004" x="1012825" y="4252913"/>
          <p14:tracePt t="13012" x="973138" y="4252913"/>
          <p14:tracePt t="13020" x="960438" y="4252913"/>
          <p14:tracePt t="13028" x="908050" y="4252913"/>
          <p14:tracePt t="13036" x="895350" y="4252913"/>
          <p14:tracePt t="13044" x="842963" y="4252913"/>
          <p14:tracePt t="13052" x="817563" y="4252913"/>
          <p14:tracePt t="13060" x="779463" y="4278313"/>
          <p14:tracePt t="13068" x="739775" y="4278313"/>
          <p14:tracePt t="13077" x="727075" y="4278313"/>
          <p14:tracePt t="13085" x="701675" y="4291013"/>
          <p14:tracePt t="13093" x="687388" y="4291013"/>
          <p14:tracePt t="13109" x="661988" y="4291013"/>
          <p14:tracePt t="13124" x="661988" y="4303713"/>
          <p14:tracePt t="13149" x="649288" y="4303713"/>
          <p14:tracePt t="13169" x="636588" y="4303713"/>
          <p14:tracePt t="13181" x="636588" y="4318000"/>
          <p14:tracePt t="13941" x="649288" y="4318000"/>
          <p14:tracePt t="13949" x="701675" y="4291013"/>
          <p14:tracePt t="13957" x="727075" y="4265613"/>
          <p14:tracePt t="13963" x="842963" y="4225925"/>
          <p14:tracePt t="13972" x="895350" y="4187825"/>
          <p14:tracePt t="13981" x="1090613" y="4097338"/>
          <p14:tracePt t="13989" x="1206500" y="4070350"/>
          <p14:tracePt t="14000" x="1427163" y="3967163"/>
          <p14:tracePt t="14003" x="1647825" y="3876675"/>
          <p14:tracePt t="14013" x="1700213" y="3836988"/>
          <p14:tracePt t="14025" x="1843088" y="3773488"/>
          <p14:tracePt t="14028" x="1895475" y="3746500"/>
          <p14:tracePt t="14037" x="1985963" y="3695700"/>
          <p14:tracePt t="14044" x="2024063" y="3668713"/>
          <p14:tracePt t="14052" x="2103438" y="3603625"/>
          <p14:tracePt t="14060" x="2128838" y="3578225"/>
          <p14:tracePt t="14067" x="2206625" y="3525838"/>
          <p14:tracePt t="14076" x="2336800" y="3435350"/>
          <p14:tracePt t="14084" x="2387600" y="3397250"/>
          <p14:tracePt t="14093" x="2505075" y="3306763"/>
          <p14:tracePt t="14101" x="2544763" y="3267075"/>
          <p14:tracePt t="14109" x="2622550" y="3201988"/>
          <p14:tracePt t="14117" x="2686050" y="3176588"/>
          <p14:tracePt t="14125" x="2738438" y="3136900"/>
          <p14:tracePt t="14135" x="2778125" y="3111500"/>
          <p14:tracePt t="14139" x="2790825" y="3086100"/>
          <p14:tracePt t="14148" x="2828925" y="3059113"/>
          <p14:tracePt t="14157" x="2843213" y="3046413"/>
          <p14:tracePt t="14163" x="2894013" y="3008313"/>
          <p14:tracePt t="14172" x="2906713" y="2995613"/>
          <p14:tracePt t="14182" x="2959100" y="2955925"/>
          <p14:tracePt t="14188" x="2998788" y="2943225"/>
          <p14:tracePt t="14196" x="3101975" y="2878138"/>
          <p14:tracePt t="14204" x="3232150" y="2800350"/>
          <p14:tracePt t="14212" x="3309938" y="2762250"/>
          <p14:tracePt t="14220" x="3465513" y="2709863"/>
          <p14:tracePt t="14229" x="3517900" y="2670175"/>
          <p14:tracePt t="14236" x="3621088" y="2644775"/>
          <p14:tracePt t="14244" x="3660775" y="2632075"/>
          <p14:tracePt t="14251" x="3738563" y="2592388"/>
          <p14:tracePt t="14261" x="3776663" y="2566988"/>
          <p14:tracePt t="14268" x="3816350" y="2554288"/>
          <p14:tracePt t="14277" x="3854450" y="2541588"/>
          <p14:tracePt t="14285" x="3894138" y="2501900"/>
          <p14:tracePt t="14299" x="3906838" y="2501900"/>
          <p14:tracePt t="14301" x="3919538" y="2489200"/>
          <p14:tracePt t="14307" x="3971925" y="2436813"/>
          <p14:tracePt t="14316" x="4010025" y="2411413"/>
          <p14:tracePt t="14323" x="4089400" y="2373313"/>
          <p14:tracePt t="14333" x="4179888" y="2308225"/>
          <p14:tracePt t="14339" x="4230688" y="2268538"/>
          <p14:tracePt t="14347" x="4322763" y="2243138"/>
          <p14:tracePt t="14357" x="4373563" y="2230438"/>
          <p14:tracePt t="14365" x="4478338" y="2190750"/>
          <p14:tracePt t="14373" x="4516438" y="2165350"/>
          <p14:tracePt t="14382" x="4568825" y="2152650"/>
          <p14:tracePt t="14388" x="4659313" y="2112963"/>
          <p14:tracePt t="14396" x="4672013" y="2087563"/>
          <p14:tracePt t="14405" x="4686300" y="2087563"/>
          <p14:tracePt t="14414" x="4699000" y="2087563"/>
          <p14:tracePt t="14419" x="4699000" y="2074863"/>
          <p14:tracePt t="14428" x="4711700" y="2074863"/>
          <p14:tracePt t="14446" x="4711700" y="2062163"/>
          <p14:tracePt t="14453" x="4737100" y="2062163"/>
          <p14:tracePt t="14463" x="4737100" y="2047875"/>
          <p14:tracePt t="14472" x="4751388" y="2047875"/>
          <p14:tracePt t="14476" x="4776788" y="2035175"/>
          <p14:tracePt t="14484" x="4789488" y="2022475"/>
          <p14:tracePt t="14493" x="4829175" y="1984375"/>
          <p14:tracePt t="14504" x="4841875" y="1970088"/>
          <p14:tracePt t="14507" x="4892675" y="1931988"/>
          <p14:tracePt t="14516" x="4932363" y="1919288"/>
          <p14:tracePt t="14524" x="4945063" y="1906588"/>
          <p14:tracePt t="14533" x="4972050" y="1892300"/>
          <p14:tracePt t="14540" x="4972050" y="1866900"/>
          <p14:tracePt t="14549" x="5010150" y="1854200"/>
          <p14:tracePt t="14557" x="5022850" y="1841500"/>
          <p14:tracePt t="14564" x="5049838" y="1828800"/>
          <p14:tracePt t="14573" x="5087938" y="1789113"/>
          <p14:tracePt t="14582" x="5127625" y="1776413"/>
          <p14:tracePt t="14588" x="5165725" y="1751013"/>
          <p14:tracePt t="14596" x="5205413" y="1736725"/>
          <p14:tracePt t="14605" x="5256213" y="1673225"/>
          <p14:tracePt t="14613" x="5270500" y="1658938"/>
          <p14:tracePt t="14620" x="5321300" y="1620838"/>
          <p14:tracePt t="14628" x="5334000" y="1608138"/>
          <p14:tracePt t="14636" x="5373688" y="1555750"/>
          <p14:tracePt t="14644" x="5386388" y="1543050"/>
          <p14:tracePt t="14651" x="5426075" y="1490663"/>
          <p14:tracePt t="14660" x="5438775" y="1465263"/>
          <p14:tracePt t="14667" x="5451475" y="1425575"/>
          <p14:tracePt t="14679" x="5476875" y="1387475"/>
          <p14:tracePt t="14684" x="5476875" y="1374775"/>
          <p14:tracePt t="14694" x="5491163" y="1335088"/>
          <p14:tracePt t="14704" x="5503863" y="1322388"/>
          <p14:tracePt t="14707" x="5503863" y="1296988"/>
          <p14:tracePt t="14716" x="5541963" y="1257300"/>
          <p14:tracePt t="14730" x="5541963" y="1244600"/>
          <p14:tracePt t="14731" x="5554663" y="1206500"/>
          <p14:tracePt t="14741" x="5554663" y="1192213"/>
          <p14:tracePt t="14747" x="5581650" y="1166813"/>
          <p14:tracePt t="14757" x="5594350" y="1154113"/>
          <p14:tracePt t="14764" x="5619750" y="1114425"/>
          <p14:tracePt t="14774" x="5632450" y="1101725"/>
          <p14:tracePt t="14780" x="5684838" y="1063625"/>
          <p14:tracePt t="14788" x="5775325" y="1023938"/>
          <p14:tracePt t="14797" x="5802313" y="1011238"/>
          <p14:tracePt t="14806" x="5892800" y="973138"/>
          <p14:tracePt t="14811" x="5932488" y="946150"/>
          <p14:tracePt t="14820" x="6035675" y="908050"/>
          <p14:tracePt t="14828" x="6088063" y="881063"/>
          <p14:tracePt t="14836" x="6256338" y="842963"/>
          <p14:tracePt t="14845" x="6399213" y="842963"/>
          <p14:tracePt t="14852" x="6477000" y="817563"/>
          <p14:tracePt t="14861" x="6723063" y="817563"/>
          <p14:tracePt t="14867" x="6800850" y="817563"/>
          <p14:tracePt t="14878" x="7035800" y="817563"/>
          <p14:tracePt t="14884" x="7113588" y="817563"/>
          <p14:tracePt t="14896" x="7334250" y="855663"/>
          <p14:tracePt t="14900" x="7424738" y="868363"/>
          <p14:tracePt t="14908" x="7567613" y="895350"/>
          <p14:tracePt t="14917" x="7683500" y="973138"/>
          <p14:tracePt t="14924" x="7697788" y="985838"/>
          <p14:tracePt t="14932" x="7735888" y="1036638"/>
          <p14:tracePt t="14940" x="7735888" y="1050925"/>
          <p14:tracePt t="14949" x="7735888" y="1101725"/>
          <p14:tracePt t="14961" x="7735888" y="1141413"/>
          <p14:tracePt t="14964" x="7723188" y="1219200"/>
          <p14:tracePt t="14972" x="7683500" y="1296988"/>
          <p14:tracePt t="14981" x="7670800" y="1335088"/>
          <p14:tracePt t="14988" x="7605713" y="1425575"/>
          <p14:tracePt t="14996" x="7567613" y="1452563"/>
          <p14:tracePt t="15006" x="7502525" y="1543050"/>
          <p14:tracePt t="15012" x="7489825" y="1555750"/>
          <p14:tracePt t="15020" x="7412038" y="1608138"/>
          <p14:tracePt t="15029" x="7359650" y="1633538"/>
          <p14:tracePt t="15037" x="7242175" y="1673225"/>
          <p14:tracePt t="15045" x="7126288" y="1724025"/>
          <p14:tracePt t="15052" x="7073900" y="1736725"/>
          <p14:tracePt t="15060" x="6943725" y="1736725"/>
          <p14:tracePt t="15068" x="6878638" y="1736725"/>
          <p14:tracePt t="15076" x="6775450" y="1711325"/>
          <p14:tracePt t="15084" x="6735763" y="1698625"/>
          <p14:tracePt t="15092" x="6632575" y="1620838"/>
          <p14:tracePt t="15100" x="6529388" y="1530350"/>
          <p14:tracePt t="15108" x="6515100" y="1503363"/>
          <p14:tracePt t="15116" x="6477000" y="1387475"/>
          <p14:tracePt t="15124" x="6437313" y="1347788"/>
          <p14:tracePt t="15133" x="6386513" y="1219200"/>
          <p14:tracePt t="15141" x="6373813" y="1154113"/>
          <p14:tracePt t="15148" x="6346825" y="1076325"/>
          <p14:tracePt t="15156" x="6346825" y="1023938"/>
          <p14:tracePt t="15163" x="6346825" y="946150"/>
          <p14:tracePt t="15172" x="6346825" y="895350"/>
          <p14:tracePt t="15181" x="6346825" y="881063"/>
          <p14:tracePt t="15189" x="6346825" y="855663"/>
          <p14:tracePt t="15197" x="6346825" y="842963"/>
          <p14:tracePt t="15204" x="6399213" y="830263"/>
          <p14:tracePt t="15212" x="6437313" y="817563"/>
          <p14:tracePt t="15223" x="6515100" y="790575"/>
          <p14:tracePt t="15227" x="6697663" y="790575"/>
          <p14:tracePt t="15238" x="6775450" y="790575"/>
          <p14:tracePt t="15244" x="6983413" y="790575"/>
          <p14:tracePt t="15252" x="7086600" y="790575"/>
          <p14:tracePt t="15260" x="7307263" y="830263"/>
          <p14:tracePt t="15268" x="7385050" y="855663"/>
          <p14:tracePt t="15280" x="7540625" y="908050"/>
          <p14:tracePt t="15285" x="7580313" y="933450"/>
          <p14:tracePt t="15291" x="7658100" y="998538"/>
          <p14:tracePt t="15301" x="7683500" y="1063625"/>
          <p14:tracePt t="15309" x="7683500" y="1089025"/>
          <p14:tracePt t="15319" x="7683500" y="1154113"/>
          <p14:tracePt t="15323" x="7670800" y="1206500"/>
          <p14:tracePt t="15331" x="7605713" y="1322388"/>
          <p14:tracePt t="15339" x="7567613" y="1347788"/>
          <p14:tracePt t="15349" x="7450138" y="1465263"/>
          <p14:tracePt t="15356" x="7269163" y="1608138"/>
          <p14:tracePt t="15363" x="7177088" y="1673225"/>
          <p14:tracePt t="15372" x="6983413" y="1776413"/>
          <p14:tracePt t="15382" x="6905625" y="1801813"/>
          <p14:tracePt t="15388" x="6684963" y="1854200"/>
          <p14:tracePt t="15397" x="6607175" y="1854200"/>
          <p14:tracePt t="15407" x="6451600" y="1854200"/>
          <p14:tracePt t="15412" x="6411913" y="1854200"/>
          <p14:tracePt t="15420" x="6281738" y="1828800"/>
          <p14:tracePt t="15430" x="6191250" y="1724025"/>
          <p14:tracePt t="15436" x="6153150" y="1685925"/>
          <p14:tracePt t="15444" x="6088063" y="1581150"/>
          <p14:tracePt t="15452" x="6061075" y="1543050"/>
          <p14:tracePt t="15462" x="6022975" y="1412875"/>
          <p14:tracePt t="15468" x="5995988" y="1347788"/>
          <p14:tracePt t="15480" x="5983288" y="1219200"/>
          <p14:tracePt t="15484" x="5983288" y="1076325"/>
          <p14:tracePt t="15493" x="5983288" y="1023938"/>
          <p14:tracePt t="15502" x="6035675" y="908050"/>
          <p14:tracePt t="15508" x="6073775" y="855663"/>
          <p14:tracePt t="15516" x="6153150" y="790575"/>
          <p14:tracePt t="15526" x="6191250" y="752475"/>
          <p14:tracePt t="15532" x="6308725" y="700088"/>
          <p14:tracePt t="15541" x="6386513" y="687388"/>
          <p14:tracePt t="15548" x="6632575" y="661988"/>
          <p14:tracePt t="15556" x="6905625" y="661988"/>
          <p14:tracePt t="15564" x="7008813" y="661988"/>
          <p14:tracePt t="15572" x="7294563" y="674688"/>
          <p14:tracePt t="15583" x="7397750" y="700088"/>
          <p14:tracePt t="15588" x="7658100" y="752475"/>
          <p14:tracePt t="15599" x="7735888" y="790575"/>
          <p14:tracePt t="15604" x="7826375" y="855663"/>
          <p14:tracePt t="15615" x="7891463" y="895350"/>
          <p14:tracePt t="15620" x="7891463" y="920750"/>
          <p14:tracePt t="15628" x="7904163" y="946150"/>
          <p14:tracePt t="15636" x="7904163" y="958850"/>
          <p14:tracePt t="15644" x="7878763" y="1036638"/>
          <p14:tracePt t="15652" x="7839075" y="1076325"/>
          <p14:tracePt t="15663" x="7761288" y="1141413"/>
          <p14:tracePt t="15669" x="7697788" y="1179513"/>
          <p14:tracePt t="15677" x="7554913" y="1270000"/>
          <p14:tracePt t="15685" x="7372350" y="1322388"/>
          <p14:tracePt t="15692" x="7319963" y="1335088"/>
          <p14:tracePt t="15699" x="7177088" y="1387475"/>
          <p14:tracePt t="15710" x="7126288" y="1400175"/>
          <p14:tracePt t="15716" x="6996113" y="1400175"/>
          <p14:tracePt t="15725" x="6956425" y="1400175"/>
          <p14:tracePt t="15732" x="6878638" y="1374775"/>
          <p14:tracePt t="15740" x="6840538" y="1335088"/>
          <p14:tracePt t="15748" x="6827838" y="1322388"/>
          <p14:tracePt t="15757" x="6788150" y="1244600"/>
          <p14:tracePt t="15763" x="6775450" y="1231900"/>
          <p14:tracePt t="15772" x="6762750" y="1166813"/>
          <p14:tracePt t="15780" x="6762750" y="1114425"/>
          <p14:tracePt t="15788" x="6762750" y="1036638"/>
          <p14:tracePt t="15796" x="6762750" y="998538"/>
          <p14:tracePt t="15804" x="6762750" y="946150"/>
          <p14:tracePt t="15813" x="6827838" y="881063"/>
          <p14:tracePt t="15820" x="6840538" y="868363"/>
          <p14:tracePt t="15827" x="6892925" y="830263"/>
          <p14:tracePt t="15838" x="6905625" y="830263"/>
          <p14:tracePt t="15844" x="6956425" y="817563"/>
          <p14:tracePt t="15851" x="6970713" y="817563"/>
          <p14:tracePt t="15860" x="6983413" y="803275"/>
          <p14:tracePt t="15868" x="6996113" y="803275"/>
          <p14:tracePt t="15885" x="7008813" y="803275"/>
          <p14:tracePt t="15915" x="7048500" y="817563"/>
          <p14:tracePt t="15917" x="7061200" y="817563"/>
          <p14:tracePt t="15923" x="7061200" y="830263"/>
          <p14:tracePt t="16107" x="7061200" y="855663"/>
          <p14:tracePt t="16126" x="7061200" y="868363"/>
          <p14:tracePt t="16157" x="7061200" y="881063"/>
          <p14:tracePt t="16164" x="7061200" y="895350"/>
          <p14:tracePt t="16172" x="7061200" y="908050"/>
          <p14:tracePt t="16180" x="7061200" y="920750"/>
          <p14:tracePt t="16188" x="7061200" y="933450"/>
          <p14:tracePt t="16196" x="7061200" y="973138"/>
          <p14:tracePt t="16204" x="7061200" y="998538"/>
          <p14:tracePt t="16212" x="7061200" y="1063625"/>
          <p14:tracePt t="16221" x="7061200" y="1089025"/>
          <p14:tracePt t="16228" x="7061200" y="1166813"/>
          <p14:tracePt t="16237" x="7061200" y="1206500"/>
          <p14:tracePt t="16245" x="7086600" y="1335088"/>
          <p14:tracePt t="16253" x="7126288" y="1452563"/>
          <p14:tracePt t="16261" x="7126288" y="1517650"/>
          <p14:tracePt t="16269" x="7151688" y="1673225"/>
          <p14:tracePt t="16277" x="7177088" y="1724025"/>
          <p14:tracePt t="16290" x="7204075" y="1919288"/>
          <p14:tracePt t="16293" x="7204075" y="1970088"/>
          <p14:tracePt t="16299" x="7242175" y="2139950"/>
          <p14:tracePt t="16308" x="7242175" y="2217738"/>
          <p14:tracePt t="16321" x="7294563" y="2346325"/>
          <p14:tracePt t="16323" x="7319963" y="2501900"/>
          <p14:tracePt t="16332" x="7319963" y="2528888"/>
          <p14:tracePt t="16341" x="7334250" y="2606675"/>
          <p14:tracePt t="16348" x="7334250" y="2644775"/>
          <p14:tracePt t="16357" x="7359650" y="2697163"/>
          <p14:tracePt t="16364" x="7359650" y="2709863"/>
          <p14:tracePt t="16374" x="7372350" y="2735263"/>
          <p14:tracePt t="16379" x="7372350" y="2747963"/>
          <p14:tracePt t="16388" x="7385050" y="2762250"/>
          <p14:tracePt t="16397" x="7397750" y="2774950"/>
          <p14:tracePt t="16406" x="7397750" y="2787650"/>
          <p14:tracePt t="16413" x="7412038" y="2787650"/>
          <p14:tracePt t="16419" x="7424738" y="2800350"/>
          <p14:tracePt t="16427" x="7424738" y="2813050"/>
          <p14:tracePt t="16438" x="7437438" y="2813050"/>
          <p14:tracePt t="16453" x="7437438" y="2840038"/>
          <p14:tracePt t="16477" x="7450138" y="2852738"/>
          <p14:tracePt t="16493" x="7450138" y="2865438"/>
          <p14:tracePt t="16501" x="7450138" y="2878138"/>
          <p14:tracePt t="16508" x="7450138" y="2890838"/>
          <p14:tracePt t="16525" x="7477125" y="2903538"/>
          <p14:tracePt t="16532" x="7477125" y="2917825"/>
          <p14:tracePt t="16597" x="7462838" y="2917825"/>
          <p14:tracePt t="16618" x="7450138" y="2903538"/>
          <p14:tracePt t="16620" x="7437438" y="2903538"/>
          <p14:tracePt t="16628" x="7424738" y="2878138"/>
          <p14:tracePt t="16637" x="7412038" y="2878138"/>
          <p14:tracePt t="16644" x="7359650" y="2852738"/>
          <p14:tracePt t="16652" x="7346950" y="2840038"/>
          <p14:tracePt t="16662" x="7334250" y="2840038"/>
          <p14:tracePt t="16667" x="7334250" y="2825750"/>
          <p14:tracePt t="16677" x="7319963" y="2825750"/>
          <p14:tracePt t="16684" x="7294563" y="2813050"/>
          <p14:tracePt t="16693" x="7294563" y="2800350"/>
          <p14:tracePt t="16700" x="7281863" y="2800350"/>
          <p14:tracePt t="16708" x="7256463" y="2774950"/>
          <p14:tracePt t="16716" x="7242175" y="2762250"/>
          <p14:tracePt t="16724" x="7216775" y="2762250"/>
          <p14:tracePt t="16733" x="7204075" y="2762250"/>
          <p14:tracePt t="16740" x="7191375" y="2762250"/>
          <p14:tracePt t="16749" x="7177088" y="2762250"/>
          <p14:tracePt t="16756" x="7151688" y="2762250"/>
          <p14:tracePt t="16764" x="7126288" y="2762250"/>
          <p14:tracePt t="16780" x="7113588" y="2762250"/>
          <p14:tracePt t="16941" x="7113588" y="2787650"/>
          <p14:tracePt t="16948" x="7113588" y="2800350"/>
          <p14:tracePt t="16957" x="7099300" y="2813050"/>
          <p14:tracePt t="16964" x="7099300" y="2825750"/>
          <p14:tracePt t="16981" x="7086600" y="2840038"/>
          <p14:tracePt t="16992" x="7086600" y="2852738"/>
          <p14:tracePt t="16995" x="7086600" y="2865438"/>
          <p14:tracePt t="17004" x="7073900" y="2865438"/>
          <p14:tracePt t="17012" x="7073900" y="2903538"/>
          <p14:tracePt t="17023" x="7061200" y="2903538"/>
          <p14:tracePt t="17027" x="7061200" y="2917825"/>
          <p14:tracePt t="17042" x="7061200" y="2943225"/>
          <p14:tracePt t="17045" x="7048500" y="2968625"/>
          <p14:tracePt t="17055" x="7048500" y="2981325"/>
          <p14:tracePt t="17063" x="7035800" y="2995613"/>
          <p14:tracePt t="17068" x="7008813" y="2995613"/>
          <p14:tracePt t="17076" x="7008813" y="3008313"/>
          <p14:tracePt t="17084" x="6996113" y="3008313"/>
          <p14:tracePt t="17143" x="6983413" y="3008313"/>
          <p14:tracePt t="17150" x="6970713" y="3008313"/>
          <p14:tracePt t="17165" x="6956425" y="3008313"/>
          <p14:tracePt t="17172" x="6956425" y="2995613"/>
          <p14:tracePt t="17181" x="6943725" y="2995613"/>
          <p14:tracePt t="17190" x="6931025" y="2995613"/>
          <p14:tracePt t="17197" x="6931025" y="2981325"/>
          <p14:tracePt t="17213" x="6905625" y="2981325"/>
          <p14:tracePt t="17229" x="6892925" y="2955925"/>
          <p14:tracePt t="17245" x="6878638" y="2943225"/>
          <p14:tracePt t="17261" x="6865938" y="2930525"/>
          <p14:tracePt t="17269" x="6853238" y="2917825"/>
          <p14:tracePt t="17276" x="6840538" y="2903538"/>
          <p14:tracePt t="17285" x="6840538" y="2890838"/>
          <p14:tracePt t="17293" x="6827838" y="2878138"/>
          <p14:tracePt t="17300" x="6800850" y="2852738"/>
          <p14:tracePt t="17308" x="6788150" y="2840038"/>
          <p14:tracePt t="17316" x="6775450" y="2825750"/>
          <p14:tracePt t="17325" x="6762750" y="2813050"/>
          <p14:tracePt t="17333" x="6750050" y="2813050"/>
          <p14:tracePt t="17340" x="6710363" y="2774950"/>
          <p14:tracePt t="17347" x="6684963" y="2774950"/>
          <p14:tracePt t="17356" x="6684963" y="2762250"/>
          <p14:tracePt t="17365" x="6632575" y="2762250"/>
          <p14:tracePt t="17373" x="6619875" y="2747963"/>
          <p14:tracePt t="17383" x="6580188" y="2747963"/>
          <p14:tracePt t="17387" x="6554788" y="2735263"/>
          <p14:tracePt t="17398" x="6515100" y="2709863"/>
          <p14:tracePt t="17404" x="6477000" y="2709863"/>
          <p14:tracePt t="17412" x="6424613" y="2709863"/>
          <p14:tracePt t="17420" x="6399213" y="2709863"/>
          <p14:tracePt t="17428" x="6359525" y="2709863"/>
          <p14:tracePt t="17438" x="6308725" y="2709863"/>
          <p14:tracePt t="17443" x="6294438" y="2709863"/>
          <p14:tracePt t="17453" x="6243638" y="2709863"/>
          <p14:tracePt t="17461" x="6203950" y="2709863"/>
          <p14:tracePt t="17470" x="6153150" y="2722563"/>
          <p14:tracePt t="17477" x="6088063" y="2735263"/>
          <p14:tracePt t="17483" x="6073775" y="2735263"/>
          <p14:tracePt t="17493" x="6022975" y="2762250"/>
          <p14:tracePt t="17504" x="6010275" y="2774950"/>
          <p14:tracePt t="17508" x="5983288" y="2787650"/>
          <p14:tracePt t="17518" x="5970588" y="2800350"/>
          <p14:tracePt t="17524" x="5932488" y="2852738"/>
          <p14:tracePt t="17532" x="5892800" y="2878138"/>
          <p14:tracePt t="17540" x="5880100" y="2930525"/>
          <p14:tracePt t="17549" x="5840413" y="2968625"/>
          <p14:tracePt t="17557" x="5840413" y="2981325"/>
          <p14:tracePt t="17565" x="5827713" y="3046413"/>
          <p14:tracePt t="17574" x="5802313" y="3086100"/>
          <p14:tracePt t="17579" x="5802313" y="3163888"/>
          <p14:tracePt t="17588" x="5802313" y="3201988"/>
          <p14:tracePt t="17598" x="5802313" y="3254375"/>
          <p14:tracePt t="17604" x="5802313" y="3279775"/>
          <p14:tracePt t="17612" x="5802313" y="3344863"/>
          <p14:tracePt t="17622" x="5802313" y="3397250"/>
          <p14:tracePt t="17628" x="5802313" y="3409950"/>
          <p14:tracePt t="17639" x="5802313" y="3435350"/>
          <p14:tracePt t="17648" x="5827713" y="3475038"/>
          <p14:tracePt t="17651" x="5867400" y="3513138"/>
          <p14:tracePt t="17662" x="5892800" y="3552825"/>
          <p14:tracePt t="17667" x="5932488" y="3590925"/>
          <p14:tracePt t="17676" x="6022975" y="3630613"/>
          <p14:tracePt t="17684" x="6073775" y="3668713"/>
          <p14:tracePt t="17692" x="6203950" y="3695700"/>
          <p14:tracePt t="17701" x="6294438" y="3708400"/>
          <p14:tracePt t="17708" x="6502400" y="3708400"/>
          <p14:tracePt t="17716" x="6607175" y="3708400"/>
          <p14:tracePt t="17725" x="6853238" y="3695700"/>
          <p14:tracePt t="17733" x="6970713" y="3643313"/>
          <p14:tracePt t="17741" x="7216775" y="3617913"/>
          <p14:tracePt t="17749" x="7424738" y="3565525"/>
          <p14:tracePt t="17759" x="7489825" y="3565525"/>
          <p14:tracePt t="17765" x="7645400" y="3540125"/>
          <p14:tracePt t="17775" x="7683500" y="3525838"/>
          <p14:tracePt t="17779" x="7761288" y="3525838"/>
          <p14:tracePt t="17788" x="7800975" y="3513138"/>
          <p14:tracePt t="17797" x="7813675" y="3500438"/>
          <p14:tracePt t="17806" x="7839075" y="3462338"/>
          <p14:tracePt t="17812" x="7839075" y="3448050"/>
          <p14:tracePt t="17822" x="7853363" y="3409950"/>
          <p14:tracePt t="17829" x="7853363" y="3384550"/>
          <p14:tracePt t="17840" x="7878763" y="3370263"/>
          <p14:tracePt t="17844" x="7878763" y="3357563"/>
          <p14:tracePt t="17853" x="7878763" y="3332163"/>
          <p14:tracePt t="17861" x="7878763" y="3319463"/>
          <p14:tracePt t="17869" x="7878763" y="3267075"/>
          <p14:tracePt t="17878" x="7878763" y="3241675"/>
          <p14:tracePt t="17884" x="7878763" y="3228975"/>
          <p14:tracePt t="17893" x="7866063" y="3151188"/>
          <p14:tracePt t="17900" x="7853363" y="3136900"/>
          <p14:tracePt t="17909" x="7813675" y="3086100"/>
          <p14:tracePt t="17917" x="7813675" y="3059113"/>
          <p14:tracePt t="17925" x="7761288" y="3021013"/>
          <p14:tracePt t="17933" x="7670800" y="2955925"/>
          <p14:tracePt t="17940" x="7645400" y="2917825"/>
          <p14:tracePt t="17948" x="7527925" y="2878138"/>
          <p14:tracePt t="17955" x="7477125" y="2878138"/>
          <p14:tracePt t="17964" x="7372350" y="2852738"/>
          <p14:tracePt t="17974" x="7307263" y="2852738"/>
          <p14:tracePt t="17980" x="7177088" y="2852738"/>
          <p14:tracePt t="17988" x="7073900" y="2852738"/>
          <p14:tracePt t="17996" x="7021513" y="2852738"/>
          <p14:tracePt t="18007" x="6918325" y="2852738"/>
          <p14:tracePt t="18013" x="6853238" y="2852738"/>
          <p14:tracePt t="18023" x="6723063" y="2878138"/>
          <p14:tracePt t="18029" x="6672263" y="2878138"/>
          <p14:tracePt t="18042" x="6502400" y="2903538"/>
          <p14:tracePt t="18044" x="6477000" y="2917825"/>
          <p14:tracePt t="18056" x="6334125" y="2968625"/>
          <p14:tracePt t="18070" x="6153150" y="3008313"/>
          <p14:tracePt t="18075" x="6073775" y="3033713"/>
          <p14:tracePt t="18083" x="6035675" y="3046413"/>
          <p14:tracePt t="18092" x="5995988" y="3086100"/>
          <p14:tracePt t="18102" x="5983288" y="3098800"/>
          <p14:tracePt t="18107" x="5970588" y="3124200"/>
          <p14:tracePt t="18117" x="5970588" y="3151188"/>
          <p14:tracePt t="18124" x="5970588" y="3163888"/>
          <p14:tracePt t="18133" x="5970588" y="3176588"/>
          <p14:tracePt t="18140" x="5970588" y="3189288"/>
          <p14:tracePt t="18149" x="5970588" y="3201988"/>
          <p14:tracePt t="18156" x="5970588" y="3214688"/>
          <p14:tracePt t="18164" x="5970588" y="3228975"/>
          <p14:tracePt t="18189" x="5983288" y="3228975"/>
          <p14:tracePt t="18946" x="5983288" y="3241675"/>
          <p14:tracePt t="18965" x="5983288" y="3267075"/>
          <p14:tracePt t="18973" x="5983288" y="3279775"/>
          <p14:tracePt t="18981" x="5983288" y="3292475"/>
          <p14:tracePt t="18995" x="5983288" y="3306763"/>
          <p14:tracePt t="19004" x="5983288" y="3319463"/>
          <p14:tracePt t="19012" x="5983288" y="3332163"/>
          <p14:tracePt t="19021" x="5983288" y="3344863"/>
          <p14:tracePt t="19029" x="5983288" y="3370263"/>
          <p14:tracePt t="19037" x="5983288" y="3384550"/>
          <p14:tracePt t="19044" x="5983288" y="3397250"/>
          <p14:tracePt t="19053" x="5983288" y="3409950"/>
          <p14:tracePt t="19061" x="5983288" y="3422650"/>
          <p14:tracePt t="19067" x="5983288" y="3435350"/>
          <p14:tracePt t="19076" x="5983288" y="3475038"/>
          <p14:tracePt t="19085" x="5983288" y="3500438"/>
          <p14:tracePt t="19093" x="5983288" y="3513138"/>
          <p14:tracePt t="19101" x="5983288" y="3540125"/>
          <p14:tracePt t="19107" x="5970588" y="3552825"/>
          <p14:tracePt t="19116" x="5957888" y="3578225"/>
          <p14:tracePt t="19125" x="5945188" y="3590925"/>
          <p14:tracePt t="19132" x="5918200" y="3603625"/>
          <p14:tracePt t="19143" x="5905500" y="3630613"/>
          <p14:tracePt t="19148" x="5880100" y="3656013"/>
          <p14:tracePt t="19156" x="5815013" y="3681413"/>
          <p14:tracePt t="19165" x="5802313" y="3695700"/>
          <p14:tracePt t="19174" x="5737225" y="3708400"/>
          <p14:tracePt t="19180" x="5724525" y="3721100"/>
          <p14:tracePt t="19190" x="5646738" y="3746500"/>
          <p14:tracePt t="19197" x="5632450" y="3759200"/>
          <p14:tracePt t="19209" x="5581650" y="3786188"/>
          <p14:tracePt t="19212" x="5541963" y="3811588"/>
          <p14:tracePt t="19220" x="5529263" y="3824288"/>
          <p14:tracePt t="19228" x="5476875" y="3851275"/>
          <p14:tracePt t="19236" x="5464175" y="3876675"/>
          <p14:tracePt t="19243" x="5438775" y="3902075"/>
          <p14:tracePt t="19252" x="5426075" y="3914775"/>
          <p14:tracePt t="19259" x="5386388" y="3967163"/>
          <p14:tracePt t="19269" x="5373688" y="3979863"/>
          <p14:tracePt t="19276" x="5334000" y="4032250"/>
          <p14:tracePt t="19285" x="5295900" y="4097338"/>
          <p14:tracePt t="19292" x="5283200" y="4135438"/>
          <p14:tracePt t="19299" x="5243513" y="4187825"/>
          <p14:tracePt t="19309" x="5230813" y="4200525"/>
          <p14:tracePt t="19317" x="5205413" y="4278313"/>
          <p14:tracePt t="19324" x="5191125" y="4303713"/>
          <p14:tracePt t="19332" x="5165725" y="4381500"/>
          <p14:tracePt t="19341" x="5127625" y="4446588"/>
          <p14:tracePt t="19349" x="5087938" y="4498975"/>
          <p14:tracePt t="19358" x="5075238" y="4589463"/>
          <p14:tracePt t="19364" x="5035550" y="4614863"/>
          <p14:tracePt t="19374" x="4997450" y="4679950"/>
          <p14:tracePt t="19379" x="4984750" y="4719638"/>
          <p14:tracePt t="19389" x="4919663" y="4797425"/>
          <p14:tracePt t="19396" x="4867275" y="4887913"/>
          <p14:tracePt t="19406" x="4854575" y="4926013"/>
          <p14:tracePt t="19412" x="4841875" y="4978400"/>
          <p14:tracePt t="19422" x="4814888" y="5018088"/>
          <p14:tracePt t="19430" x="4802188" y="5068888"/>
          <p14:tracePt t="19437" x="4802188" y="5081588"/>
          <p14:tracePt t="19446" x="4789488" y="5121275"/>
          <p14:tracePt t="19452" x="4764088" y="5133975"/>
          <p14:tracePt t="19460" x="4764088" y="5146675"/>
          <p14:tracePt t="19469" x="4737100" y="5186363"/>
          <p14:tracePt t="19476" x="4737100" y="5199063"/>
          <p14:tracePt t="19485" x="4724400" y="5211763"/>
          <p14:tracePt t="19492" x="4724400" y="5224463"/>
          <p14:tracePt t="19500" x="4711700" y="5224463"/>
          <p14:tracePt t="19508" x="4686300" y="5237163"/>
          <p14:tracePt t="19516" x="4686300" y="5251450"/>
          <p14:tracePt t="19524" x="4672013" y="5264150"/>
          <p14:tracePt t="19544" x="4659313" y="5276850"/>
          <p14:tracePt t="19548" x="4646613" y="5302250"/>
          <p14:tracePt t="19559" x="4646613" y="5314950"/>
          <p14:tracePt t="19564" x="4633913" y="5329238"/>
          <p14:tracePt t="19573" x="4633913" y="5341938"/>
          <p14:tracePt t="19580" x="4633913" y="5354638"/>
          <p14:tracePt t="19592" x="4633913" y="5367338"/>
          <p14:tracePt t="19653" x="4621213" y="5367338"/>
          <p14:tracePt t="19680" x="4621213" y="5354638"/>
          <p14:tracePt t="19686" x="4608513" y="5341938"/>
          <p14:tracePt t="19691" x="4608513" y="5329238"/>
          <p14:tracePt t="19701" x="4581525" y="5289550"/>
          <p14:tracePt t="19708" x="4581525" y="5276850"/>
          <p14:tracePt t="19716" x="4556125" y="5251450"/>
          <p14:tracePt t="19726" x="4516438" y="5211763"/>
          <p14:tracePt t="19732" x="4478338" y="5173663"/>
          <p14:tracePt t="19742" x="4438650" y="5133975"/>
          <p14:tracePt t="19748" x="4425950" y="5133975"/>
          <p14:tracePt t="19758" x="4373563" y="5095875"/>
          <p14:tracePt t="19765" x="4360863" y="5081588"/>
          <p14:tracePt t="19774" x="4335463" y="5068888"/>
          <p14:tracePt t="19780" x="4270375" y="5056188"/>
          <p14:tracePt t="19790" x="4230688" y="5030788"/>
          <p14:tracePt t="19796" x="4179888" y="5018088"/>
          <p14:tracePt t="19804" x="4140200" y="5018088"/>
          <p14:tracePt t="19812" x="4037013" y="4991100"/>
          <p14:tracePt t="19821" x="4010025" y="4991100"/>
          <p14:tracePt t="19829" x="3932238" y="4978400"/>
          <p14:tracePt t="19836" x="3894138" y="4978400"/>
          <p14:tracePt t="19844" x="3763963" y="4978400"/>
          <p14:tracePt t="19853" x="3686175" y="4978400"/>
          <p14:tracePt t="19861" x="3648075" y="4978400"/>
          <p14:tracePt t="19868" x="3568700" y="4978400"/>
          <p14:tracePt t="19876" x="3543300" y="4978400"/>
          <p14:tracePt t="19884" x="3465513" y="4978400"/>
          <p14:tracePt t="19892" x="3452813" y="4978400"/>
          <p14:tracePt t="19901" x="3400425" y="4978400"/>
          <p14:tracePt t="19910" x="3362325" y="4978400"/>
          <p14:tracePt t="19916" x="3362325" y="4991100"/>
          <p14:tracePt t="19927" x="3335338" y="5003800"/>
          <p14:tracePt t="19932" x="3322638" y="5018088"/>
          <p14:tracePt t="19942" x="3297238" y="5030788"/>
          <p14:tracePt t="19949" x="3284538" y="5068888"/>
          <p14:tracePt t="19957" x="3270250" y="5108575"/>
          <p14:tracePt t="19964" x="3257550" y="5121275"/>
          <p14:tracePt t="19973" x="3232150" y="5146675"/>
          <p14:tracePt t="19980" x="3206750" y="5186363"/>
          <p14:tracePt t="19997" x="3179763" y="5211763"/>
          <p14:tracePt t="20005" x="3179763" y="5237163"/>
          <p14:tracePt t="20012" x="3179763" y="5251450"/>
          <p14:tracePt t="20020" x="3179763" y="5264150"/>
          <p14:tracePt t="20028" x="3179763" y="5276850"/>
          <p14:tracePt t="20046" x="3192463" y="5289550"/>
          <p14:tracePt t="20060" x="3219450" y="5314950"/>
          <p14:tracePt t="20068" x="3232150" y="5341938"/>
          <p14:tracePt t="20076" x="3244850" y="5354638"/>
          <p14:tracePt t="20084" x="3257550" y="5367338"/>
          <p14:tracePt t="20092" x="3297238" y="5392738"/>
          <p14:tracePt t="20100" x="3335338" y="5419725"/>
          <p14:tracePt t="20109" x="3413125" y="5457825"/>
          <p14:tracePt t="20117" x="3427413" y="5457825"/>
          <p14:tracePt t="20124" x="3517900" y="5497513"/>
          <p14:tracePt t="20135" x="3556000" y="5497513"/>
          <p14:tracePt t="20140" x="3633788" y="5510213"/>
          <p14:tracePt t="20148" x="3648075" y="5510213"/>
          <p14:tracePt t="20158" x="3725863" y="5510213"/>
          <p14:tracePt t="20164" x="3776663" y="5535613"/>
          <p14:tracePt t="20173" x="3789363" y="5535613"/>
          <p14:tracePt t="20180" x="3841750" y="5535613"/>
          <p14:tracePt t="20189" x="3854450" y="5535613"/>
          <p14:tracePt t="20196" x="3906838" y="5535613"/>
          <p14:tracePt t="20206" x="3932238" y="5535613"/>
          <p14:tracePt t="20212" x="3971925" y="5535613"/>
          <p14:tracePt t="20220" x="4010025" y="5535613"/>
          <p14:tracePt t="20228" x="4037013" y="5535613"/>
          <p14:tracePt t="20236" x="4075113" y="5535613"/>
          <p14:tracePt t="20244" x="4089400" y="5535613"/>
          <p14:tracePt t="20252" x="4114800" y="5535613"/>
          <p14:tracePt t="20261" x="4140200" y="5535613"/>
          <p14:tracePt t="20268" x="4152900" y="5535613"/>
          <p14:tracePt t="20276" x="4167188" y="5535613"/>
          <p14:tracePt t="20292" x="4179888" y="5535613"/>
          <p14:tracePt t="20308" x="4192588" y="5535613"/>
          <p14:tracePt t="20316" x="4205288" y="5535613"/>
          <p14:tracePt t="20326" x="4217988" y="5535613"/>
          <p14:tracePt t="20340" x="4230688" y="5535613"/>
          <p14:tracePt t="20444" x="4217988" y="5535613"/>
          <p14:tracePt t="20452" x="4205288" y="5535613"/>
          <p14:tracePt t="20460" x="4179888" y="5535613"/>
          <p14:tracePt t="20468" x="4102100" y="5535613"/>
          <p14:tracePt t="20476" x="4062413" y="5535613"/>
          <p14:tracePt t="20484" x="3959225" y="5535613"/>
          <p14:tracePt t="20492" x="3816350" y="5535613"/>
          <p14:tracePt t="20503" x="3789363" y="5535613"/>
          <p14:tracePt t="20508" x="3686175" y="5535613"/>
          <p14:tracePt t="20516" x="3673475" y="5535613"/>
          <p14:tracePt t="20524" x="3621088" y="5535613"/>
          <p14:tracePt t="20532" x="3582988" y="5535613"/>
          <p14:tracePt t="20540" x="3530600" y="5535613"/>
          <p14:tracePt t="20548" x="3517900" y="5535613"/>
          <p14:tracePt t="20556" x="3505200" y="5535613"/>
          <p14:tracePt t="20565" x="3490913" y="5535613"/>
          <p14:tracePt t="20660" x="3490913" y="5548313"/>
          <p14:tracePt t="20667" x="3505200" y="5548313"/>
          <p14:tracePt t="20676" x="3568700" y="5548313"/>
          <p14:tracePt t="20684" x="3621088" y="5548313"/>
          <p14:tracePt t="20692" x="3789363" y="5548313"/>
          <p14:tracePt t="20700" x="3868738" y="5548313"/>
          <p14:tracePt t="20709" x="4102100" y="5548313"/>
          <p14:tracePt t="20716" x="4217988" y="5548313"/>
          <p14:tracePt t="20726" x="4491038" y="5497513"/>
          <p14:tracePt t="20732" x="4568825" y="5497513"/>
          <p14:tracePt t="20740" x="4814888" y="5457825"/>
          <p14:tracePt t="20748" x="4997450" y="5407025"/>
          <p14:tracePt t="20756" x="5075238" y="5407025"/>
          <p14:tracePt t="20764" x="5191125" y="5380038"/>
          <p14:tracePt t="20773" x="5243513" y="5367338"/>
          <p14:tracePt t="20780" x="5295900" y="5367338"/>
          <p14:tracePt t="20789" x="5334000" y="5367338"/>
          <p14:tracePt t="20796" x="5386388" y="5341938"/>
          <p14:tracePt t="20805" x="5426075" y="5329238"/>
          <p14:tracePt t="20812" x="5438775" y="5329238"/>
          <p14:tracePt t="20820" x="5464175" y="5329238"/>
          <p14:tracePt t="20828" x="5491163" y="5329238"/>
          <p14:tracePt t="20881" x="5476875" y="5329238"/>
          <p14:tracePt t="20885" x="5451475" y="5329238"/>
          <p14:tracePt t="20895" x="5411788" y="5329238"/>
          <p14:tracePt t="20900" x="5386388" y="5329238"/>
          <p14:tracePt t="20907" x="5191125" y="5341938"/>
          <p14:tracePt t="20916" x="5113338" y="5341938"/>
          <p14:tracePt t="20924" x="4906963" y="5341938"/>
          <p14:tracePt t="20932" x="4621213" y="5341938"/>
          <p14:tracePt t="20940" x="4556125" y="5341938"/>
          <p14:tracePt t="20948" x="4335463" y="5341938"/>
          <p14:tracePt t="20956" x="4257675" y="5341938"/>
          <p14:tracePt t="20964" x="4152900" y="5354638"/>
          <p14:tracePt t="20974" x="4140200" y="5354638"/>
          <p14:tracePt t="20980" x="4114800" y="5354638"/>
          <p14:tracePt t="21028" x="4114800" y="5367338"/>
          <p14:tracePt t="21052" x="4114800" y="5380038"/>
          <p14:tracePt t="21060" x="4127500" y="5407025"/>
          <p14:tracePt t="21068" x="4140200" y="5419725"/>
          <p14:tracePt t="21076" x="4152900" y="5419725"/>
          <p14:tracePt t="21084" x="4179888" y="5419725"/>
          <p14:tracePt t="21092" x="4283075" y="5432425"/>
          <p14:tracePt t="21100" x="4348163" y="5432425"/>
          <p14:tracePt t="21108" x="4530725" y="5457825"/>
          <p14:tracePt t="21121" x="4594225" y="5457825"/>
          <p14:tracePt t="21124" x="4776788" y="5457825"/>
          <p14:tracePt t="21133" x="4957763" y="5457825"/>
          <p14:tracePt t="21141" x="5010150" y="5457825"/>
          <p14:tracePt t="21147" x="5140325" y="5457825"/>
          <p14:tracePt t="21156" x="5165725" y="5457825"/>
          <p14:tracePt t="21166" x="5230813" y="5457825"/>
          <p14:tracePt t="21173" x="5243513" y="5457825"/>
          <p14:tracePt t="21180" x="5256213" y="5457825"/>
          <p14:tracePt t="21207" x="5270500" y="5457825"/>
          <p14:tracePt t="21212" x="5283200" y="5457825"/>
          <p14:tracePt t="21220" x="5295900" y="5457825"/>
          <p14:tracePt t="21228" x="5321300" y="5457825"/>
          <p14:tracePt t="21239" x="5334000" y="5457825"/>
          <p14:tracePt t="21244" x="5386388" y="5484813"/>
          <p14:tracePt t="21254" x="5411788" y="5484813"/>
          <p14:tracePt t="21260" x="5451475" y="5484813"/>
          <p14:tracePt t="21268" x="5464175" y="5497513"/>
          <p14:tracePt t="21276" x="5491163" y="5497513"/>
          <p14:tracePt t="21284" x="5503863" y="5497513"/>
          <p14:tracePt t="21324" x="5529263" y="5497513"/>
          <p14:tracePt t="21340" x="5541963" y="5497513"/>
          <p14:tracePt t="21348" x="5554663" y="5497513"/>
          <p14:tracePt t="21364" x="5568950" y="5497513"/>
          <p14:tracePt t="21372" x="5581650" y="5497513"/>
          <p14:tracePt t="21388" x="5594350" y="5497513"/>
          <p14:tracePt t="21396" x="5607050" y="5497513"/>
          <p14:tracePt t="21404" x="5632450" y="5497513"/>
          <p14:tracePt t="21412" x="5646738" y="5497513"/>
          <p14:tracePt t="21420" x="5672138" y="5497513"/>
          <p14:tracePt t="21428" x="5684838" y="5497513"/>
          <p14:tracePt t="21436" x="5724525" y="5497513"/>
          <p14:tracePt t="21444" x="5775325" y="5497513"/>
          <p14:tracePt t="21452" x="5802313" y="5497513"/>
          <p14:tracePt t="21460" x="5867400" y="5484813"/>
          <p14:tracePt t="21468" x="5892800" y="5484813"/>
          <p14:tracePt t="21476" x="5957888" y="5484813"/>
          <p14:tracePt t="21484" x="5970588" y="5470525"/>
          <p14:tracePt t="21492" x="5983288" y="5457825"/>
          <p14:tracePt t="21500" x="5995988" y="5457825"/>
          <p14:tracePt t="21508" x="6010275" y="5457825"/>
          <p14:tracePt t="21516" x="6010275" y="5445125"/>
          <p14:tracePt t="21776" x="6022975" y="5445125"/>
          <p14:tracePt t="21892" x="6022975" y="5432425"/>
          <p14:tracePt t="22364" x="6048375" y="5432425"/>
          <p14:tracePt t="22588" x="6035675" y="5432425"/>
          <p14:tracePt t="22604" x="6022975" y="5432425"/>
          <p14:tracePt t="22612" x="6010275" y="5432425"/>
          <p14:tracePt t="22620" x="5995988" y="5432425"/>
          <p14:tracePt t="22629" x="5995988" y="5445125"/>
          <p14:tracePt t="22636" x="5983288" y="5445125"/>
          <p14:tracePt t="22644" x="5983288" y="5457825"/>
          <p14:tracePt t="22965" x="5983288" y="5470525"/>
          <p14:tracePt t="23029" x="5983288" y="5484813"/>
          <p14:tracePt t="23109" x="5983288" y="5497513"/>
          <p14:tracePt t="23149" x="5983288" y="5522913"/>
          <p14:tracePt t="23165" x="5970588" y="5522913"/>
          <p14:tracePt t="23181" x="5957888" y="5535613"/>
          <p14:tracePt t="23189" x="5932488" y="5535613"/>
          <p14:tracePt t="23197" x="5918200" y="5535613"/>
          <p14:tracePt t="23205" x="5905500" y="5535613"/>
          <p14:tracePt t="23211" x="5880100" y="5548313"/>
          <p14:tracePt t="23220" x="5867400" y="5548313"/>
          <p14:tracePt t="23228" x="5815013" y="5548313"/>
          <p14:tracePt t="23236" x="5775325" y="5548313"/>
          <p14:tracePt t="23245" x="5762625" y="5548313"/>
          <p14:tracePt t="23251" x="5749925" y="5548313"/>
          <p14:tracePt t="23262" x="5737225" y="5548313"/>
          <p14:tracePt t="23269" x="5684838" y="5548313"/>
          <p14:tracePt t="23276" x="5672138" y="5548313"/>
          <p14:tracePt t="23284" x="5632450" y="5548313"/>
          <p14:tracePt t="23292" x="5554663" y="5548313"/>
          <p14:tracePt t="23300" x="5541963" y="5548313"/>
          <p14:tracePt t="23308" x="5491163" y="5548313"/>
          <p14:tracePt t="23320" x="5476875" y="5548313"/>
          <p14:tracePt t="23324" x="5426075" y="5522913"/>
          <p14:tracePt t="23333" x="5399088" y="5522913"/>
          <p14:tracePt t="23340" x="5334000" y="5510213"/>
          <p14:tracePt t="23348" x="5321300" y="5510213"/>
          <p14:tracePt t="23356" x="5270500" y="5510213"/>
          <p14:tracePt t="23364" x="5256213" y="5510213"/>
          <p14:tracePt t="23372" x="5243513" y="5510213"/>
          <p14:tracePt t="23379" x="5243513" y="5497513"/>
          <p14:tracePt t="23509" x="5256213" y="5497513"/>
          <p14:tracePt t="23521" x="5295900" y="5497513"/>
          <p14:tracePt t="23523" x="5321300" y="5497513"/>
          <p14:tracePt t="23532" x="5360988" y="5497513"/>
          <p14:tracePt t="23540" x="5491163" y="5497513"/>
          <p14:tracePt t="23548" x="5672138" y="5470525"/>
          <p14:tracePt t="23556" x="5724525" y="5470525"/>
          <p14:tracePt t="23564" x="5918200" y="5445125"/>
          <p14:tracePt t="23572" x="5970588" y="5432425"/>
          <p14:tracePt t="23580" x="6126163" y="5407025"/>
          <p14:tracePt t="23589" x="6191250" y="5380038"/>
          <p14:tracePt t="23596" x="6294438" y="5380038"/>
          <p14:tracePt t="23604" x="6334125" y="5367338"/>
          <p14:tracePt t="23612" x="6359525" y="5367338"/>
          <p14:tracePt t="23694" x="6373813" y="5367338"/>
          <p14:tracePt t="23747" x="6386513" y="5367338"/>
          <p14:tracePt t="23788" x="6411913" y="5367338"/>
          <p14:tracePt t="23820" x="6424613" y="5367338"/>
          <p14:tracePt t="23924" x="6437313" y="5367338"/>
          <p14:tracePt t="24380" x="6437313" y="5380038"/>
          <p14:tracePt t="24388" x="6451600" y="5392738"/>
          <p14:tracePt t="24404" x="6451600" y="5407025"/>
          <p14:tracePt t="24413" x="6451600" y="5432425"/>
          <p14:tracePt t="24420" x="6451600" y="5445125"/>
          <p14:tracePt t="24428" x="6451600" y="5470525"/>
          <p14:tracePt t="24445" x="6451600" y="5484813"/>
          <p14:tracePt t="24452" x="6437313" y="5497513"/>
          <p14:tracePt t="24460" x="6437313" y="5522913"/>
          <p14:tracePt t="24468" x="6424613" y="5522913"/>
          <p14:tracePt t="24484" x="6424613" y="5535613"/>
          <p14:tracePt t="24493" x="6399213" y="5535613"/>
          <p14:tracePt t="24532" x="6386513" y="5535613"/>
          <p14:tracePt t="24540" x="6386513" y="5548313"/>
          <p14:tracePt t="24652" x="6373813" y="5548313"/>
          <p14:tracePt t="24740" x="6359525" y="5548313"/>
          <p14:tracePt t="24772" x="6346825" y="5548313"/>
          <p14:tracePt t="26952" x="6334125" y="5548313"/>
          <p14:tracePt t="26965" x="6321425" y="5548313"/>
          <p14:tracePt t="27014" x="6294438" y="5548313"/>
          <p14:tracePt t="27429" x="6281738" y="5548313"/>
          <p14:tracePt t="27436" x="6269038" y="5548313"/>
          <p14:tracePt t="27444" x="6256338" y="5548313"/>
          <p14:tracePt t="27452" x="6216650" y="5575300"/>
          <p14:tracePt t="27463" x="6138863" y="5600700"/>
          <p14:tracePt t="27468" x="6113463" y="5613400"/>
          <p14:tracePt t="27476" x="5995988" y="5640388"/>
          <p14:tracePt t="27484" x="5983288" y="5653088"/>
          <p14:tracePt t="27492" x="5892800" y="5653088"/>
          <p14:tracePt t="27500" x="5840413" y="5678488"/>
          <p14:tracePt t="27508" x="5737225" y="5691188"/>
          <p14:tracePt t="27516" x="5619750" y="5691188"/>
          <p14:tracePt t="27524" x="5594350" y="5718175"/>
          <p14:tracePt t="27532" x="5451475" y="5730875"/>
          <p14:tracePt t="27540" x="5426075" y="5730875"/>
          <p14:tracePt t="27551" x="5321300" y="5756275"/>
          <p14:tracePt t="27556" x="5256213" y="5756275"/>
          <p14:tracePt t="27565" x="5178425" y="5768975"/>
          <p14:tracePt t="27572" x="5153025" y="5768975"/>
          <p14:tracePt t="27582" x="5087938" y="5795963"/>
          <p14:tracePt t="27588" x="5010150" y="5808663"/>
          <p14:tracePt t="27598" x="4997450" y="5808663"/>
          <p14:tracePt t="27604" x="4932363" y="5834063"/>
          <p14:tracePt t="27614" x="4906963" y="5834063"/>
          <p14:tracePt t="27620" x="4867275" y="5834063"/>
          <p14:tracePt t="27629" x="4841875" y="5834063"/>
          <p14:tracePt t="27636" x="4802188" y="5846763"/>
          <p14:tracePt t="27644" x="4776788" y="5846763"/>
          <p14:tracePt t="27652" x="4737100" y="5846763"/>
          <p14:tracePt t="27659" x="4672013" y="5846763"/>
          <p14:tracePt t="27668" x="4621213" y="5846763"/>
          <p14:tracePt t="27676" x="4568825" y="5846763"/>
          <p14:tracePt t="27684" x="4503738" y="5846763"/>
          <p14:tracePt t="27692" x="4451350" y="5846763"/>
          <p14:tracePt t="27706" x="4400550" y="5846763"/>
          <p14:tracePt t="27708" x="4295775" y="5834063"/>
          <p14:tracePt t="27716" x="4217988" y="5821363"/>
          <p14:tracePt t="27724" x="4179888" y="5821363"/>
          <p14:tracePt t="27732" x="4049713" y="5795963"/>
          <p14:tracePt t="27740" x="4010025" y="5795963"/>
          <p14:tracePt t="27747" x="3854450" y="5795963"/>
          <p14:tracePt t="27756" x="3789363" y="5795963"/>
          <p14:tracePt t="27765" x="3608388" y="5795963"/>
          <p14:tracePt t="27772" x="3530600" y="5795963"/>
          <p14:tracePt t="27781" x="3348038" y="5795963"/>
          <p14:tracePt t="27788" x="3167063" y="5795963"/>
          <p14:tracePt t="27796" x="3089275" y="5795963"/>
          <p14:tracePt t="27804" x="2933700" y="5795963"/>
          <p14:tracePt t="27812" x="2881313" y="5795963"/>
          <p14:tracePt t="27821" x="2751138" y="5795963"/>
          <p14:tracePt t="27828" x="2713038" y="5795963"/>
          <p14:tracePt t="27835" x="2660650" y="5795963"/>
          <p14:tracePt t="27849" x="2595563" y="5781675"/>
          <p14:tracePt t="27852" x="2582863" y="5781675"/>
          <p14:tracePt t="27860" x="2557463" y="5756275"/>
          <p14:tracePt t="27870" x="2544763" y="5756275"/>
          <p14:tracePt t="27876" x="2492375" y="5743575"/>
          <p14:tracePt t="27886" x="2465388" y="5730875"/>
          <p14:tracePt t="27901" x="2401888" y="5691188"/>
          <p14:tracePt t="27908" x="2387600" y="5678488"/>
          <p14:tracePt t="27916" x="2362200" y="5665788"/>
          <p14:tracePt t="27924" x="2336800" y="5653088"/>
          <p14:tracePt t="27932" x="2324100" y="5613400"/>
          <p14:tracePt t="27940" x="2309813" y="5600700"/>
          <p14:tracePt t="27949" x="2297113" y="5575300"/>
          <p14:tracePt t="27957" x="2297113" y="5562600"/>
          <p14:tracePt t="27964" x="2259013" y="5522913"/>
          <p14:tracePt t="27974" x="2219325" y="5484813"/>
          <p14:tracePt t="27982" x="2206625" y="5470525"/>
          <p14:tracePt t="27990" x="2193925" y="5407025"/>
          <p14:tracePt t="27996" x="2181225" y="5367338"/>
          <p14:tracePt t="28006" x="2154238" y="5314950"/>
          <p14:tracePt t="28012" x="2141538" y="5276850"/>
          <p14:tracePt t="28020" x="2116138" y="5199063"/>
          <p14:tracePt t="28028" x="2116138" y="5133975"/>
          <p14:tracePt t="28036" x="2116138" y="5056188"/>
          <p14:tracePt t="28044" x="2116138" y="5003800"/>
          <p14:tracePt t="28053" x="2116138" y="4991100"/>
          <p14:tracePt t="28059" x="2103438" y="4965700"/>
          <p14:tracePt t="28068" x="2089150" y="4940300"/>
          <p14:tracePt t="28076" x="2076450" y="4913313"/>
          <p14:tracePt t="28084" x="2076450" y="4900613"/>
          <p14:tracePt t="28092" x="2038350" y="4887913"/>
          <p14:tracePt t="28100" x="1998663" y="4848225"/>
          <p14:tracePt t="28108" x="1985963" y="4835525"/>
          <p14:tracePt t="28116" x="1960563" y="4797425"/>
          <p14:tracePt t="28123" x="1933575" y="4784725"/>
          <p14:tracePt t="28132" x="1882775" y="4745038"/>
          <p14:tracePt t="28139" x="1868488" y="4745038"/>
          <p14:tracePt t="28148" x="1843088" y="4719638"/>
          <p14:tracePt t="28156" x="1830388" y="4706938"/>
          <p14:tracePt t="28164" x="1790700" y="4679950"/>
          <p14:tracePt t="28172" x="1712913" y="4641850"/>
          <p14:tracePt t="28181" x="1700213" y="4641850"/>
          <p14:tracePt t="28188" x="1662113" y="4614863"/>
          <p14:tracePt t="28196" x="1622425" y="4589463"/>
          <p14:tracePt t="28204" x="1597025" y="4576763"/>
          <p14:tracePt t="28212" x="1557338" y="4576763"/>
          <p14:tracePt t="28220" x="1519238" y="4537075"/>
          <p14:tracePt t="28228" x="1466850" y="4537075"/>
          <p14:tracePt t="28237" x="1454150" y="4524375"/>
          <p14:tracePt t="28244" x="1401763" y="4498975"/>
          <p14:tracePt t="28252" x="1389063" y="4498975"/>
          <p14:tracePt t="28260" x="1349375" y="4486275"/>
          <p14:tracePt t="28268" x="1336675" y="4473575"/>
          <p14:tracePt t="28276" x="1284288" y="4459288"/>
          <p14:tracePt t="28284" x="1271588" y="4459288"/>
          <p14:tracePt t="28292" x="1233488" y="4446588"/>
          <p14:tracePt t="28301" x="1181100" y="4421188"/>
          <p14:tracePt t="28308" x="1168400" y="4421188"/>
          <p14:tracePt t="28319" x="1128713" y="4408488"/>
          <p14:tracePt t="28324" x="1103313" y="4381500"/>
          <p14:tracePt t="28333" x="1038225" y="4381500"/>
          <p14:tracePt t="28339" x="1012825" y="4381500"/>
          <p14:tracePt t="28348" x="973138" y="4368800"/>
          <p14:tracePt t="28356" x="922338" y="4368800"/>
          <p14:tracePt t="28366" x="908050" y="4368800"/>
          <p14:tracePt t="28371" x="869950" y="4368800"/>
          <p14:tracePt t="28382" x="857250" y="4368800"/>
          <p14:tracePt t="28388" x="842963" y="4368800"/>
          <p14:tracePt t="28396" x="830263" y="4368800"/>
          <p14:tracePt t="28404" x="817563" y="4381500"/>
          <p14:tracePt t="28412" x="804863" y="4381500"/>
          <p14:tracePt t="28420" x="765175" y="4421188"/>
          <p14:tracePt t="28428" x="727075" y="4459288"/>
          <p14:tracePt t="28436" x="714375" y="4473575"/>
          <p14:tracePt t="28444" x="674688" y="4524375"/>
          <p14:tracePt t="28452" x="661988" y="4537075"/>
          <p14:tracePt t="28460" x="636588" y="4614863"/>
          <p14:tracePt t="28468" x="609600" y="4641850"/>
          <p14:tracePt t="28476" x="558800" y="4706938"/>
          <p14:tracePt t="28484" x="506413" y="4797425"/>
          <p14:tracePt t="28492" x="493713" y="4822825"/>
          <p14:tracePt t="28500" x="454025" y="4913313"/>
          <p14:tracePt t="28508" x="428625" y="4940300"/>
          <p14:tracePt t="28516" x="388938" y="5030788"/>
          <p14:tracePt t="28524" x="350838" y="5081588"/>
          <p14:tracePt t="28534" x="338138" y="5159375"/>
          <p14:tracePt t="28540" x="311150" y="5199063"/>
          <p14:tracePt t="28548" x="298450" y="5276850"/>
          <p14:tracePt t="28555" x="273050" y="5341938"/>
          <p14:tracePt t="28564" x="273050" y="5367338"/>
          <p14:tracePt t="28572" x="273050" y="5419725"/>
          <p14:tracePt t="28582" x="273050" y="5457825"/>
          <p14:tracePt t="28588" x="273050" y="5510213"/>
          <p14:tracePt t="28596" x="273050" y="5548313"/>
          <p14:tracePt t="28604" x="298450" y="5588000"/>
          <p14:tracePt t="28612" x="323850" y="5640388"/>
          <p14:tracePt t="28619" x="338138" y="5678488"/>
          <p14:tracePt t="28628" x="350838" y="5730875"/>
          <p14:tracePt t="28636" x="376238" y="5743575"/>
          <p14:tracePt t="28644" x="388938" y="5795963"/>
          <p14:tracePt t="28651" x="401638" y="5834063"/>
          <p14:tracePt t="28660" x="428625" y="5873750"/>
          <p14:tracePt t="28668" x="441325" y="5899150"/>
          <p14:tracePt t="28676" x="454025" y="5937250"/>
          <p14:tracePt t="28684" x="481013" y="6002338"/>
          <p14:tracePt t="28692" x="481013" y="6029325"/>
          <p14:tracePt t="28700" x="531813" y="6067425"/>
          <p14:tracePt t="28711" x="544513" y="6080125"/>
          <p14:tracePt t="28716" x="584200" y="6132513"/>
          <p14:tracePt t="28726" x="622300" y="6157913"/>
          <p14:tracePt t="28732" x="701675" y="6223000"/>
          <p14:tracePt t="28739" x="817563" y="6235700"/>
          <p14:tracePt t="28747" x="857250" y="6235700"/>
          <p14:tracePt t="28756" x="960438" y="6235700"/>
          <p14:tracePt t="28764" x="985838" y="6235700"/>
          <p14:tracePt t="28772" x="1116013" y="6235700"/>
          <p14:tracePt t="28781" x="1181100" y="6235700"/>
          <p14:tracePt t="28788" x="1284288" y="6184900"/>
          <p14:tracePt t="28796" x="1336675" y="6170613"/>
          <p14:tracePt t="28804" x="1427163" y="6132513"/>
          <p14:tracePt t="28812" x="1544638" y="6080125"/>
          <p14:tracePt t="28820" x="1584325" y="6067425"/>
          <p14:tracePt t="28831" x="1635125" y="6042025"/>
          <p14:tracePt t="28836" x="1674813" y="6029325"/>
          <p14:tracePt t="28844" x="1700213" y="6015038"/>
          <p14:tracePt t="28852" x="1739900" y="5976938"/>
          <p14:tracePt t="28860" x="1765300" y="5937250"/>
          <p14:tracePt t="28868" x="1778000" y="5899150"/>
          <p14:tracePt t="28876" x="1817688" y="5859463"/>
          <p14:tracePt t="28884" x="1830388" y="5808663"/>
          <p14:tracePt t="28899" x="1830388" y="5768975"/>
          <p14:tracePt t="28902" x="1855788" y="5718175"/>
          <p14:tracePt t="28908" x="1868488" y="5678488"/>
          <p14:tracePt t="28916" x="1868488" y="5626100"/>
          <p14:tracePt t="28924" x="1868488" y="5588000"/>
          <p14:tracePt t="28932" x="1868488" y="5562600"/>
          <p14:tracePt t="28940" x="1868488" y="5510213"/>
          <p14:tracePt t="28949" x="1868488" y="5497513"/>
          <p14:tracePt t="28956" x="1855788" y="5419725"/>
          <p14:tracePt t="28964" x="1843088" y="5407025"/>
          <p14:tracePt t="28972" x="1803400" y="5354638"/>
          <p14:tracePt t="28983" x="1790700" y="5341938"/>
          <p14:tracePt t="28988" x="1739900" y="5289550"/>
          <p14:tracePt t="29001" x="1712913" y="5251450"/>
          <p14:tracePt t="29007" x="1674813" y="5199063"/>
          <p14:tracePt t="29012" x="1597025" y="5133975"/>
          <p14:tracePt t="29020" x="1584325" y="5121275"/>
          <p14:tracePt t="29028" x="1544638" y="5068888"/>
          <p14:tracePt t="29036" x="1531938" y="5056188"/>
          <p14:tracePt t="29044" x="1492250" y="5030788"/>
          <p14:tracePt t="29052" x="1479550" y="5018088"/>
          <p14:tracePt t="29060" x="1427163" y="4991100"/>
          <p14:tracePt t="29068" x="1401763" y="4965700"/>
          <p14:tracePt t="29076" x="1376363" y="4953000"/>
          <p14:tracePt t="29084" x="1349375" y="4940300"/>
          <p14:tracePt t="29092" x="1336675" y="4926013"/>
          <p14:tracePt t="29100" x="1298575" y="4887913"/>
          <p14:tracePt t="29108" x="1284288" y="4887913"/>
          <p14:tracePt t="29116" x="1258888" y="4875213"/>
          <p14:tracePt t="29124" x="1246188" y="4862513"/>
          <p14:tracePt t="29134" x="1220788" y="4848225"/>
          <p14:tracePt t="29140" x="1206500" y="4822825"/>
          <p14:tracePt t="29147" x="1193800" y="4822825"/>
          <p14:tracePt t="29156" x="1181100" y="4810125"/>
          <p14:tracePt t="29165" x="1168400" y="4810125"/>
          <p14:tracePt t="29172" x="1128713" y="4797425"/>
          <p14:tracePt t="29181" x="1116013" y="4797425"/>
          <p14:tracePt t="29190" x="1090613" y="4784725"/>
          <p14:tracePt t="29196" x="1050925" y="4757738"/>
          <p14:tracePt t="29207" x="1012825" y="4757738"/>
          <p14:tracePt t="29211" x="985838" y="4757738"/>
          <p14:tracePt t="29220" x="947738" y="4757738"/>
          <p14:tracePt t="29228" x="895350" y="4745038"/>
          <p14:tracePt t="29236" x="857250" y="4745038"/>
          <p14:tracePt t="29244" x="779463" y="4745038"/>
          <p14:tracePt t="29251" x="765175" y="4745038"/>
          <p14:tracePt t="29260" x="701675" y="4745038"/>
          <p14:tracePt t="29268" x="622300" y="4745038"/>
          <p14:tracePt t="29276" x="584200" y="4770438"/>
          <p14:tracePt t="29284" x="506413" y="4810125"/>
          <p14:tracePt t="29292" x="466725" y="4822825"/>
          <p14:tracePt t="29300" x="401638" y="4887913"/>
          <p14:tracePt t="29308" x="388938" y="4900613"/>
          <p14:tracePt t="29316" x="338138" y="4953000"/>
          <p14:tracePt t="29324" x="298450" y="5043488"/>
          <p14:tracePt t="29334" x="285750" y="5056188"/>
          <p14:tracePt t="29340" x="246063" y="5121275"/>
          <p14:tracePt t="29350" x="246063" y="5159375"/>
          <p14:tracePt t="29355" x="220663" y="5264150"/>
          <p14:tracePt t="29367" x="220663" y="5302250"/>
          <p14:tracePt t="29372" x="220663" y="5407025"/>
          <p14:tracePt t="29382" x="220663" y="5432425"/>
          <p14:tracePt t="29390" x="233363" y="5548313"/>
          <p14:tracePt t="29396" x="273050" y="5626100"/>
          <p14:tracePt t="29404" x="298450" y="5665788"/>
          <p14:tracePt t="29412" x="311150" y="5743575"/>
          <p14:tracePt t="29420" x="338138" y="5781675"/>
          <p14:tracePt t="29428" x="376238" y="5834063"/>
          <p14:tracePt t="29436" x="401638" y="5873750"/>
          <p14:tracePt t="29480" x="609600" y="6029325"/>
          <p14:tracePt t="29483" x="674688" y="6042025"/>
          <p14:tracePt t="29491" x="701675" y="6067425"/>
          <p14:tracePt t="29500" x="765175" y="6080125"/>
          <p14:tracePt t="29507" x="792163" y="6092825"/>
          <p14:tracePt t="29516" x="830263" y="6119813"/>
          <p14:tracePt t="29524" x="895350" y="6132513"/>
          <p14:tracePt t="29535" x="908050" y="6132513"/>
          <p14:tracePt t="29540" x="935038" y="6145213"/>
          <p14:tracePt t="29550" x="973138" y="6145213"/>
          <p14:tracePt t="29556" x="1025525" y="6145213"/>
          <p14:tracePt t="29565" x="1038225" y="6145213"/>
          <p14:tracePt t="29572" x="1090613" y="6145213"/>
          <p14:tracePt t="29581" x="1143000" y="6145213"/>
          <p14:tracePt t="29588" x="1155700" y="6145213"/>
          <p14:tracePt t="29596" x="1181100" y="6145213"/>
          <p14:tracePt t="29604" x="1181100" y="6170613"/>
          <p14:tracePt t="30823" x="1168400" y="6170613"/>
          <p14:tracePt t="30972" x="1168400" y="6184900"/>
          <p14:tracePt t="30992" x="1168400" y="6197600"/>
          <p14:tracePt t="31005" x="1155700" y="6197600"/>
          <p14:tracePt t="31012" x="1103313" y="6170613"/>
          <p14:tracePt t="31023" x="1090613" y="6197600"/>
          <p14:tracePt t="31028" x="1090613" y="6235700"/>
          <p14:tracePt t="31036" x="1090613" y="6288088"/>
          <p14:tracePt t="31044" x="1090613" y="6300788"/>
          <p14:tracePt t="31051" x="1128713" y="6353175"/>
          <p14:tracePt t="31060" x="1168400" y="6443663"/>
          <p14:tracePt t="31068" x="1206500" y="6481763"/>
          <p14:tracePt t="31076" x="1206500" y="6508750"/>
          <p14:tracePt t="31084" x="1220788" y="6546850"/>
          <p14:tracePt t="31092" x="1311275" y="6664325"/>
          <p14:tracePt t="31100" x="1349375" y="6715125"/>
          <p14:tracePt t="31108" x="1441450" y="6807200"/>
          <p14:tracePt t="31116" x="1504950" y="6897688"/>
          <p14:tracePt t="31124" x="1544638" y="6935788"/>
          <p14:tracePt t="31132" x="1635125" y="7013575"/>
          <p14:tracePt t="31141" x="1674813" y="7040563"/>
          <p14:tracePt t="31148" x="1725613" y="7091363"/>
          <p14:tracePt t="31157" x="1739900" y="7104063"/>
          <p14:tracePt t="31164" x="1790700" y="7143750"/>
          <p14:tracePt t="31172" x="1817688" y="7156450"/>
          <p14:tracePt t="31180" x="1855788" y="7196138"/>
          <p14:tracePt t="31188" x="1895475" y="7234238"/>
          <p14:tracePt t="31196" x="1895475" y="7246938"/>
          <p14:tracePt t="31204" x="1933575" y="7259638"/>
          <p14:tracePt t="31212" x="1946275" y="7273925"/>
          <p14:tracePt t="31220" x="1985963" y="7312025"/>
          <p14:tracePt t="31228" x="1998663" y="7351713"/>
          <p14:tracePt t="31236" x="2011363" y="7364413"/>
          <p14:tracePt t="31243" x="2024063" y="7377113"/>
          <p14:tracePt t="31252" x="2024063" y="7389813"/>
          <p14:tracePt t="31260" x="2063750" y="7402513"/>
          <p14:tracePt t="31268" x="2063750" y="7415213"/>
          <p14:tracePt t="31276" x="2116138" y="7442200"/>
          <p14:tracePt t="31284" x="2116138" y="7454900"/>
          <p14:tracePt t="31292" x="2141538" y="7467600"/>
          <p14:tracePt t="31300" x="2154238" y="7467600"/>
          <p14:tracePt t="31308" x="2166938" y="7507288"/>
          <p14:tracePt t="31316" x="2206625" y="7519988"/>
          <p14:tracePt t="31325" x="2219325" y="7519988"/>
          <p14:tracePt t="31334" x="2244725" y="7545388"/>
          <p14:tracePt t="31340" x="2259013" y="7545388"/>
          <p14:tracePt t="31351" x="2271713" y="7570788"/>
          <p14:tracePt t="31355" x="2297113" y="7585075"/>
          <p14:tracePt t="31365" x="2324100" y="7597775"/>
          <p14:tracePt t="31372" x="2336800" y="7610475"/>
          <p14:tracePt t="31379" x="2349500" y="7623175"/>
          <p14:tracePt t="31391" x="2362200" y="7635875"/>
          <p14:tracePt t="31395" x="2374900" y="7635875"/>
          <p14:tracePt t="31403" x="2387600" y="7648575"/>
          <p14:tracePt t="31412" x="2401888" y="7648575"/>
          <p14:tracePt t="31419" x="2427288" y="7688263"/>
          <p14:tracePt t="31428" x="2439988" y="7688263"/>
          <p14:tracePt t="31436" x="2452688" y="7700963"/>
          <p14:tracePt t="31444" x="2465388" y="7700963"/>
          <p14:tracePt t="31462" x="2479675" y="7713663"/>
          <p14:tracePt t="31468" x="2492375" y="7726363"/>
          <p14:tracePt t="31476" x="2505075" y="7726363"/>
          <p14:tracePt t="31501" x="2530475" y="7753350"/>
          <p14:tracePt t="31530" x="2544763" y="7753350"/>
          <p14:tracePt t="31557" x="2544763" y="7766050"/>
          <p14:tracePt t="31581" x="2557463" y="7766050"/>
          <p14:tracePt t="31587" x="2557463" y="7778750"/>
          <p14:tracePt t="31621" x="2570163" y="7778750"/>
          <p14:tracePt t="31717" x="2570163" y="7766050"/>
          <p14:tracePt t="31725" x="2570163" y="7740650"/>
          <p14:tracePt t="31732" x="2570163" y="7726363"/>
          <p14:tracePt t="31741" x="2570163" y="7713663"/>
          <p14:tracePt t="31747" x="2570163" y="7700963"/>
          <p14:tracePt t="31758" x="2582863" y="7688263"/>
          <p14:tracePt t="31764" x="2622550" y="7648575"/>
          <p14:tracePt t="31772" x="2635250" y="7623175"/>
          <p14:tracePt t="31783" x="2635250" y="7597775"/>
          <p14:tracePt t="31787" x="2647950" y="7585075"/>
          <p14:tracePt t="31797" x="2660650" y="7585075"/>
          <p14:tracePt t="31804" x="2660650" y="7570788"/>
          <p14:tracePt t="31812" x="2660650" y="7558088"/>
          <p14:tracePt t="31821" x="2673350" y="7558088"/>
          <p14:tracePt t="40374" x="2700338" y="7532688"/>
          <p14:tracePt t="40382" x="2700338" y="7493000"/>
          <p14:tracePt t="40388" x="2713038" y="7442200"/>
          <p14:tracePt t="40395" x="2713038" y="7337425"/>
          <p14:tracePt t="40404" x="2738438" y="7221538"/>
          <p14:tracePt t="40412" x="2738438" y="7181850"/>
          <p14:tracePt t="40420" x="2738438" y="7053263"/>
          <p14:tracePt t="40429" x="2738438" y="7026275"/>
          <p14:tracePt t="40436" x="2725738" y="6910388"/>
          <p14:tracePt t="40444" x="2725738" y="6884988"/>
          <p14:tracePt t="40452" x="2660650" y="6767513"/>
          <p14:tracePt t="40460" x="2647950" y="6715125"/>
          <p14:tracePt t="40468" x="2570163" y="6599238"/>
          <p14:tracePt t="40478" x="2479675" y="6481763"/>
          <p14:tracePt t="40484" x="2452688" y="6418263"/>
          <p14:tracePt t="40493" x="2336800" y="6300788"/>
          <p14:tracePt t="40500" x="2297113" y="6248400"/>
          <p14:tracePt t="40509" x="2181225" y="6107113"/>
          <p14:tracePt t="40516" x="2141538" y="6042025"/>
          <p14:tracePt t="40524" x="2024063" y="5899150"/>
          <p14:tracePt t="40532" x="1895475" y="5718175"/>
          <p14:tracePt t="40541" x="1868488" y="5678488"/>
          <p14:tracePt t="40548" x="1778000" y="5535613"/>
          <p14:tracePt t="40556" x="1739900" y="5497513"/>
          <p14:tracePt t="40564" x="1647825" y="5392738"/>
          <p14:tracePt t="40574" x="1635125" y="5354638"/>
          <p14:tracePt t="40579" x="1570038" y="5264150"/>
          <p14:tracePt t="40588" x="1557338" y="5237163"/>
          <p14:tracePt t="40600" x="1492250" y="5173663"/>
          <p14:tracePt t="40603" x="1427163" y="5081588"/>
          <p14:tracePt t="40612" x="1414463" y="5068888"/>
          <p14:tracePt t="40621" x="1349375" y="4991100"/>
          <p14:tracePt t="40629" x="1323975" y="4978400"/>
          <p14:tracePt t="40637" x="1258888" y="4887913"/>
          <p14:tracePt t="40646" x="1220788" y="4875213"/>
          <p14:tracePt t="40651" x="1103313" y="4784725"/>
          <p14:tracePt t="40659" x="973138" y="4614863"/>
          <p14:tracePt t="40668" x="908050" y="4589463"/>
          <p14:tracePt t="40676" x="817563" y="4446588"/>
          <p14:tracePt t="40683" x="779463" y="4381500"/>
          <p14:tracePt t="40691" x="661988" y="4240213"/>
          <p14:tracePt t="40700" x="622300" y="4162425"/>
          <p14:tracePt t="40712" x="493713" y="3992563"/>
          <p14:tracePt t="40715" x="415925" y="3902075"/>
          <p14:tracePt t="40729" x="285750" y="3721100"/>
          <p14:tracePt t="40732" x="117475" y="3525838"/>
          <p14:tracePt t="40739" x="103188" y="344805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ABAE8D-1AEC-4C6B-8669-056A84D57148}"/>
              </a:ext>
            </a:extLst>
          </p:cNvPr>
          <p:cNvSpPr txBox="1"/>
          <p:nvPr/>
        </p:nvSpPr>
        <p:spPr>
          <a:xfrm>
            <a:off x="63500" y="152400"/>
            <a:ext cx="9488805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000000"/>
                </a:solidFill>
                <a:latin typeface="Arial - 36"/>
              </a:rPr>
              <a:t>Story mountain structure for suspense stories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36E487-87A1-4827-A546-D27217A26068}"/>
              </a:ext>
            </a:extLst>
          </p:cNvPr>
          <p:cNvSpPr txBox="1"/>
          <p:nvPr/>
        </p:nvSpPr>
        <p:spPr>
          <a:xfrm>
            <a:off x="736600" y="4584700"/>
            <a:ext cx="2038731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Opening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B0CA5C-7DE7-4572-A533-E1D995BB638B}"/>
              </a:ext>
            </a:extLst>
          </p:cNvPr>
          <p:cNvSpPr txBox="1"/>
          <p:nvPr/>
        </p:nvSpPr>
        <p:spPr>
          <a:xfrm>
            <a:off x="2362200" y="2654300"/>
            <a:ext cx="2482596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FF0000"/>
                </a:solidFill>
                <a:latin typeface="Arial - 26"/>
              </a:rPr>
              <a:t>Build-up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B1A691-452E-4621-A830-D782F5C558BF}"/>
              </a:ext>
            </a:extLst>
          </p:cNvPr>
          <p:cNvSpPr txBox="1"/>
          <p:nvPr/>
        </p:nvSpPr>
        <p:spPr>
          <a:xfrm>
            <a:off x="4406900" y="1206500"/>
            <a:ext cx="1772666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Problem</a:t>
            </a:r>
            <a:endParaRPr lang="en-GB" sz="1900" dirty="0">
              <a:solidFill>
                <a:srgbClr val="000000"/>
              </a:solidFill>
              <a:latin typeface="Arial - 26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DF83CB-3029-457A-B84D-D47623C97E14}"/>
              </a:ext>
            </a:extLst>
          </p:cNvPr>
          <p:cNvSpPr txBox="1"/>
          <p:nvPr/>
        </p:nvSpPr>
        <p:spPr>
          <a:xfrm>
            <a:off x="6883400" y="2832100"/>
            <a:ext cx="2425700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Resolution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D35824-8B58-49DF-AAA2-8BFD1DDE2025}"/>
              </a:ext>
            </a:extLst>
          </p:cNvPr>
          <p:cNvSpPr txBox="1"/>
          <p:nvPr/>
        </p:nvSpPr>
        <p:spPr>
          <a:xfrm>
            <a:off x="8597900" y="4864100"/>
            <a:ext cx="1595374" cy="3847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900">
                <a:solidFill>
                  <a:srgbClr val="000000"/>
                </a:solidFill>
                <a:latin typeface="Arial - 26"/>
              </a:rPr>
              <a:t>Ending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46298F-F8B8-48C0-8450-1E182D42A101}"/>
              </a:ext>
            </a:extLst>
          </p:cNvPr>
          <p:cNvSpPr txBox="1"/>
          <p:nvPr/>
        </p:nvSpPr>
        <p:spPr>
          <a:xfrm>
            <a:off x="88900" y="850900"/>
            <a:ext cx="31750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>
                <a:solidFill>
                  <a:srgbClr val="FF0000"/>
                </a:solidFill>
                <a:latin typeface="Arial - 36"/>
              </a:rPr>
              <a:t>The build up will be longest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A36C4AF-FFB9-40A4-A4FE-E39D94641E6F}"/>
              </a:ext>
            </a:extLst>
          </p:cNvPr>
          <p:cNvCxnSpPr/>
          <p:nvPr/>
        </p:nvCxnSpPr>
        <p:spPr>
          <a:xfrm flipH="1">
            <a:off x="1685417" y="1951990"/>
            <a:ext cx="3304159" cy="3561207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9B29D5F-2F09-46B1-BB34-6E4145F14FC2}"/>
              </a:ext>
            </a:extLst>
          </p:cNvPr>
          <p:cNvCxnSpPr/>
          <p:nvPr/>
        </p:nvCxnSpPr>
        <p:spPr>
          <a:xfrm>
            <a:off x="4980051" y="1961515"/>
            <a:ext cx="3380232" cy="3570732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0E7BAD8C-C59D-4212-859A-F73102C833A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9588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891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32"/>
    </mc:Choice>
    <mc:Fallback xmlns="">
      <p:transition spd="slow" advTm="34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984" x="3794125" y="9753600"/>
          <p14:tracePt t="3077" x="3076575" y="10059988"/>
          <p14:tracePt t="3085" x="3036888" y="9944100"/>
          <p14:tracePt t="3093" x="2921000" y="9698038"/>
          <p14:tracePt t="3101" x="2894013" y="9620250"/>
          <p14:tracePt t="3108" x="2816225" y="9359900"/>
          <p14:tracePt t="3117" x="2790825" y="9256713"/>
          <p14:tracePt t="3126" x="2738438" y="9010650"/>
          <p14:tracePt t="3132" x="2713038" y="8855075"/>
          <p14:tracePt t="3141" x="2660650" y="8582025"/>
          <p14:tracePt t="3149" x="2595563" y="8258175"/>
          <p14:tracePt t="3163" x="2582863" y="8154988"/>
          <p14:tracePt t="3164" x="2544763" y="7843838"/>
          <p14:tracePt t="3172" x="2505075" y="7726363"/>
          <p14:tracePt t="3181" x="2414588" y="7442200"/>
          <p14:tracePt t="3191" x="2374900" y="7324725"/>
          <p14:tracePt t="3197" x="2259013" y="7065963"/>
          <p14:tracePt t="3206" x="2141538" y="6780213"/>
          <p14:tracePt t="3212" x="2103438" y="6702425"/>
          <p14:tracePt t="3221" x="2024063" y="6508750"/>
          <p14:tracePt t="3229" x="1998663" y="6430963"/>
          <p14:tracePt t="3237" x="1920875" y="6248400"/>
          <p14:tracePt t="3245" x="1908175" y="6184900"/>
          <p14:tracePt t="3253" x="1855788" y="6080125"/>
          <p14:tracePt t="3261" x="1843088" y="6042025"/>
          <p14:tracePt t="3269" x="1790700" y="5911850"/>
          <p14:tracePt t="3277" x="1752600" y="5821363"/>
          <p14:tracePt t="3285" x="1739900" y="5781675"/>
          <p14:tracePt t="3293" x="1712913" y="5703888"/>
          <p14:tracePt t="3301" x="1700213" y="5678488"/>
          <p14:tracePt t="3309" x="1662113" y="5613400"/>
          <p14:tracePt t="3317" x="1662113" y="5588000"/>
          <p14:tracePt t="3324" x="1622425" y="5522913"/>
          <p14:tracePt t="3332" x="1597025" y="5470525"/>
          <p14:tracePt t="3341" x="1584325" y="5407025"/>
          <p14:tracePt t="3348" x="1544638" y="5367338"/>
          <p14:tracePt t="3358" x="1531938" y="5341938"/>
          <p14:tracePt t="3364" x="1479550" y="5251450"/>
          <p14:tracePt t="3374" x="1466850" y="5224463"/>
          <p14:tracePt t="3381" x="1427163" y="5159375"/>
          <p14:tracePt t="3389" x="1414463" y="5146675"/>
          <p14:tracePt t="3397" x="1363663" y="5068888"/>
          <p14:tracePt t="3405" x="1298575" y="5018088"/>
          <p14:tracePt t="3413" x="1258888" y="4991100"/>
          <p14:tracePt t="3421" x="1206500" y="4953000"/>
          <p14:tracePt t="3429" x="1193800" y="4940300"/>
          <p14:tracePt t="3437" x="1143000" y="4900613"/>
          <p14:tracePt t="3445" x="1128713" y="4887913"/>
          <p14:tracePt t="3453" x="1090613" y="4875213"/>
          <p14:tracePt t="3461" x="1050925" y="4862513"/>
          <p14:tracePt t="3469" x="1038225" y="4848225"/>
          <p14:tracePt t="3477" x="1012825" y="4822825"/>
          <p14:tracePt t="3485" x="1000125" y="4822825"/>
          <p14:tracePt t="3493" x="973138" y="4822825"/>
          <p14:tracePt t="3501" x="960438" y="4822825"/>
          <p14:tracePt t="3509" x="947738" y="4822825"/>
          <p14:tracePt t="3517" x="935038" y="4822825"/>
          <p14:tracePt t="3525" x="908050" y="4822825"/>
          <p14:tracePt t="3534" x="869950" y="4822825"/>
          <p14:tracePt t="3540" x="842963" y="4822825"/>
          <p14:tracePt t="3551" x="804863" y="4822825"/>
          <p14:tracePt t="3557" x="792163" y="4822825"/>
          <p14:tracePt t="3565" x="779463" y="4822825"/>
          <p14:tracePt t="3574" x="765175" y="4822825"/>
          <p14:tracePt t="3589" x="739775" y="4822825"/>
          <p14:tracePt t="3613" x="727075" y="4822825"/>
          <p14:tracePt t="3621" x="727075" y="4848225"/>
          <p14:tracePt t="3629" x="727075" y="4862513"/>
          <p14:tracePt t="3637" x="727075" y="4875213"/>
          <p14:tracePt t="3645" x="727075" y="4887913"/>
          <p14:tracePt t="3661" x="727075" y="4900613"/>
          <p14:tracePt t="3668" x="727075" y="4913313"/>
          <p14:tracePt t="3677" x="727075" y="4926013"/>
          <p14:tracePt t="3693" x="727075" y="4953000"/>
          <p14:tracePt t="3717" x="727075" y="4965700"/>
          <p14:tracePt t="3733" x="727075" y="4978400"/>
          <p14:tracePt t="3828" x="752475" y="4991100"/>
          <p14:tracePt t="3845" x="752475" y="5003800"/>
          <p14:tracePt t="3853" x="765175" y="5003800"/>
          <p14:tracePt t="3861" x="765175" y="5018088"/>
          <p14:tracePt t="3933" x="779463" y="5018088"/>
          <p14:tracePt t="4685" x="792163" y="5030788"/>
          <p14:tracePt t="4708" x="792163" y="5043488"/>
          <p14:tracePt t="4741" x="804863" y="5068888"/>
          <p14:tracePt t="4813" x="817563" y="5081588"/>
          <p14:tracePt t="4829" x="830263" y="5095875"/>
          <p14:tracePt t="4853" x="830263" y="5108575"/>
          <p14:tracePt t="4877" x="842963" y="5121275"/>
          <p14:tracePt t="4892" x="842963" y="5133975"/>
          <p14:tracePt t="4933" x="842963" y="5146675"/>
          <p14:tracePt t="5861" x="869950" y="5146675"/>
          <p14:tracePt t="5876" x="869950" y="5173663"/>
          <p14:tracePt t="5892" x="882650" y="5173663"/>
          <p14:tracePt t="5901" x="882650" y="5186363"/>
          <p14:tracePt t="5909" x="895350" y="5186363"/>
          <p14:tracePt t="5917" x="895350" y="5199063"/>
          <p14:tracePt t="5925" x="895350" y="5211763"/>
          <p14:tracePt t="5933" x="895350" y="5224463"/>
          <p14:tracePt t="5941" x="908050" y="5224463"/>
          <p14:tracePt t="5957" x="908050" y="5237163"/>
          <p14:tracePt t="5965" x="922338" y="5237163"/>
          <p14:tracePt t="5982" x="922338" y="5251450"/>
          <p14:tracePt t="6045" x="935038" y="5251450"/>
          <p14:tracePt t="6077" x="935038" y="5276850"/>
          <p14:tracePt t="6084" x="947738" y="5276850"/>
          <p14:tracePt t="6093" x="947738" y="5289550"/>
          <p14:tracePt t="6101" x="973138" y="5289550"/>
          <p14:tracePt t="6109" x="973138" y="5302250"/>
          <p14:tracePt t="6117" x="985838" y="5302250"/>
          <p14:tracePt t="6125" x="1000125" y="5302250"/>
          <p14:tracePt t="6133" x="1000125" y="5314950"/>
          <p14:tracePt t="6141" x="1012825" y="5314950"/>
          <p14:tracePt t="6149" x="1012825" y="5329238"/>
          <p14:tracePt t="6164" x="1025525" y="5329238"/>
          <p14:tracePt t="6181" x="1038225" y="5341938"/>
          <p14:tracePt t="6191" x="1050925" y="5341938"/>
          <p14:tracePt t="6205" x="1050925" y="5354638"/>
          <p14:tracePt t="6214" x="1077913" y="5354638"/>
          <p14:tracePt t="6221" x="1077913" y="5380038"/>
          <p14:tracePt t="6229" x="1090613" y="5380038"/>
          <p14:tracePt t="6245" x="1103313" y="5380038"/>
          <p14:tracePt t="6253" x="1116013" y="5380038"/>
          <p14:tracePt t="6260" x="1128713" y="5380038"/>
          <p14:tracePt t="6268" x="1128713" y="5392738"/>
          <p14:tracePt t="6277" x="1143000" y="5392738"/>
          <p14:tracePt t="6285" x="1155700" y="5392738"/>
          <p14:tracePt t="6292" x="1181100" y="5407025"/>
          <p14:tracePt t="6300" x="1193800" y="5407025"/>
          <p14:tracePt t="6309" x="1206500" y="5407025"/>
          <p14:tracePt t="6317" x="1233488" y="5407025"/>
          <p14:tracePt t="6333" x="1246188" y="5407025"/>
          <p14:tracePt t="6341" x="1258888" y="5407025"/>
          <p14:tracePt t="6357" x="1284288" y="5407025"/>
          <p14:tracePt t="6365" x="1298575" y="5407025"/>
          <p14:tracePt t="6373" x="1311275" y="5407025"/>
          <p14:tracePt t="6389" x="1323975" y="5407025"/>
          <p14:tracePt t="6405" x="1336675" y="5407025"/>
          <p14:tracePt t="6421" x="1349375" y="5407025"/>
          <p14:tracePt t="6453" x="1363663" y="5407025"/>
          <p14:tracePt t="6477" x="1389063" y="5407025"/>
          <p14:tracePt t="6493" x="1401763" y="5407025"/>
          <p14:tracePt t="6501" x="1414463" y="5407025"/>
          <p14:tracePt t="6509" x="1427163" y="5407025"/>
          <p14:tracePt t="6517" x="1441450" y="5407025"/>
          <p14:tracePt t="6525" x="1454150" y="5407025"/>
          <p14:tracePt t="6533" x="1492250" y="5407025"/>
          <p14:tracePt t="6541" x="1504950" y="5407025"/>
          <p14:tracePt t="6549" x="1531938" y="5407025"/>
          <p14:tracePt t="6557" x="1544638" y="5407025"/>
          <p14:tracePt t="6568" x="1570038" y="5380038"/>
          <p14:tracePt t="6573" x="1584325" y="5380038"/>
          <p14:tracePt t="6581" x="1635125" y="5380038"/>
          <p14:tracePt t="6590" x="1647825" y="5367338"/>
          <p14:tracePt t="6598" x="1674813" y="5367338"/>
          <p14:tracePt t="6604" x="1712913" y="5367338"/>
          <p14:tracePt t="6613" x="1725613" y="5354638"/>
          <p14:tracePt t="6621" x="1739900" y="5354638"/>
          <p14:tracePt t="6629" x="1752600" y="5341938"/>
          <p14:tracePt t="6637" x="1765300" y="5341938"/>
          <p14:tracePt t="6645" x="1765300" y="5329238"/>
          <p14:tracePt t="6653" x="1778000" y="5314950"/>
          <p14:tracePt t="6661" x="1803400" y="5314950"/>
          <p14:tracePt t="6669" x="1817688" y="5302250"/>
          <p14:tracePt t="6677" x="1830388" y="5276850"/>
          <p14:tracePt t="6685" x="1843088" y="5264150"/>
          <p14:tracePt t="6692" x="1855788" y="5251450"/>
          <p14:tracePt t="6701" x="1868488" y="5251450"/>
          <p14:tracePt t="6709" x="1882775" y="5237163"/>
          <p14:tracePt t="6717" x="1908175" y="5237163"/>
          <p14:tracePt t="6725" x="1920875" y="5224463"/>
          <p14:tracePt t="6733" x="1946275" y="5186363"/>
          <p14:tracePt t="6741" x="1960563" y="5186363"/>
          <p14:tracePt t="6749" x="1960563" y="5173663"/>
          <p14:tracePt t="6757" x="1973263" y="5173663"/>
          <p14:tracePt t="6765" x="1973263" y="5159375"/>
          <p14:tracePt t="6773" x="1998663" y="5159375"/>
          <p14:tracePt t="6782" x="2011363" y="5146675"/>
          <p14:tracePt t="6791" x="2011363" y="5133975"/>
          <p14:tracePt t="6798" x="2024063" y="5133975"/>
          <p14:tracePt t="6804" x="2024063" y="5121275"/>
          <p14:tracePt t="6845" x="2024063" y="5108575"/>
          <p14:tracePt t="6853" x="2024063" y="5081588"/>
          <p14:tracePt t="6861" x="2024063" y="5056188"/>
          <p14:tracePt t="6868" x="2024063" y="5043488"/>
          <p14:tracePt t="6877" x="2024063" y="5030788"/>
          <p14:tracePt t="6884" x="2024063" y="5018088"/>
          <p14:tracePt t="6894" x="2024063" y="4991100"/>
          <p14:tracePt t="6915" x="2024063" y="4953000"/>
          <p14:tracePt t="6919" x="2024063" y="4940300"/>
          <p14:tracePt t="6924" x="2024063" y="4926013"/>
          <p14:tracePt t="6933" x="2024063" y="4900613"/>
          <p14:tracePt t="6941" x="2024063" y="4887913"/>
          <p14:tracePt t="6949" x="2024063" y="4835525"/>
          <p14:tracePt t="6957" x="2024063" y="4822825"/>
          <p14:tracePt t="6965" x="2024063" y="4797425"/>
          <p14:tracePt t="6973" x="2024063" y="4784725"/>
          <p14:tracePt t="6981" x="2024063" y="4732338"/>
          <p14:tracePt t="6989" x="2024063" y="4719638"/>
          <p14:tracePt t="6996" x="2024063" y="4706938"/>
          <p14:tracePt t="7005" x="2024063" y="4667250"/>
          <p14:tracePt t="7014" x="2024063" y="4654550"/>
          <p14:tracePt t="7022" x="2024063" y="4641850"/>
          <p14:tracePt t="7029" x="2024063" y="4629150"/>
          <p14:tracePt t="7037" x="2024063" y="4614863"/>
          <p14:tracePt t="7045" x="2024063" y="4602163"/>
          <p14:tracePt t="7053" x="2024063" y="4576763"/>
          <p14:tracePt t="7060" x="2024063" y="4551363"/>
          <p14:tracePt t="7069" x="2011363" y="4537075"/>
          <p14:tracePt t="7077" x="2011363" y="4524375"/>
          <p14:tracePt t="7085" x="1985963" y="4511675"/>
          <p14:tracePt t="7092" x="1985963" y="4473575"/>
          <p14:tracePt t="7101" x="1973263" y="4459288"/>
          <p14:tracePt t="7109" x="1960563" y="4446588"/>
          <p14:tracePt t="7117" x="1960563" y="4433888"/>
          <p14:tracePt t="7125" x="1960563" y="4395788"/>
          <p14:tracePt t="7141" x="1946275" y="4395788"/>
          <p14:tracePt t="7165" x="1946275" y="4381500"/>
          <p14:tracePt t="7181" x="1933575" y="4381500"/>
          <p14:tracePt t="7196" x="1933575" y="4368800"/>
          <p14:tracePt t="7213" x="1920875" y="4368800"/>
          <p14:tracePt t="7581" x="1920875" y="4356100"/>
          <p14:tracePt t="7589" x="1920875" y="4343400"/>
          <p14:tracePt t="7597" x="1920875" y="4330700"/>
          <p14:tracePt t="7617" x="1920875" y="4303713"/>
          <p14:tracePt t="7621" x="1933575" y="4291013"/>
          <p14:tracePt t="7631" x="1973263" y="4240213"/>
          <p14:tracePt t="7638" x="1985963" y="4225925"/>
          <p14:tracePt t="7645" x="2038350" y="4175125"/>
          <p14:tracePt t="7655" x="2051050" y="4162425"/>
          <p14:tracePt t="7660" x="2103438" y="4122738"/>
          <p14:tracePt t="7669" x="2141538" y="4097338"/>
          <p14:tracePt t="7677" x="2193925" y="4057650"/>
          <p14:tracePt t="7687" x="2284413" y="3992563"/>
          <p14:tracePt t="7693" x="2324100" y="3967163"/>
          <p14:tracePt t="7701" x="2374900" y="3914775"/>
          <p14:tracePt t="7709" x="2414588" y="3889375"/>
          <p14:tracePt t="7717" x="2505075" y="3824288"/>
          <p14:tracePt t="7725" x="2530475" y="3811588"/>
          <p14:tracePt t="7733" x="2595563" y="3746500"/>
          <p14:tracePt t="7741" x="2635250" y="3733800"/>
          <p14:tracePt t="7750" x="2713038" y="3668713"/>
          <p14:tracePt t="7757" x="2751138" y="3630613"/>
          <p14:tracePt t="7765" x="2790825" y="3617913"/>
          <p14:tracePt t="7773" x="2803525" y="3603625"/>
          <p14:tracePt t="7781" x="2816225" y="3590925"/>
          <p14:tracePt t="7797" x="2828925" y="3590925"/>
          <p14:tracePt t="7813" x="2828925" y="3578225"/>
          <p14:tracePt t="7828" x="2843213" y="3578225"/>
          <p14:tracePt t="7836" x="2855913" y="3578225"/>
          <p14:tracePt t="7845" x="2881313" y="3578225"/>
          <p14:tracePt t="7852" x="2894013" y="3578225"/>
          <p14:tracePt t="7861" x="2906713" y="3552825"/>
          <p14:tracePt t="7869" x="2921000" y="3552825"/>
          <p14:tracePt t="7876" x="2971800" y="3552825"/>
          <p14:tracePt t="7886" x="3024188" y="3552825"/>
          <p14:tracePt t="7893" x="3063875" y="3552825"/>
          <p14:tracePt t="7901" x="3141663" y="3552825"/>
          <p14:tracePt t="7909" x="3167063" y="3552825"/>
          <p14:tracePt t="7916" x="3244850" y="3552825"/>
          <p14:tracePt t="7925" x="3257550" y="3552825"/>
          <p14:tracePt t="7933" x="3309938" y="3540125"/>
          <p14:tracePt t="7941" x="3375025" y="3525838"/>
          <p14:tracePt t="7949" x="3400425" y="3500438"/>
          <p14:tracePt t="7957" x="3465513" y="3487738"/>
          <p14:tracePt t="7965" x="3478213" y="3475038"/>
          <p14:tracePt t="7973" x="3505200" y="3435350"/>
          <p14:tracePt t="7981" x="3530600" y="3422650"/>
          <p14:tracePt t="7990" x="3556000" y="3370263"/>
          <p14:tracePt t="7996" x="3568700" y="3357563"/>
          <p14:tracePt t="8005" x="3608388" y="3306763"/>
          <p14:tracePt t="8013" x="3621088" y="3267075"/>
          <p14:tracePt t="8021" x="3633788" y="3254375"/>
          <p14:tracePt t="8029" x="3660775" y="3201988"/>
          <p14:tracePt t="8036" x="3660775" y="3189288"/>
          <p14:tracePt t="8045" x="3673475" y="3163888"/>
          <p14:tracePt t="8052" x="3673475" y="3136900"/>
          <p14:tracePt t="8061" x="3673475" y="3124200"/>
          <p14:tracePt t="8109" x="3673475" y="3111500"/>
          <p14:tracePt t="8149" x="3673475" y="3098800"/>
          <p14:tracePt t="8165" x="3673475" y="3086100"/>
          <p14:tracePt t="8181" x="3673475" y="3073400"/>
          <p14:tracePt t="8189" x="3673475" y="3059113"/>
          <p14:tracePt t="8197" x="3673475" y="3033713"/>
          <p14:tracePt t="8212" x="3673475" y="3008313"/>
          <p14:tracePt t="8221" x="3673475" y="2995613"/>
          <p14:tracePt t="8229" x="3660775" y="2981325"/>
          <p14:tracePt t="8237" x="3648075" y="2968625"/>
          <p14:tracePt t="8245" x="3648075" y="2943225"/>
          <p14:tracePt t="8253" x="3648075" y="2930525"/>
          <p14:tracePt t="8261" x="3621088" y="2917825"/>
          <p14:tracePt t="8270" x="3621088" y="2903538"/>
          <p14:tracePt t="8276" x="3621088" y="2890838"/>
          <p14:tracePt t="8287" x="3608388" y="2852738"/>
          <p14:tracePt t="8293" x="3595688" y="2840038"/>
          <p14:tracePt t="8301" x="3595688" y="2813050"/>
          <p14:tracePt t="8309" x="3582988" y="2800350"/>
          <p14:tracePt t="8317" x="3568700" y="2762250"/>
          <p14:tracePt t="8324" x="3543300" y="2709863"/>
          <p14:tracePt t="8333" x="3530600" y="2697163"/>
          <p14:tracePt t="8341" x="3517900" y="2684463"/>
          <p14:tracePt t="8350" x="3505200" y="2644775"/>
          <p14:tracePt t="8356" x="3490913" y="2632075"/>
          <p14:tracePt t="8365" x="3465513" y="2619375"/>
          <p14:tracePt t="8373" x="3452813" y="2606675"/>
          <p14:tracePt t="8381" x="3452813" y="2579688"/>
          <p14:tracePt t="8389" x="3440113" y="2566988"/>
          <p14:tracePt t="8397" x="3427413" y="2566988"/>
          <p14:tracePt t="8413" x="3427413" y="2554288"/>
          <p14:tracePt t="8437" x="3413125" y="2541588"/>
          <p14:tracePt t="8454" x="3400425" y="2541588"/>
          <p14:tracePt t="8461" x="3387725" y="2528888"/>
          <p14:tracePt t="8470" x="3362325" y="2528888"/>
          <p14:tracePt t="8478" x="3348038" y="2528888"/>
          <p14:tracePt t="8485" x="3322638" y="2514600"/>
          <p14:tracePt t="8493" x="3309938" y="2514600"/>
          <p14:tracePt t="8501" x="3257550" y="2489200"/>
          <p14:tracePt t="8509" x="3244850" y="2476500"/>
          <p14:tracePt t="8517" x="3192463" y="2463800"/>
          <p14:tracePt t="8524" x="3154363" y="2451100"/>
          <p14:tracePt t="8533" x="3141663" y="2451100"/>
          <p14:tracePt t="8541" x="3127375" y="2451100"/>
          <p14:tracePt t="8549" x="3114675" y="2424113"/>
          <p14:tracePt t="8557" x="3089275" y="2424113"/>
          <p14:tracePt t="8565" x="3076575" y="2424113"/>
          <p14:tracePt t="8573" x="3063875" y="2411413"/>
          <p14:tracePt t="8581" x="3049588" y="2411413"/>
          <p14:tracePt t="8589" x="3036888" y="2411413"/>
          <p14:tracePt t="8597" x="3024188" y="2411413"/>
          <p14:tracePt t="8605" x="3011488" y="2411413"/>
          <p14:tracePt t="8613" x="2971800" y="2411413"/>
          <p14:tracePt t="8621" x="2959100" y="2411413"/>
          <p14:tracePt t="8633" x="2933700" y="2398713"/>
          <p14:tracePt t="8637" x="2906713" y="2398713"/>
          <p14:tracePt t="8645" x="2881313" y="2398713"/>
          <p14:tracePt t="8653" x="2843213" y="2398713"/>
          <p14:tracePt t="8661" x="2843213" y="2386013"/>
          <p14:tracePt t="8669" x="2828925" y="2386013"/>
          <p14:tracePt t="8677" x="2816225" y="2386013"/>
          <p14:tracePt t="8686" x="2790825" y="2386013"/>
          <p14:tracePt t="8693" x="2778125" y="2386013"/>
          <p14:tracePt t="8709" x="2751138" y="2386013"/>
          <p14:tracePt t="8717" x="2738438" y="2386013"/>
          <p14:tracePt t="8724" x="2725738" y="2386013"/>
          <p14:tracePt t="8733" x="2713038" y="2386013"/>
          <p14:tracePt t="8741" x="2700338" y="2386013"/>
          <p14:tracePt t="8749" x="2686050" y="2386013"/>
          <p14:tracePt t="8757" x="2673350" y="2386013"/>
          <p14:tracePt t="8765" x="2660650" y="2386013"/>
          <p14:tracePt t="8773" x="2635250" y="2386013"/>
          <p14:tracePt t="8781" x="2608263" y="2386013"/>
          <p14:tracePt t="8789" x="2595563" y="2386013"/>
          <p14:tracePt t="8805" x="2582863" y="2386013"/>
          <p14:tracePt t="8813" x="2570163" y="2386013"/>
          <p14:tracePt t="8821" x="2570163" y="2398713"/>
          <p14:tracePt t="8830" x="2530475" y="2398713"/>
          <p14:tracePt t="8836" x="2517775" y="2411413"/>
          <p14:tracePt t="8844" x="2517775" y="2424113"/>
          <p14:tracePt t="8853" x="2505075" y="2424113"/>
          <p14:tracePt t="8862" x="2492375" y="2424113"/>
          <p14:tracePt t="8869" x="2492375" y="2463800"/>
          <p14:tracePt t="8877" x="2479675" y="2463800"/>
          <p14:tracePt t="8886" x="2479675" y="2489200"/>
          <p14:tracePt t="8903" x="2452688" y="2501900"/>
          <p14:tracePt t="8908" x="2439988" y="2528888"/>
          <p14:tracePt t="8917" x="2439988" y="2541588"/>
          <p14:tracePt t="8926" x="2427288" y="2554288"/>
          <p14:tracePt t="8933" x="2427288" y="2566988"/>
          <p14:tracePt t="8941" x="2427288" y="2579688"/>
          <p14:tracePt t="8949" x="2414588" y="2592388"/>
          <p14:tracePt t="8957" x="2414588" y="2632075"/>
          <p14:tracePt t="8965" x="2414588" y="2657475"/>
          <p14:tracePt t="8973" x="2414588" y="2670175"/>
          <p14:tracePt t="8981" x="2414588" y="2684463"/>
          <p14:tracePt t="8989" x="2414588" y="2709863"/>
          <p14:tracePt t="8997" x="2414588" y="2735263"/>
          <p14:tracePt t="9005" x="2414588" y="2747963"/>
          <p14:tracePt t="9013" x="2414588" y="2762250"/>
          <p14:tracePt t="9021" x="2414588" y="2774950"/>
          <p14:tracePt t="9029" x="2414588" y="2800350"/>
          <p14:tracePt t="9037" x="2414588" y="2813050"/>
          <p14:tracePt t="9045" x="2414588" y="2825750"/>
          <p14:tracePt t="9061" x="2414588" y="2840038"/>
          <p14:tracePt t="9069" x="2414588" y="2852738"/>
          <p14:tracePt t="9077" x="2427288" y="2852738"/>
          <p14:tracePt t="9087" x="2427288" y="2865438"/>
          <p14:tracePt t="9093" x="2439988" y="2865438"/>
          <p14:tracePt t="9101" x="2439988" y="2878138"/>
          <p14:tracePt t="9109" x="2479675" y="2903538"/>
          <p14:tracePt t="9116" x="2479675" y="2917825"/>
          <p14:tracePt t="9125" x="2492375" y="2930525"/>
          <p14:tracePt t="9132" x="2505075" y="2943225"/>
          <p14:tracePt t="9141" x="2517775" y="2955925"/>
          <p14:tracePt t="9148" x="2517775" y="2968625"/>
          <p14:tracePt t="9156" x="2544763" y="3008313"/>
          <p14:tracePt t="9165" x="2557463" y="3021013"/>
          <p14:tracePt t="9177" x="2570163" y="3021013"/>
          <p14:tracePt t="9181" x="2582863" y="3033713"/>
          <p14:tracePt t="9191" x="2582863" y="3073400"/>
          <p14:tracePt t="9202" x="2622550" y="3086100"/>
          <p14:tracePt t="9205" x="2635250" y="3098800"/>
          <p14:tracePt t="9212" x="2635250" y="3124200"/>
          <p14:tracePt t="9221" x="2673350" y="3151188"/>
          <p14:tracePt t="9229" x="2686050" y="3163888"/>
          <p14:tracePt t="9237" x="2713038" y="3176588"/>
          <p14:tracePt t="9245" x="2725738" y="3189288"/>
          <p14:tracePt t="9254" x="2765425" y="3214688"/>
          <p14:tracePt t="9261" x="2778125" y="3228975"/>
          <p14:tracePt t="9272" x="2816225" y="3254375"/>
          <p14:tracePt t="9277" x="2843213" y="3279775"/>
          <p14:tracePt t="9288" x="2855913" y="3292475"/>
          <p14:tracePt t="9293" x="2881313" y="3306763"/>
          <p14:tracePt t="9303" x="2894013" y="3306763"/>
          <p14:tracePt t="9309" x="2906713" y="3319463"/>
          <p14:tracePt t="9317" x="2921000" y="3319463"/>
          <p14:tracePt t="9324" x="2933700" y="3332163"/>
          <p14:tracePt t="9349" x="2946400" y="3344863"/>
          <p14:tracePt t="9365" x="2959100" y="3344863"/>
          <p14:tracePt t="9373" x="2986088" y="3344863"/>
          <p14:tracePt t="9381" x="2998788" y="3344863"/>
          <p14:tracePt t="9389" x="3011488" y="3344863"/>
          <p14:tracePt t="9397" x="3036888" y="3344863"/>
          <p14:tracePt t="9405" x="3049588" y="3344863"/>
          <p14:tracePt t="9413" x="3101975" y="3344863"/>
          <p14:tracePt t="9421" x="3141663" y="3332163"/>
          <p14:tracePt t="9429" x="3154363" y="3319463"/>
          <p14:tracePt t="9437" x="3167063" y="3319463"/>
          <p14:tracePt t="9445" x="3179763" y="3292475"/>
          <p14:tracePt t="9454" x="3219450" y="3279775"/>
          <p14:tracePt t="9461" x="3232150" y="3279775"/>
          <p14:tracePt t="9470" x="3244850" y="3267075"/>
          <p14:tracePt t="9477" x="3257550" y="3267075"/>
          <p14:tracePt t="9487" x="3284538" y="3267075"/>
          <p14:tracePt t="9493" x="3297238" y="3267075"/>
          <p14:tracePt t="9501" x="3297238" y="3254375"/>
          <p14:tracePt t="9508" x="3309938" y="3254375"/>
          <p14:tracePt t="9517" x="3322638" y="3254375"/>
          <p14:tracePt t="9525" x="3322638" y="3241675"/>
          <p14:tracePt t="9533" x="3335338" y="3241675"/>
          <p14:tracePt t="9557" x="3348038" y="3228975"/>
          <p14:tracePt t="9604" x="3348038" y="3201988"/>
          <p14:tracePt t="9645" x="3362325" y="3201988"/>
          <p14:tracePt t="10414" x="3362325" y="3189288"/>
          <p14:tracePt t="10439" x="3362325" y="3176588"/>
          <p14:tracePt t="10444" x="3375025" y="3176588"/>
          <p14:tracePt t="10452" x="3375025" y="3163888"/>
          <p14:tracePt t="10460" x="3375025" y="3151188"/>
          <p14:tracePt t="10468" x="3400425" y="3136900"/>
          <p14:tracePt t="10476" x="3400425" y="3124200"/>
          <p14:tracePt t="10484" x="3413125" y="3124200"/>
          <p14:tracePt t="10492" x="3413125" y="3086100"/>
          <p14:tracePt t="10501" x="3440113" y="3073400"/>
          <p14:tracePt t="10508" x="3440113" y="3059113"/>
          <p14:tracePt t="10516" x="3465513" y="3021013"/>
          <p14:tracePt t="10533" x="3478213" y="2981325"/>
          <p14:tracePt t="10540" x="3478213" y="2955925"/>
          <p14:tracePt t="10548" x="3478213" y="2943225"/>
          <p14:tracePt t="10556" x="3478213" y="2930525"/>
          <p14:tracePt t="10565" x="3478213" y="2903538"/>
          <p14:tracePt t="10572" x="3478213" y="2890838"/>
          <p14:tracePt t="10582" x="3490913" y="2865438"/>
          <p14:tracePt t="10588" x="3490913" y="2852738"/>
          <p14:tracePt t="10596" x="3490913" y="2840038"/>
          <p14:tracePt t="10604" x="3505200" y="2840038"/>
          <p14:tracePt t="10612" x="3505200" y="2825750"/>
          <p14:tracePt t="10620" x="3517900" y="2825750"/>
          <p14:tracePt t="10629" x="3517900" y="2813050"/>
          <p14:tracePt t="10636" x="3543300" y="2800350"/>
          <p14:tracePt t="10644" x="3543300" y="2787650"/>
          <p14:tracePt t="10653" x="3556000" y="2787650"/>
          <p14:tracePt t="10660" x="3568700" y="2774950"/>
          <p14:tracePt t="10668" x="3582988" y="2774950"/>
          <p14:tracePt t="10676" x="3595688" y="2735263"/>
          <p14:tracePt t="10684" x="3608388" y="2722563"/>
          <p14:tracePt t="10692" x="3621088" y="2709863"/>
          <p14:tracePt t="10701" x="3660775" y="2670175"/>
          <p14:tracePt t="10708" x="3673475" y="2657475"/>
          <p14:tracePt t="10717" x="3686175" y="2644775"/>
          <p14:tracePt t="10724" x="3698875" y="2632075"/>
          <p14:tracePt t="10732" x="3725863" y="2619375"/>
          <p14:tracePt t="10741" x="3738563" y="2606675"/>
          <p14:tracePt t="10756" x="3738563" y="2579688"/>
          <p14:tracePt t="10765" x="3751263" y="2566988"/>
          <p14:tracePt t="10773" x="3763963" y="2554288"/>
          <p14:tracePt t="10784" x="3776663" y="2541588"/>
          <p14:tracePt t="10797" x="3789363" y="2541588"/>
          <p14:tracePt t="10804" x="3803650" y="2528888"/>
          <p14:tracePt t="10864" x="3829050" y="2528888"/>
          <p14:tracePt t="10868" x="3829050" y="2514600"/>
          <p14:tracePt t="10964" x="3816350" y="2514600"/>
          <p14:tracePt t="11054" x="3829050" y="2501900"/>
          <p14:tracePt t="11062" x="3841750" y="2476500"/>
          <p14:tracePt t="11068" x="3854450" y="2463800"/>
          <p14:tracePt t="11077" x="3868738" y="2451100"/>
          <p14:tracePt t="11084" x="3894138" y="2436813"/>
          <p14:tracePt t="11094" x="3919538" y="2424113"/>
          <p14:tracePt t="11100" x="3946525" y="2386013"/>
          <p14:tracePt t="11110" x="3984625" y="2373313"/>
          <p14:tracePt t="11116" x="4024313" y="2333625"/>
          <p14:tracePt t="11124" x="4062413" y="2320925"/>
          <p14:tracePt t="11132" x="4089400" y="2281238"/>
          <p14:tracePt t="11141" x="4152900" y="2190750"/>
          <p14:tracePt t="11148" x="4192588" y="2178050"/>
          <p14:tracePt t="11156" x="4257675" y="2112963"/>
          <p14:tracePt t="11164" x="4283075" y="2074863"/>
          <p14:tracePt t="11172" x="4373563" y="2009775"/>
          <p14:tracePt t="11180" x="4387850" y="1997075"/>
          <p14:tracePt t="11189" x="4465638" y="1944688"/>
          <p14:tracePt t="11196" x="4478338" y="1931988"/>
          <p14:tracePt t="11206" x="4491038" y="1892300"/>
          <p14:tracePt t="11212" x="4516438" y="1866900"/>
          <p14:tracePt t="11220" x="4530725" y="1866900"/>
          <p14:tracePt t="11228" x="4530725" y="1841500"/>
          <p14:tracePt t="11269" x="4530725" y="1828800"/>
          <p14:tracePt t="11409" x="4516438" y="1828800"/>
          <p14:tracePt t="11421" x="4491038" y="1828800"/>
          <p14:tracePt t="11444" x="4478338" y="1828800"/>
          <p14:tracePt t="11454" x="4465638" y="1854200"/>
          <p14:tracePt t="11485" x="4451350" y="1866900"/>
          <p14:tracePt t="11493" x="4438650" y="1879600"/>
          <p14:tracePt t="11500" x="4425950" y="1892300"/>
          <p14:tracePt t="11508" x="4425950" y="1906588"/>
          <p14:tracePt t="11517" x="4400550" y="1944688"/>
          <p14:tracePt t="11525" x="4360863" y="1997075"/>
          <p14:tracePt t="11532" x="4335463" y="2022475"/>
          <p14:tracePt t="11540" x="4295775" y="2074863"/>
          <p14:tracePt t="11548" x="4257675" y="2112963"/>
          <p14:tracePt t="11557" x="4244975" y="2152650"/>
          <p14:tracePt t="11564" x="4205288" y="2178050"/>
          <p14:tracePt t="11572" x="4179888" y="2217738"/>
          <p14:tracePt t="11580" x="4167188" y="2230438"/>
          <p14:tracePt t="11588" x="4152900" y="2243138"/>
          <p14:tracePt t="11596" x="4140200" y="2281238"/>
          <p14:tracePt t="11604" x="4127500" y="2295525"/>
          <p14:tracePt t="11612" x="4102100" y="2333625"/>
          <p14:tracePt t="11620" x="4089400" y="2333625"/>
          <p14:tracePt t="11628" x="4062413" y="2346325"/>
          <p14:tracePt t="11636" x="4049713" y="2359025"/>
          <p14:tracePt t="11644" x="4010025" y="2373313"/>
          <p14:tracePt t="11652" x="3997325" y="2386013"/>
          <p14:tracePt t="11660" x="3959225" y="2411413"/>
          <p14:tracePt t="11668" x="3946525" y="2424113"/>
          <p14:tracePt t="11676" x="3932238" y="2424113"/>
          <p14:tracePt t="11685" x="3919538" y="2451100"/>
          <p14:tracePt t="11692" x="3906838" y="2451100"/>
          <p14:tracePt t="11700" x="3906838" y="2463800"/>
          <p14:tracePt t="11708" x="3894138" y="2463800"/>
          <p14:tracePt t="11716" x="3881438" y="2489200"/>
          <p14:tracePt t="11725" x="3854450" y="2501900"/>
          <p14:tracePt t="11732" x="3841750" y="2501900"/>
          <p14:tracePt t="11740" x="3829050" y="2514600"/>
          <p14:tracePt t="11748" x="3816350" y="2528888"/>
          <p14:tracePt t="11756" x="3803650" y="2541588"/>
          <p14:tracePt t="11764" x="3789363" y="2554288"/>
          <p14:tracePt t="11772" x="3751263" y="2566988"/>
          <p14:tracePt t="11781" x="3738563" y="2566988"/>
          <p14:tracePt t="11788" x="3725863" y="2592388"/>
          <p14:tracePt t="11796" x="3673475" y="2606675"/>
          <p14:tracePt t="11804" x="3660775" y="2619375"/>
          <p14:tracePt t="11812" x="3621088" y="2632075"/>
          <p14:tracePt t="11820" x="3608388" y="2632075"/>
          <p14:tracePt t="11829" x="3556000" y="2657475"/>
          <p14:tracePt t="11836" x="3543300" y="2657475"/>
          <p14:tracePt t="11844" x="3490913" y="2684463"/>
          <p14:tracePt t="11853" x="3465513" y="2684463"/>
          <p14:tracePt t="11860" x="3452813" y="2697163"/>
          <p14:tracePt t="11868" x="3400425" y="2722563"/>
          <p14:tracePt t="11876" x="3387725" y="2722563"/>
          <p14:tracePt t="11884" x="3348038" y="2735263"/>
          <p14:tracePt t="11892" x="3309938" y="2747963"/>
          <p14:tracePt t="11900" x="3284538" y="2747963"/>
          <p14:tracePt t="11909" x="3270250" y="2762250"/>
          <p14:tracePt t="11916" x="3244850" y="2787650"/>
          <p14:tracePt t="11924" x="3219450" y="2787650"/>
          <p14:tracePt t="11932" x="3206750" y="2787650"/>
          <p14:tracePt t="11942" x="3206750" y="2800350"/>
          <p14:tracePt t="12006" x="3192463" y="2800350"/>
          <p14:tracePt t="12029" x="3179763" y="2800350"/>
          <p14:tracePt t="12036" x="3179763" y="2813050"/>
          <p14:tracePt t="12044" x="3154363" y="2813050"/>
          <p14:tracePt t="12052" x="3141663" y="2813050"/>
          <p14:tracePt t="12060" x="3127375" y="2825750"/>
          <p14:tracePt t="12068" x="3114675" y="2825750"/>
          <p14:tracePt t="12076" x="3114675" y="2840038"/>
          <p14:tracePt t="12100" x="3101975" y="2840038"/>
          <p14:tracePt t="12150" x="3089275" y="2840038"/>
          <p14:tracePt t="12161" x="3089275" y="2852738"/>
          <p14:tracePt t="12174" x="3076575" y="2852738"/>
          <p14:tracePt t="12302" x="3076575" y="2840038"/>
          <p14:tracePt t="12317" x="3076575" y="2825750"/>
          <p14:tracePt t="12324" x="3076575" y="2813050"/>
          <p14:tracePt t="12340" x="3076575" y="2800350"/>
          <p14:tracePt t="12356" x="3076575" y="2774950"/>
          <p14:tracePt t="12381" x="3076575" y="2762250"/>
          <p14:tracePt t="12404" x="3076575" y="2747963"/>
          <p14:tracePt t="12431" x="3089275" y="2747963"/>
          <p14:tracePt t="12456" x="3089275" y="2735263"/>
          <p14:tracePt t="12658" x="3089275" y="2747963"/>
          <p14:tracePt t="12660" x="3076575" y="2747963"/>
          <p14:tracePt t="12676" x="3076575" y="2762250"/>
          <p14:tracePt t="12685" x="3063875" y="2762250"/>
          <p14:tracePt t="12797" x="3036888" y="2762250"/>
          <p14:tracePt t="12837" x="3036888" y="2747963"/>
          <p14:tracePt t="12845" x="3036888" y="2735263"/>
          <p14:tracePt t="12852" x="3036888" y="2722563"/>
          <p14:tracePt t="12862" x="3036888" y="2709863"/>
          <p14:tracePt t="12868" x="3049588" y="2709863"/>
          <p14:tracePt t="12876" x="3049588" y="2697163"/>
          <p14:tracePt t="12884" x="3063875" y="2697163"/>
          <p14:tracePt t="12892" x="3063875" y="2670175"/>
          <p14:tracePt t="12900" x="3076575" y="2657475"/>
          <p14:tracePt t="12908" x="3089275" y="2644775"/>
          <p14:tracePt t="12916" x="3101975" y="2644775"/>
          <p14:tracePt t="12924" x="3114675" y="2632075"/>
          <p14:tracePt t="13192" x="3114675" y="2619375"/>
          <p14:tracePt t="13205" x="3114675" y="2606675"/>
          <p14:tracePt t="13221" x="3114675" y="2592388"/>
          <p14:tracePt t="13247" x="3114675" y="2566988"/>
          <p14:tracePt t="13252" x="3101975" y="2566988"/>
          <p14:tracePt t="13260" x="3089275" y="2554288"/>
          <p14:tracePt t="13270" x="3089275" y="2541588"/>
          <p14:tracePt t="13276" x="3076575" y="2528888"/>
          <p14:tracePt t="13284" x="3076575" y="2514600"/>
          <p14:tracePt t="13292" x="3063875" y="2514600"/>
          <p14:tracePt t="13300" x="3036888" y="2501900"/>
          <p14:tracePt t="13308" x="3024188" y="2489200"/>
          <p14:tracePt t="13316" x="3024188" y="2476500"/>
          <p14:tracePt t="13324" x="3011488" y="2451100"/>
          <p14:tracePt t="13332" x="2986088" y="2436813"/>
          <p14:tracePt t="13341" x="2986088" y="2424113"/>
          <p14:tracePt t="13348" x="2959100" y="2411413"/>
          <p14:tracePt t="13356" x="2933700" y="2411413"/>
          <p14:tracePt t="13364" x="2921000" y="2398713"/>
          <p14:tracePt t="13373" x="2906713" y="2386013"/>
          <p14:tracePt t="13380" x="2894013" y="2359025"/>
          <p14:tracePt t="13389" x="2868613" y="2346325"/>
          <p14:tracePt t="13396" x="2855913" y="2346325"/>
          <p14:tracePt t="13405" x="2843213" y="2333625"/>
          <p14:tracePt t="13412" x="2828925" y="2333625"/>
          <p14:tracePt t="13421" x="2816225" y="2333625"/>
          <p14:tracePt t="13428" x="2803525" y="2333625"/>
          <p14:tracePt t="13437" x="2803525" y="2320925"/>
          <p14:tracePt t="13444" x="2790825" y="2320925"/>
          <p14:tracePt t="13455" x="2778125" y="2320925"/>
          <p14:tracePt t="13460" x="2751138" y="2320925"/>
          <p14:tracePt t="13468" x="2738438" y="2320925"/>
          <p14:tracePt t="13476" x="2713038" y="2308225"/>
          <p14:tracePt t="13484" x="2700338" y="2308225"/>
          <p14:tracePt t="13492" x="2673350" y="2295525"/>
          <p14:tracePt t="13500" x="2660650" y="2295525"/>
          <p14:tracePt t="13508" x="2647950" y="2295525"/>
          <p14:tracePt t="13517" x="2635250" y="2295525"/>
          <p14:tracePt t="13524" x="2608263" y="2295525"/>
          <p14:tracePt t="13532" x="2570163" y="2268538"/>
          <p14:tracePt t="13540" x="2557463" y="2268538"/>
          <p14:tracePt t="13548" x="2505075" y="2268538"/>
          <p14:tracePt t="13556" x="2492375" y="2268538"/>
          <p14:tracePt t="13564" x="2452688" y="2268538"/>
          <p14:tracePt t="13572" x="2439988" y="2268538"/>
          <p14:tracePt t="13581" x="2414588" y="2268538"/>
          <p14:tracePt t="13589" x="2401888" y="2268538"/>
          <p14:tracePt t="13597" x="2387600" y="2268538"/>
          <p14:tracePt t="13605" x="2362200" y="2268538"/>
          <p14:tracePt t="13612" x="2349500" y="2268538"/>
          <p14:tracePt t="13620" x="2336800" y="2295525"/>
          <p14:tracePt t="13628" x="2324100" y="2308225"/>
          <p14:tracePt t="13636" x="2309813" y="2320925"/>
          <p14:tracePt t="13644" x="2309813" y="2346325"/>
          <p14:tracePt t="13652" x="2271713" y="2386013"/>
          <p14:tracePt t="13660" x="2232025" y="2463800"/>
          <p14:tracePt t="13669" x="2232025" y="2489200"/>
          <p14:tracePt t="13676" x="2193925" y="2579688"/>
          <p14:tracePt t="13684" x="2181225" y="2619375"/>
          <p14:tracePt t="13692" x="2154238" y="2670175"/>
          <p14:tracePt t="13700" x="2141538" y="2722563"/>
          <p14:tracePt t="13708" x="2116138" y="2787650"/>
          <p14:tracePt t="13717" x="2116138" y="2840038"/>
          <p14:tracePt t="13724" x="2103438" y="2852738"/>
          <p14:tracePt t="13733" x="2103438" y="2903538"/>
          <p14:tracePt t="13740" x="2103438" y="2943225"/>
          <p14:tracePt t="13749" x="2089150" y="2995613"/>
          <p14:tracePt t="13756" x="2089150" y="3033713"/>
          <p14:tracePt t="13764" x="2089150" y="3086100"/>
          <p14:tracePt t="13772" x="2089150" y="3163888"/>
          <p14:tracePt t="13780" x="2089150" y="3189288"/>
          <p14:tracePt t="13788" x="2089150" y="3292475"/>
          <p14:tracePt t="13796" x="2089150" y="3319463"/>
          <p14:tracePt t="13804" x="2089150" y="3409950"/>
          <p14:tracePt t="13813" x="2089150" y="3435350"/>
          <p14:tracePt t="13820" x="2089150" y="3513138"/>
          <p14:tracePt t="13828" x="2089150" y="3552825"/>
          <p14:tracePt t="13836" x="2089150" y="3630613"/>
          <p14:tracePt t="13845" x="2089150" y="3681413"/>
          <p14:tracePt t="13852" x="2089150" y="3708400"/>
          <p14:tracePt t="13860" x="2089150" y="3773488"/>
          <p14:tracePt t="13868" x="2089150" y="3798888"/>
          <p14:tracePt t="13876" x="2089150" y="3863975"/>
          <p14:tracePt t="13884" x="2063750" y="3889375"/>
          <p14:tracePt t="13892" x="2063750" y="3954463"/>
          <p14:tracePt t="13900" x="2063750" y="3967163"/>
          <p14:tracePt t="13908" x="2051050" y="3992563"/>
          <p14:tracePt t="13917" x="2038350" y="4032250"/>
          <p14:tracePt t="13924" x="2038350" y="4044950"/>
          <p14:tracePt t="13932" x="2011363" y="4084638"/>
          <p14:tracePt t="13941" x="1998663" y="4097338"/>
          <p14:tracePt t="13948" x="1985963" y="4122738"/>
          <p14:tracePt t="13958" x="1946275" y="4162425"/>
          <p14:tracePt t="13964" x="1933575" y="4200525"/>
          <p14:tracePt t="13974" x="1868488" y="4252913"/>
          <p14:tracePt t="13980" x="1855788" y="4278313"/>
          <p14:tracePt t="13989" x="1817688" y="4318000"/>
          <p14:tracePt t="13996" x="1790700" y="4343400"/>
          <p14:tracePt t="14004" x="1752600" y="4381500"/>
          <p14:tracePt t="14012" x="1739900" y="4395788"/>
          <p14:tracePt t="14020" x="1712913" y="4446588"/>
          <p14:tracePt t="14029" x="1700213" y="4459288"/>
          <p14:tracePt t="14036" x="1674813" y="4486275"/>
          <p14:tracePt t="14044" x="1647825" y="4524375"/>
          <p14:tracePt t="14052" x="1647825" y="4537075"/>
          <p14:tracePt t="14060" x="1635125" y="4537075"/>
          <p14:tracePt t="14150" x="1622425" y="4551363"/>
          <p14:tracePt t="14156" x="1609725" y="4551363"/>
          <p14:tracePt t="14164" x="1609725" y="4576763"/>
          <p14:tracePt t="14173" x="1597025" y="4576763"/>
          <p14:tracePt t="14462" x="1597025" y="4564063"/>
          <p14:tracePt t="14473" x="1597025" y="4551363"/>
          <p14:tracePt t="14476" x="1597025" y="4537075"/>
          <p14:tracePt t="14484" x="1609725" y="4524375"/>
          <p14:tracePt t="14492" x="1622425" y="4511675"/>
          <p14:tracePt t="14500" x="1635125" y="4498975"/>
          <p14:tracePt t="14509" x="1647825" y="4486275"/>
          <p14:tracePt t="14517" x="1647825" y="4459288"/>
          <p14:tracePt t="14524" x="1662113" y="4459288"/>
          <p14:tracePt t="14532" x="1700213" y="4446588"/>
          <p14:tracePt t="14540" x="1712913" y="4433888"/>
          <p14:tracePt t="14548" x="1725613" y="4421188"/>
          <p14:tracePt t="14556" x="1739900" y="4408488"/>
          <p14:tracePt t="14564" x="1765300" y="4395788"/>
          <p14:tracePt t="14572" x="1778000" y="4381500"/>
          <p14:tracePt t="14580" x="1790700" y="4356100"/>
          <p14:tracePt t="14588" x="1790700" y="4343400"/>
          <p14:tracePt t="14599" x="1803400" y="4318000"/>
          <p14:tracePt t="14604" x="1817688" y="4318000"/>
          <p14:tracePt t="14612" x="1817688" y="4303713"/>
          <p14:tracePt t="14620" x="1830388" y="4278313"/>
          <p14:tracePt t="14629" x="1843088" y="4265613"/>
          <p14:tracePt t="14636" x="1868488" y="4252913"/>
          <p14:tracePt t="14644" x="1882775" y="4240213"/>
          <p14:tracePt t="14652" x="1882775" y="4225925"/>
          <p14:tracePt t="14661" x="1895475" y="4187825"/>
          <p14:tracePt t="14668" x="1908175" y="4187825"/>
          <p14:tracePt t="14676" x="1920875" y="4175125"/>
          <p14:tracePt t="14684" x="1960563" y="4148138"/>
          <p14:tracePt t="14692" x="1960563" y="4135438"/>
          <p14:tracePt t="14700" x="1985963" y="4110038"/>
          <p14:tracePt t="14708" x="1998663" y="4110038"/>
          <p14:tracePt t="14716" x="2024063" y="4097338"/>
          <p14:tracePt t="14724" x="2024063" y="4084638"/>
          <p14:tracePt t="14732" x="2051050" y="4070350"/>
          <p14:tracePt t="14740" x="2076450" y="4032250"/>
          <p14:tracePt t="14748" x="2089150" y="4019550"/>
          <p14:tracePt t="14757" x="2141538" y="3979863"/>
          <p14:tracePt t="14765" x="2154238" y="3967163"/>
          <p14:tracePt t="14772" x="2181225" y="3941763"/>
          <p14:tracePt t="14781" x="2219325" y="3914775"/>
          <p14:tracePt t="14788" x="2259013" y="3863975"/>
          <p14:tracePt t="14797" x="2297113" y="3836988"/>
          <p14:tracePt t="14804" x="2349500" y="3786188"/>
          <p14:tracePt t="14812" x="2387600" y="3746500"/>
          <p14:tracePt t="14821" x="2427288" y="3746500"/>
          <p14:tracePt t="14831" x="2439988" y="3695700"/>
          <p14:tracePt t="14836" x="2452688" y="3668713"/>
          <p14:tracePt t="14844" x="2492375" y="3656013"/>
          <p14:tracePt t="14852" x="2505075" y="3643313"/>
          <p14:tracePt t="14860" x="2544763" y="3603625"/>
          <p14:tracePt t="14868" x="2557463" y="3552825"/>
          <p14:tracePt t="14876" x="2570163" y="3552825"/>
          <p14:tracePt t="14884" x="2608263" y="3500438"/>
          <p14:tracePt t="14897" x="2622550" y="3487738"/>
          <p14:tracePt t="14900" x="2635250" y="3448050"/>
          <p14:tracePt t="14908" x="2647950" y="3435350"/>
          <p14:tracePt t="14917" x="2686050" y="3409950"/>
          <p14:tracePt t="14924" x="2725738" y="3370263"/>
          <p14:tracePt t="14932" x="2725738" y="3357563"/>
          <p14:tracePt t="14940" x="2751138" y="3319463"/>
          <p14:tracePt t="14948" x="2765425" y="3306763"/>
          <p14:tracePt t="14957" x="2765425" y="3292475"/>
          <p14:tracePt t="14964" x="2790825" y="3292475"/>
          <p14:tracePt t="14974" x="2790825" y="3279775"/>
          <p14:tracePt t="14980" x="2803525" y="3267075"/>
          <p14:tracePt t="14996" x="2803525" y="3254375"/>
          <p14:tracePt t="15141" x="2816225" y="3254375"/>
          <p14:tracePt t="15148" x="2816225" y="3228975"/>
          <p14:tracePt t="15157" x="2843213" y="3201988"/>
          <p14:tracePt t="15164" x="2868613" y="3189288"/>
          <p14:tracePt t="15172" x="2894013" y="3136900"/>
          <p14:tracePt t="15180" x="2986088" y="3073400"/>
          <p14:tracePt t="15189" x="2998788" y="3059113"/>
          <p14:tracePt t="15196" x="3049588" y="2981325"/>
          <p14:tracePt t="15204" x="3076575" y="2943225"/>
          <p14:tracePt t="15212" x="3114675" y="2890838"/>
          <p14:tracePt t="15220" x="3127375" y="2852738"/>
          <p14:tracePt t="15228" x="3167063" y="2813050"/>
          <p14:tracePt t="15236" x="3179763" y="2800350"/>
          <p14:tracePt t="15245" x="3192463" y="2774950"/>
          <p14:tracePt t="15252" x="3206750" y="2747963"/>
          <p14:tracePt t="15260" x="3206750" y="2735263"/>
          <p14:tracePt t="15269" x="3219450" y="2735263"/>
          <p14:tracePt t="15285" x="3219450" y="2722563"/>
          <p14:tracePt t="15301" x="3244850" y="2709863"/>
          <p14:tracePt t="15317" x="3244850" y="2697163"/>
          <p14:tracePt t="15324" x="3257550" y="2697163"/>
          <p14:tracePt t="15333" x="3270250" y="2684463"/>
          <p14:tracePt t="15348" x="3270250" y="2670175"/>
          <p14:tracePt t="15381" x="3270250" y="2644775"/>
          <p14:tracePt t="15405" x="3270250" y="2632075"/>
          <p14:tracePt t="15421" x="3270250" y="2619375"/>
          <p14:tracePt t="15537" x="3270250" y="2606675"/>
          <p14:tracePt t="15694" x="3270250" y="2592388"/>
          <p14:tracePt t="15700" x="3284538" y="2592388"/>
          <p14:tracePt t="15708" x="3297238" y="2554288"/>
          <p14:tracePt t="15717" x="3309938" y="2541588"/>
          <p14:tracePt t="15724" x="3348038" y="2514600"/>
          <p14:tracePt t="15733" x="3387725" y="2476500"/>
          <p14:tracePt t="15740" x="3440113" y="2411413"/>
          <p14:tracePt t="15749" x="3478213" y="2398713"/>
          <p14:tracePt t="15757" x="3517900" y="2359025"/>
          <p14:tracePt t="15765" x="3556000" y="2320925"/>
          <p14:tracePt t="15772" x="3595688" y="2308225"/>
          <p14:tracePt t="15781" x="3621088" y="2281238"/>
          <p14:tracePt t="15790" x="3621088" y="2268538"/>
          <p14:tracePt t="15798" x="3660775" y="2255838"/>
          <p14:tracePt t="15804" x="3660775" y="2243138"/>
          <p14:tracePt t="15814" x="3686175" y="2230438"/>
          <p14:tracePt t="15821" x="3686175" y="2190750"/>
          <p14:tracePt t="15829" x="3725863" y="2178050"/>
          <p14:tracePt t="15836" x="3738563" y="2165350"/>
          <p14:tracePt t="15846" x="3751263" y="2139950"/>
          <p14:tracePt t="15854" x="3776663" y="2112963"/>
          <p14:tracePt t="15861" x="3789363" y="2100263"/>
          <p14:tracePt t="15868" x="3803650" y="2062163"/>
          <p14:tracePt t="15876" x="3816350" y="2062163"/>
          <p14:tracePt t="15886" x="3829050" y="2047875"/>
          <p14:tracePt t="15892" x="3829050" y="2035175"/>
          <p14:tracePt t="16195" x="3841750" y="2035175"/>
          <p14:tracePt t="16196" x="3841750" y="2022475"/>
          <p14:tracePt t="16213" x="3854450" y="2009775"/>
          <p14:tracePt t="16239" x="3854450" y="1997075"/>
          <p14:tracePt t="16255" x="3881438" y="1997075"/>
          <p14:tracePt t="16654" x="3868738" y="1997075"/>
          <p14:tracePt t="16661" x="3868738" y="2009775"/>
          <p14:tracePt t="16669" x="3868738" y="2022475"/>
          <p14:tracePt t="16676" x="3868738" y="2074863"/>
          <p14:tracePt t="16685" x="3868738" y="2087563"/>
          <p14:tracePt t="16693" x="3868738" y="2139950"/>
          <p14:tracePt t="16702" x="3868738" y="2165350"/>
          <p14:tracePt t="16709" x="3868738" y="2243138"/>
          <p14:tracePt t="16717" x="3868738" y="2281238"/>
          <p14:tracePt t="16726" x="3868738" y="2359025"/>
          <p14:tracePt t="16738" x="3881438" y="2436813"/>
          <p14:tracePt t="16741" x="3881438" y="2489200"/>
          <p14:tracePt t="16750" x="3906838" y="2606675"/>
          <p14:tracePt t="16756" x="3906838" y="2657475"/>
          <p14:tracePt t="16765" x="3906838" y="2787650"/>
          <p14:tracePt t="16772" x="3906838" y="2865438"/>
          <p14:tracePt t="16782" x="3894138" y="3021013"/>
          <p14:tracePt t="16792" x="3841750" y="3176588"/>
          <p14:tracePt t="16797" x="3816350" y="3254375"/>
          <p14:tracePt t="16808" x="3738563" y="3435350"/>
          <p14:tracePt t="16813" x="3698875" y="3525838"/>
          <p14:tracePt t="16822" x="3621088" y="3746500"/>
          <p14:tracePt t="16829" x="3568700" y="3824288"/>
          <p14:tracePt t="16838" x="3465513" y="4044950"/>
          <p14:tracePt t="16846" x="3427413" y="4135438"/>
          <p14:tracePt t="16855" x="3348038" y="4318000"/>
          <p14:tracePt t="16866" x="3232150" y="4537075"/>
          <p14:tracePt t="16868" x="3192463" y="4602163"/>
          <p14:tracePt t="16876" x="3141663" y="4797425"/>
          <p14:tracePt t="16889" x="3127375" y="4875213"/>
          <p14:tracePt t="16893" x="3127375" y="5108575"/>
          <p14:tracePt t="16901" x="3127375" y="5186363"/>
          <p14:tracePt t="16911" x="3076575" y="5329238"/>
          <p14:tracePt t="16916" x="3036888" y="5445125"/>
          <p14:tracePt t="16925" x="3011488" y="5484813"/>
          <p14:tracePt t="16933" x="2971800" y="5588000"/>
          <p14:tracePt t="16943" x="2959100" y="5626100"/>
          <p14:tracePt t="16949" x="2933700" y="5730875"/>
          <p14:tracePt t="16956" x="2933700" y="5768975"/>
          <p14:tracePt t="16965" x="2933700" y="5873750"/>
          <p14:tracePt t="16980" x="2894013" y="6002338"/>
          <p14:tracePt t="16990" x="2894013" y="6107113"/>
          <p14:tracePt t="16996" x="2881313" y="6145213"/>
          <p14:tracePt t="17009" x="2881313" y="6223000"/>
          <p14:tracePt t="17014" x="2881313" y="6262688"/>
          <p14:tracePt t="17022" x="2881313" y="6340475"/>
          <p14:tracePt t="17032" x="2881313" y="6365875"/>
          <p14:tracePt t="17036" x="2881313" y="6443663"/>
          <p14:tracePt t="17044" x="2881313" y="6496050"/>
          <p14:tracePt t="17054" x="2881313" y="6521450"/>
          <p14:tracePt t="17062" x="2881313" y="6546850"/>
          <p14:tracePt t="17069" x="2881313" y="6559550"/>
          <p14:tracePt t="17082" x="2881313" y="6573838"/>
          <p14:tracePt t="17084" x="2881313" y="6586538"/>
          <p14:tracePt t="17093" x="2894013" y="6611938"/>
          <p14:tracePt t="17103" x="2894013" y="6624638"/>
          <p14:tracePt t="17109" x="2906713" y="6624638"/>
          <p14:tracePt t="17117" x="2906713" y="6637338"/>
          <p14:tracePt t="17166" x="2906713" y="6624638"/>
          <p14:tracePt t="17177" x="2906713" y="6586538"/>
          <p14:tracePt t="17181" x="2906713" y="6573838"/>
          <p14:tracePt t="17193" x="2946400" y="6481763"/>
          <p14:tracePt t="17197" x="2946400" y="6418263"/>
          <p14:tracePt t="17206" x="2986088" y="6313488"/>
          <p14:tracePt t="17213" x="3011488" y="6248400"/>
          <p14:tracePt t="17226" x="3049588" y="6119813"/>
          <p14:tracePt t="17228" x="3089275" y="6054725"/>
          <p14:tracePt t="17237" x="3141663" y="5924550"/>
          <p14:tracePt t="17244" x="3219450" y="5743575"/>
          <p14:tracePt t="17253" x="3232150" y="5678488"/>
          <p14:tracePt t="17261" x="3257550" y="5548313"/>
          <p14:tracePt t="17269" x="3257550" y="5510213"/>
          <p14:tracePt t="17278" x="3257550" y="5380038"/>
          <p14:tracePt t="17286" x="3270250" y="5367338"/>
          <p14:tracePt t="17294" x="3270250" y="5276850"/>
          <p14:tracePt t="17302" x="3270250" y="5199063"/>
          <p14:tracePt t="17310" x="3270250" y="5173663"/>
          <p14:tracePt t="17316" x="3297238" y="5108575"/>
          <p14:tracePt t="17325" x="3297238" y="5081588"/>
          <p14:tracePt t="17337" x="3309938" y="4991100"/>
          <p14:tracePt t="17341" x="3335338" y="4965700"/>
          <p14:tracePt t="17351" x="3335338" y="4900613"/>
          <p14:tracePt t="17356" x="3335338" y="4875213"/>
          <p14:tracePt t="17364" x="3348038" y="4835525"/>
          <p14:tracePt t="17430" x="3362325" y="4848225"/>
          <p14:tracePt t="17438" x="3362325" y="4875213"/>
          <p14:tracePt t="17446" x="3375025" y="4887913"/>
          <p14:tracePt t="17453" x="3375025" y="4900613"/>
          <p14:tracePt t="17460" x="3400425" y="4926013"/>
          <p14:tracePt t="17472" x="3413125" y="4953000"/>
          <p14:tracePt t="17477" x="3427413" y="4991100"/>
          <p14:tracePt t="17484" x="3440113" y="5018088"/>
          <p14:tracePt t="17493" x="3452813" y="5056188"/>
          <p14:tracePt t="17502" x="3478213" y="5121275"/>
          <p14:tracePt t="17510" x="3478213" y="5133975"/>
          <p14:tracePt t="17518" x="3490913" y="5173663"/>
          <p14:tracePt t="17525" x="3505200" y="5186363"/>
          <p14:tracePt t="17597" x="3505200" y="5159375"/>
          <p14:tracePt t="17606" x="3505200" y="5146675"/>
          <p14:tracePt t="17612" x="3505200" y="5133975"/>
          <p14:tracePt t="17622" x="3517900" y="5108575"/>
          <p14:tracePt t="17628" x="3556000" y="5043488"/>
          <p14:tracePt t="17636" x="3582988" y="5003800"/>
          <p14:tracePt t="17647" x="3595688" y="4978400"/>
          <p14:tracePt t="17653" x="3621088" y="4940300"/>
          <p14:tracePt t="17661" x="3621088" y="4926013"/>
          <p14:tracePt t="17670" x="3633788" y="4913313"/>
          <p14:tracePt t="17718" x="3608388" y="4913313"/>
          <p14:tracePt t="17725" x="3595688" y="4913313"/>
          <p14:tracePt t="17738" x="3568700" y="4926013"/>
          <p14:tracePt t="17741" x="3556000" y="4926013"/>
          <p14:tracePt t="17749" x="3505200" y="4978400"/>
          <p14:tracePt t="17757" x="3440113" y="5018088"/>
          <p14:tracePt t="17765" x="3400425" y="5043488"/>
          <p14:tracePt t="17775" x="3375025" y="5068888"/>
          <p14:tracePt t="17782" x="3348038" y="5095875"/>
          <p14:tracePt t="17792" x="3322638" y="5121275"/>
          <p14:tracePt t="17799" x="3322638" y="5133975"/>
          <p14:tracePt t="17808" x="3309938" y="5173663"/>
          <p14:tracePt t="17818" x="3284538" y="5199063"/>
          <p14:tracePt t="17820" x="3284538" y="5224463"/>
          <p14:tracePt t="17830" x="3270250" y="5251450"/>
          <p14:tracePt t="17836" x="3270250" y="5264150"/>
          <p14:tracePt t="17844" x="3270250" y="5276850"/>
          <p14:tracePt t="17854" x="3270250" y="5302250"/>
          <p14:tracePt t="17863" x="3270250" y="5314950"/>
          <p14:tracePt t="17868" x="3270250" y="5329238"/>
          <p14:tracePt t="17877" x="3270250" y="5341938"/>
          <p14:tracePt t="17888" x="3270250" y="5354638"/>
          <p14:tracePt t="17892" x="3270250" y="5367338"/>
          <p14:tracePt t="17901" x="3270250" y="5380038"/>
          <p14:tracePt t="17909" x="3270250" y="5407025"/>
          <p14:tracePt t="17927" x="3284538" y="5407025"/>
          <p14:tracePt t="17932" x="3284538" y="5419725"/>
          <p14:tracePt t="17940" x="3297238" y="5432425"/>
          <p14:tracePt t="17950" x="3297238" y="5445125"/>
          <p14:tracePt t="17958" x="3322638" y="5470525"/>
          <p14:tracePt t="17965" x="3335338" y="5470525"/>
          <p14:tracePt t="17972" x="3335338" y="5510213"/>
          <p14:tracePt t="17980" x="3348038" y="5522913"/>
          <p14:tracePt t="17992" x="3348038" y="5548313"/>
          <p14:tracePt t="17996" x="3362325" y="5548313"/>
          <p14:tracePt t="18011" x="3375025" y="5588000"/>
          <p14:tracePt t="18014" x="3387725" y="5600700"/>
          <p14:tracePt t="18021" x="3413125" y="5613400"/>
          <p14:tracePt t="18029" x="3413125" y="5626100"/>
          <p14:tracePt t="18037" x="3427413" y="5626100"/>
          <p14:tracePt t="18045" x="3427413" y="5665788"/>
          <p14:tracePt t="18053" x="3427413" y="5691188"/>
          <p14:tracePt t="18061" x="3427413" y="5703888"/>
          <p14:tracePt t="18069" x="3427413" y="5730875"/>
          <p14:tracePt t="18078" x="3427413" y="5743575"/>
          <p14:tracePt t="18085" x="3427413" y="5768975"/>
          <p14:tracePt t="18094" x="3427413" y="5781675"/>
          <p14:tracePt t="18102" x="3413125" y="5821363"/>
          <p14:tracePt t="18110" x="3400425" y="5834063"/>
          <p14:tracePt t="18116" x="3375025" y="5834063"/>
          <p14:tracePt t="18125" x="3375025" y="5846763"/>
          <p14:tracePt t="18133" x="3362325" y="5859463"/>
          <p14:tracePt t="18148" x="3348038" y="5873750"/>
          <p14:tracePt t="18149" x="3322638" y="5886450"/>
          <p14:tracePt t="18158" x="3297238" y="5911850"/>
          <p14:tracePt t="18165" x="3284538" y="5924550"/>
          <p14:tracePt t="18174" x="3270250" y="5924550"/>
          <p14:tracePt t="18181" x="3257550" y="5937250"/>
          <p14:tracePt t="18191" x="3232150" y="5937250"/>
          <p14:tracePt t="18196" x="3232150" y="5951538"/>
          <p14:tracePt t="18206" x="3219450" y="5951538"/>
          <p14:tracePt t="18214" x="3219450" y="5964238"/>
          <p14:tracePt t="18222" x="3206750" y="5964238"/>
          <p14:tracePt t="18239" x="3206750" y="5976938"/>
          <p14:tracePt t="18245" x="3192463" y="5976938"/>
          <p14:tracePt t="18254" x="3192463" y="6002338"/>
          <p14:tracePt t="18263" x="3179763" y="6002338"/>
          <p14:tracePt t="18270" x="3179763" y="6029325"/>
          <p14:tracePt t="18278" x="3167063" y="6029325"/>
          <p14:tracePt t="18288" x="3154363" y="6042025"/>
          <p14:tracePt t="18293" x="3127375" y="6054725"/>
          <p14:tracePt t="18301" x="3101975" y="6067425"/>
          <p14:tracePt t="18309" x="3089275" y="6092825"/>
          <p14:tracePt t="18317" x="3076575" y="6107113"/>
          <p14:tracePt t="18324" x="3036888" y="6119813"/>
          <p14:tracePt t="18334" x="3024188" y="6132513"/>
          <p14:tracePt t="18344" x="3011488" y="6145213"/>
          <p14:tracePt t="18349" x="2998788" y="6157913"/>
          <p14:tracePt t="18357" x="2971800" y="6197600"/>
          <p14:tracePt t="18365" x="2959100" y="6210300"/>
          <p14:tracePt t="18372" x="2946400" y="6248400"/>
          <p14:tracePt t="18380" x="2933700" y="6262688"/>
          <p14:tracePt t="18391" x="2921000" y="6275388"/>
          <p14:tracePt t="18396" x="2881313" y="6300788"/>
          <p14:tracePt t="18408" x="2868613" y="6326188"/>
          <p14:tracePt t="18413" x="2855913" y="6340475"/>
          <p14:tracePt t="18421" x="2843213" y="6340475"/>
          <p14:tracePt t="18429" x="2828925" y="6353175"/>
          <p14:tracePt t="18438" x="2816225" y="6353175"/>
          <p14:tracePt t="18445" x="2790825" y="6365875"/>
          <p14:tracePt t="18453" x="2778125" y="6378575"/>
          <p14:tracePt t="18460" x="2765425" y="6378575"/>
          <p14:tracePt t="18469" x="2765425" y="6391275"/>
          <p14:tracePt t="18477" x="2751138" y="6391275"/>
          <p14:tracePt t="18494" x="2751138" y="6403975"/>
          <p14:tracePt t="18574" x="2738438" y="6403975"/>
          <p14:tracePt t="18581" x="2738438" y="6391275"/>
          <p14:tracePt t="18590" x="2738438" y="6378575"/>
          <p14:tracePt t="18599" x="2725738" y="6365875"/>
          <p14:tracePt t="18604" x="2725738" y="6353175"/>
          <p14:tracePt t="18613" x="2713038" y="6340475"/>
          <p14:tracePt t="18733" x="2713038" y="6313488"/>
          <p14:tracePt t="18750" x="2686050" y="6300788"/>
          <p14:tracePt t="18768" x="2686050" y="6288088"/>
          <p14:tracePt t="18781" x="2673350" y="6275388"/>
          <p14:tracePt t="18914" x="2673350" y="6262688"/>
          <p14:tracePt t="18925" x="2700338" y="6248400"/>
          <p14:tracePt t="18933" x="2713038" y="6235700"/>
          <p14:tracePt t="18940" x="2738438" y="6210300"/>
          <p14:tracePt t="18949" x="2738438" y="6197600"/>
          <p14:tracePt t="18956" x="2751138" y="6184900"/>
          <p14:tracePt t="18965" x="2751138" y="6170613"/>
          <p14:tracePt t="18973" x="2751138" y="6157913"/>
          <p14:tracePt t="18981" x="2778125" y="6145213"/>
          <p14:tracePt t="18989" x="2778125" y="6132513"/>
          <p14:tracePt t="19000" x="2778125" y="6107113"/>
          <p14:tracePt t="19004" x="2778125" y="6092825"/>
          <p14:tracePt t="19025" x="2778125" y="6080125"/>
          <p14:tracePt t="19031" x="2778125" y="6067425"/>
          <p14:tracePt t="19036" x="2778125" y="6054725"/>
          <p14:tracePt t="19045" x="2778125" y="6042025"/>
          <p14:tracePt t="19174" x="2765425" y="6042025"/>
          <p14:tracePt t="19200" x="2751138" y="6042025"/>
          <p14:tracePt t="19225" x="2738438" y="6042025"/>
          <p14:tracePt t="19248" x="2738438" y="6054725"/>
          <p14:tracePt t="19261" x="2738438" y="6067425"/>
          <p14:tracePt t="19277" x="2738438" y="6080125"/>
          <p14:tracePt t="19285" x="2738438" y="6092825"/>
          <p14:tracePt t="19340" x="2751138" y="6092825"/>
          <p14:tracePt t="19462" x="2751138" y="6119813"/>
          <p14:tracePt t="19478" x="2778125" y="6119813"/>
          <p14:tracePt t="19489" x="2778125" y="6132513"/>
          <p14:tracePt t="19501" x="2778125" y="6145213"/>
          <p14:tracePt t="19509" x="2778125" y="6157913"/>
          <p14:tracePt t="19517" x="2778125" y="6170613"/>
          <p14:tracePt t="19525" x="2778125" y="6184900"/>
          <p14:tracePt t="19533" x="2765425" y="6197600"/>
          <p14:tracePt t="19540" x="2765425" y="6210300"/>
          <p14:tracePt t="19548" x="2765425" y="6235700"/>
          <p14:tracePt t="19557" x="2765425" y="6248400"/>
          <p14:tracePt t="19566" x="2765425" y="6262688"/>
          <p14:tracePt t="19572" x="2751138" y="6275388"/>
          <p14:tracePt t="19580" x="2751138" y="6300788"/>
          <p14:tracePt t="19588" x="2751138" y="6326188"/>
          <p14:tracePt t="19598" x="2751138" y="6340475"/>
          <p14:tracePt t="19605" x="2751138" y="6353175"/>
          <p14:tracePt t="19614" x="2751138" y="6365875"/>
          <p14:tracePt t="19621" x="2751138" y="6378575"/>
          <p14:tracePt t="19702" x="2751138" y="6391275"/>
          <p14:tracePt t="19709" x="2738438" y="6403975"/>
          <p14:tracePt t="19717" x="2738438" y="6430963"/>
          <p14:tracePt t="19724" x="2725738" y="6430963"/>
          <p14:tracePt t="19735" x="2725738" y="6443663"/>
          <p14:tracePt t="19740" x="2713038" y="6456363"/>
          <p14:tracePt t="19758" x="2713038" y="6469063"/>
          <p14:tracePt t="19766" x="2700338" y="6469063"/>
          <p14:tracePt t="19773" x="2686050" y="6481763"/>
          <p14:tracePt t="19789" x="2660650" y="6481763"/>
          <p14:tracePt t="19800" x="2660650" y="6496050"/>
          <p14:tracePt t="19805" x="2647950" y="6496050"/>
          <p14:tracePt t="19814" x="2635250" y="6508750"/>
          <p14:tracePt t="19821" x="2622550" y="6508750"/>
          <p14:tracePt t="19837" x="2608263" y="6508750"/>
          <p14:tracePt t="19846" x="2595563" y="6508750"/>
          <p14:tracePt t="19861" x="2582863" y="6508750"/>
          <p14:tracePt t="19870" x="2557463" y="6508750"/>
          <p14:tracePt t="19878" x="2544763" y="6508750"/>
          <p14:tracePt t="19887" x="2517775" y="6508750"/>
          <p14:tracePt t="19897" x="2505075" y="6508750"/>
          <p14:tracePt t="19900" x="2492375" y="6508750"/>
          <p14:tracePt t="19908" x="2479675" y="6508750"/>
          <p14:tracePt t="19917" x="2452688" y="6508750"/>
          <p14:tracePt t="19941" x="2439988" y="6508750"/>
          <p14:tracePt t="19962" x="2439988" y="6496050"/>
          <p14:tracePt t="19974" x="2439988" y="6481763"/>
          <p14:tracePt t="19991" x="2439988" y="6469063"/>
          <p14:tracePt t="20006" x="2439988" y="6456363"/>
          <p14:tracePt t="20015" x="2439988" y="6443663"/>
          <p14:tracePt t="20022" x="2439988" y="6418263"/>
          <p14:tracePt t="20030" x="2439988" y="6403975"/>
          <p14:tracePt t="20039" x="2439988" y="6391275"/>
          <p14:tracePt t="20044" x="2439988" y="6378575"/>
          <p14:tracePt t="20052" x="2439988" y="6365875"/>
          <p14:tracePt t="20062" x="2439988" y="6353175"/>
          <p14:tracePt t="20068" x="2439988" y="6340475"/>
          <p14:tracePt t="20084" x="2439988" y="6313488"/>
          <p14:tracePt t="20093" x="2465388" y="6300788"/>
          <p14:tracePt t="20102" x="2465388" y="6288088"/>
          <p14:tracePt t="20110" x="2479675" y="6275388"/>
          <p14:tracePt t="20117" x="2492375" y="6262688"/>
          <p14:tracePt t="20125" x="2505075" y="6248400"/>
          <p14:tracePt t="20133" x="2517775" y="6235700"/>
          <p14:tracePt t="20141" x="2517775" y="6210300"/>
          <p14:tracePt t="20151" x="2557463" y="6184900"/>
          <p14:tracePt t="20156" x="2570163" y="6170613"/>
          <p14:tracePt t="20164" x="2582863" y="6132513"/>
          <p14:tracePt t="20172" x="2595563" y="6119813"/>
          <p14:tracePt t="20182" x="2595563" y="6107113"/>
          <p14:tracePt t="20189" x="2608263" y="6067425"/>
          <p14:tracePt t="20197" x="2635250" y="6054725"/>
          <p14:tracePt t="20205" x="2635250" y="6042025"/>
          <p14:tracePt t="20218" x="2647950" y="6029325"/>
          <p14:tracePt t="20398" x="2622550" y="6029325"/>
          <p14:tracePt t="20414" x="2608263" y="6029325"/>
          <p14:tracePt t="20430" x="2595563" y="6029325"/>
          <p14:tracePt t="20438" x="2582863" y="6042025"/>
          <p14:tracePt t="20446" x="2570163" y="6054725"/>
          <p14:tracePt t="20459" x="2557463" y="6080125"/>
          <p14:tracePt t="20460" x="2544763" y="6080125"/>
          <p14:tracePt t="20469" x="2544763" y="6092825"/>
          <p14:tracePt t="20476" x="2505075" y="6107113"/>
          <p14:tracePt t="20484" x="2492375" y="6119813"/>
          <p14:tracePt t="20493" x="2479675" y="6119813"/>
          <p14:tracePt t="20500" x="2465388" y="6132513"/>
          <p14:tracePt t="20509" x="2452688" y="6145213"/>
          <p14:tracePt t="20517" x="2427288" y="6145213"/>
          <p14:tracePt t="20524" x="2427288" y="6170613"/>
          <p14:tracePt t="20582" x="2414588" y="6170613"/>
          <p14:tracePt t="20589" x="2414588" y="6184900"/>
          <p14:tracePt t="20598" x="2401888" y="6184900"/>
          <p14:tracePt t="20605" x="2387600" y="6197600"/>
          <p14:tracePt t="20612" x="2374900" y="6197600"/>
          <p14:tracePt t="20620" x="2362200" y="6210300"/>
          <p14:tracePt t="20628" x="2349500" y="6210300"/>
          <p14:tracePt t="20636" x="2324100" y="6223000"/>
          <p14:tracePt t="20644" x="2309813" y="6223000"/>
          <p14:tracePt t="20652" x="2297113" y="6235700"/>
          <p14:tracePt t="20686" x="2284413" y="6235700"/>
          <p14:tracePt t="20750" x="2271713" y="6235700"/>
          <p14:tracePt t="20766" x="2259013" y="6235700"/>
          <p14:tracePt t="20773" x="2244725" y="6248400"/>
          <p14:tracePt t="20781" x="2219325" y="6248400"/>
          <p14:tracePt t="20788" x="2206625" y="6248400"/>
          <p14:tracePt t="20797" x="2193925" y="6248400"/>
          <p14:tracePt t="20805" x="2181225" y="6248400"/>
          <p14:tracePt t="20818" x="2166938" y="6275388"/>
          <p14:tracePt t="20821" x="2154238" y="6275388"/>
          <p14:tracePt t="20829" x="2141538" y="6275388"/>
          <p14:tracePt t="20836" x="2141538" y="6288088"/>
          <p14:tracePt t="20844" x="2116138" y="6288088"/>
          <p14:tracePt t="20853" x="2103438" y="6288088"/>
          <p14:tracePt t="20866" x="2089150" y="6288088"/>
          <p14:tracePt t="20869" x="2076450" y="6288088"/>
          <p14:tracePt t="20876" x="2063750" y="6288088"/>
          <p14:tracePt t="20884" x="2051050" y="6288088"/>
          <p14:tracePt t="20892" x="2051050" y="6300788"/>
          <p14:tracePt t="20990" x="2038350" y="6300788"/>
          <p14:tracePt t="20997" x="2038350" y="6288088"/>
          <p14:tracePt t="21014" x="2038350" y="6262688"/>
          <p14:tracePt t="21030" x="2038350" y="6248400"/>
          <p14:tracePt t="21036" x="2038350" y="6235700"/>
          <p14:tracePt t="21568" x="2051050" y="6235700"/>
          <p14:tracePt t="21630" x="2063750" y="6235700"/>
          <p14:tracePt t="21637" x="2063750" y="6223000"/>
          <p14:tracePt t="21646" x="2076450" y="6223000"/>
          <p14:tracePt t="21653" x="2076450" y="6210300"/>
          <p14:tracePt t="21661" x="2116138" y="6197600"/>
          <p14:tracePt t="21671" x="2128838" y="6170613"/>
          <p14:tracePt t="21676" x="2141538" y="6170613"/>
          <p14:tracePt t="21686" x="2181225" y="6145213"/>
          <p14:tracePt t="21693" x="2181225" y="6132513"/>
          <p14:tracePt t="21700" x="2193925" y="6119813"/>
          <p14:tracePt t="21709" x="2206625" y="6092825"/>
          <p14:tracePt t="21717" x="2206625" y="6080125"/>
          <p14:tracePt t="21734" x="2219325" y="6080125"/>
          <p14:tracePt t="21782" x="2219325" y="6067425"/>
          <p14:tracePt t="21790" x="2232025" y="6067425"/>
          <p14:tracePt t="21798" x="2232025" y="6054725"/>
          <p14:tracePt t="21805" x="2244725" y="6042025"/>
          <p14:tracePt t="21831" x="2244725" y="6029325"/>
          <p14:tracePt t="21855" x="2259013" y="6015038"/>
          <p14:tracePt t="21869" x="2259013" y="6002338"/>
          <p14:tracePt t="21883" x="2259013" y="5976938"/>
          <p14:tracePt t="21885" x="2259013" y="5951538"/>
          <p14:tracePt t="21892" x="2259013" y="5937250"/>
          <p14:tracePt t="21905" x="2259013" y="5899150"/>
          <p14:tracePt t="21909" x="2259013" y="5886450"/>
          <p14:tracePt t="21916" x="2259013" y="5821363"/>
          <p14:tracePt t="21924" x="2284413" y="5768975"/>
          <p14:tracePt t="21933" x="2284413" y="5730875"/>
          <p14:tracePt t="21940" x="2297113" y="5678488"/>
          <p14:tracePt t="21949" x="2297113" y="5613400"/>
          <p14:tracePt t="21956" x="2324100" y="5535613"/>
          <p14:tracePt t="21965" x="2324100" y="5510213"/>
          <p14:tracePt t="21973" x="2336800" y="5432425"/>
          <p14:tracePt t="21982" x="2336800" y="5392738"/>
          <p14:tracePt t="21989" x="2362200" y="5341938"/>
          <p14:tracePt t="21997" x="2362200" y="5264150"/>
          <p14:tracePt t="22006" x="2362200" y="5237163"/>
          <p14:tracePt t="22013" x="2362200" y="5199063"/>
          <p14:tracePt t="22021" x="2362200" y="5186363"/>
          <p14:tracePt t="22029" x="2362200" y="5146675"/>
          <p14:tracePt t="22038" x="2362200" y="5121275"/>
          <p14:tracePt t="22046" x="2362200" y="5081588"/>
          <p14:tracePt t="22054" x="2349500" y="5043488"/>
          <p14:tracePt t="22061" x="2349500" y="5030788"/>
          <p14:tracePt t="22070" x="2349500" y="5003800"/>
          <p14:tracePt t="22077" x="2349500" y="4991100"/>
          <p14:tracePt t="22086" x="2349500" y="4953000"/>
          <p14:tracePt t="22094" x="2349500" y="4940300"/>
          <p14:tracePt t="22101" x="2349500" y="4913313"/>
          <p14:tracePt t="22109" x="2349500" y="4887913"/>
          <p14:tracePt t="22120" x="2349500" y="4875213"/>
          <p14:tracePt t="22124" x="2336800" y="4862513"/>
          <p14:tracePt t="22134" x="2336800" y="4848225"/>
          <p14:tracePt t="22143" x="2336800" y="4835525"/>
          <p14:tracePt t="22149" x="2336800" y="4822825"/>
          <p14:tracePt t="22157" x="2324100" y="4810125"/>
          <p14:tracePt t="22168" x="2324100" y="4784725"/>
          <p14:tracePt t="22172" x="2324100" y="4770438"/>
          <p14:tracePt t="22181" x="2309813" y="4745038"/>
          <p14:tracePt t="22191" x="2297113" y="4745038"/>
          <p14:tracePt t="22196" x="2297113" y="4732338"/>
          <p14:tracePt t="22204" x="2297113" y="4719638"/>
          <p14:tracePt t="22213" x="2284413" y="4692650"/>
          <p14:tracePt t="22220" x="2284413" y="4679950"/>
          <p14:tracePt t="22229" x="2284413" y="4667250"/>
          <p14:tracePt t="22239" x="2271713" y="4667250"/>
          <p14:tracePt t="22244" x="2271713" y="4654550"/>
          <p14:tracePt t="22253" x="2271713" y="4641850"/>
          <p14:tracePt t="22260" x="2271713" y="4629150"/>
          <p14:tracePt t="22270" x="2271713" y="4589463"/>
          <p14:tracePt t="22277" x="2271713" y="4576763"/>
          <p14:tracePt t="22288" x="2271713" y="4551363"/>
          <p14:tracePt t="22294" x="2271713" y="4537075"/>
          <p14:tracePt t="22306" x="2271713" y="4498975"/>
          <p14:tracePt t="22309" x="2271713" y="4446588"/>
          <p14:tracePt t="22317" x="2271713" y="4408488"/>
          <p14:tracePt t="22326" x="2271713" y="4356100"/>
          <p14:tracePt t="22333" x="2271713" y="4318000"/>
          <p14:tracePt t="22341" x="2284413" y="4240213"/>
          <p14:tracePt t="22350" x="2309813" y="4225925"/>
          <p14:tracePt t="22357" x="2349500" y="4135438"/>
          <p14:tracePt t="22365" x="2374900" y="4070350"/>
          <p14:tracePt t="22374" x="2427288" y="3967163"/>
          <p14:tracePt t="22381" x="2465388" y="3876675"/>
          <p14:tracePt t="22389" x="2492375" y="3824288"/>
          <p14:tracePt t="22397" x="2530475" y="3733800"/>
          <p14:tracePt t="22407" x="2530475" y="3708400"/>
          <p14:tracePt t="22413" x="2570163" y="3643313"/>
          <p14:tracePt t="22421" x="2570163" y="3617913"/>
          <p14:tracePt t="22429" x="2608263" y="3552825"/>
          <p14:tracePt t="22437" x="2622550" y="3500438"/>
          <p14:tracePt t="22445" x="2660650" y="3462338"/>
          <p14:tracePt t="22455" x="2686050" y="3384550"/>
          <p14:tracePt t="22461" x="2700338" y="3344863"/>
          <p14:tracePt t="22471" x="2765425" y="3241675"/>
          <p14:tracePt t="22476" x="2790825" y="3201988"/>
          <p14:tracePt t="22487" x="2828925" y="3086100"/>
          <p14:tracePt t="22492" x="2843213" y="3059113"/>
          <p14:tracePt t="22501" x="2894013" y="2943225"/>
          <p14:tracePt t="22509" x="2906713" y="2840038"/>
          <p14:tracePt t="22519" x="2946400" y="2774950"/>
          <p14:tracePt t="22525" x="2971800" y="2697163"/>
          <p14:tracePt t="22533" x="2986088" y="2657475"/>
          <p14:tracePt t="22541" x="3011488" y="2632075"/>
          <p14:tracePt t="22549" x="3011488" y="2592388"/>
          <p14:tracePt t="22557" x="3024188" y="2554288"/>
          <p14:tracePt t="22565" x="3036888" y="2514600"/>
          <p14:tracePt t="22573" x="3063875" y="2501900"/>
          <p14:tracePt t="22590" x="3063875" y="2489200"/>
          <p14:tracePt t="22604" x="3076575" y="2476500"/>
          <p14:tracePt t="22612" x="3089275" y="2476500"/>
          <p14:tracePt t="22621" x="3101975" y="2463800"/>
          <p14:tracePt t="22634" x="3114675" y="2451100"/>
          <p14:tracePt t="22636" x="3114675" y="2436813"/>
          <p14:tracePt t="22644" x="3127375" y="2424113"/>
          <p14:tracePt t="22652" x="3141663" y="2386013"/>
          <p14:tracePt t="22664" x="3167063" y="2373313"/>
          <p14:tracePt t="22669" x="3179763" y="2333625"/>
          <p14:tracePt t="22677" x="3192463" y="2320925"/>
          <p14:tracePt t="22688" x="3206750" y="2308225"/>
          <p14:tracePt t="22694" x="3244850" y="2281238"/>
          <p14:tracePt t="22707" x="3244850" y="2255838"/>
          <p14:tracePt t="22708" x="3257550" y="2243138"/>
          <p14:tracePt t="22717" x="3257550" y="2230438"/>
          <p14:tracePt t="22726" x="3284538" y="2217738"/>
          <p14:tracePt t="22736" x="3284538" y="2203450"/>
          <p14:tracePt t="22774" x="3297238" y="2203450"/>
          <p14:tracePt t="22829" x="3297238" y="2217738"/>
          <p14:tracePt t="22837" x="3284538" y="2281238"/>
          <p14:tracePt t="22846" x="3244850" y="2320925"/>
          <p14:tracePt t="22853" x="3206750" y="2436813"/>
          <p14:tracePt t="22860" x="3179763" y="2489200"/>
          <p14:tracePt t="22869" x="3141663" y="2632075"/>
          <p14:tracePt t="22877" x="3101975" y="2684463"/>
          <p14:tracePt t="22887" x="3036888" y="2800350"/>
          <p14:tracePt t="22892" x="2959100" y="2917825"/>
          <p14:tracePt t="22903" x="2921000" y="2955925"/>
          <p14:tracePt t="22909" x="2855913" y="3073400"/>
          <p14:tracePt t="22917" x="2816225" y="3124200"/>
          <p14:tracePt t="22925" x="2751138" y="3214688"/>
          <p14:tracePt t="22933" x="2713038" y="3241675"/>
          <p14:tracePt t="22941" x="2673350" y="3306763"/>
          <p14:tracePt t="22948" x="2608263" y="3384550"/>
          <p14:tracePt t="22956" x="2595563" y="3422650"/>
          <p14:tracePt t="22964" x="2530475" y="3487738"/>
          <p14:tracePt t="22973" x="2517775" y="3525838"/>
          <p14:tracePt t="22980" x="2479675" y="3552825"/>
          <p14:tracePt t="22989" x="2465388" y="3578225"/>
          <p14:tracePt t="22997" x="2427288" y="3603625"/>
          <p14:tracePt t="23006" x="2427288" y="3617913"/>
          <p14:tracePt t="23014" x="2414588" y="3630613"/>
          <p14:tracePt t="23022" x="2401888" y="3656013"/>
          <p14:tracePt t="23029" x="2401888" y="3668713"/>
          <p14:tracePt t="23050" x="2387600" y="3681413"/>
          <p14:tracePt t="23070" x="2387600" y="3695700"/>
          <p14:tracePt t="23127" x="2374900" y="3695700"/>
          <p14:tracePt t="23149" x="2387600" y="3681413"/>
          <p14:tracePt t="23157" x="2387600" y="3643313"/>
          <p14:tracePt t="23164" x="2479675" y="3578225"/>
          <p14:tracePt t="23173" x="2517775" y="3540125"/>
          <p14:tracePt t="23181" x="2635250" y="3397250"/>
          <p14:tracePt t="23190" x="2686050" y="3357563"/>
          <p14:tracePt t="23197" x="2843213" y="3214688"/>
          <p14:tracePt t="23205" x="2971800" y="3059113"/>
          <p14:tracePt t="23215" x="3024188" y="2995613"/>
          <p14:tracePt t="23220" x="3127375" y="2840038"/>
          <p14:tracePt t="23229" x="3167063" y="2800350"/>
          <p14:tracePt t="23236" x="3257550" y="2697163"/>
          <p14:tracePt t="23245" x="3284538" y="2657475"/>
          <p14:tracePt t="23253" x="3309938" y="2619375"/>
          <p14:tracePt t="23261" x="3335338" y="2606675"/>
          <p14:tracePt t="23271" x="3335338" y="2592388"/>
          <p14:tracePt t="23276" x="3348038" y="2592388"/>
          <p14:tracePt t="23293" x="3348038" y="2579688"/>
          <p14:tracePt t="23318" x="3362325" y="2579688"/>
          <p14:tracePt t="23337" x="3362325" y="2566988"/>
          <p14:tracePt t="24302" x="3362325" y="2579688"/>
          <p14:tracePt t="24309" x="3348038" y="2592388"/>
          <p14:tracePt t="24317" x="3348038" y="2606675"/>
          <p14:tracePt t="24325" x="3348038" y="2619375"/>
          <p14:tracePt t="24334" x="3348038" y="2632075"/>
          <p14:tracePt t="24341" x="3348038" y="2644775"/>
          <p14:tracePt t="24350" x="3322638" y="2670175"/>
          <p14:tracePt t="24358" x="3322638" y="2684463"/>
          <p14:tracePt t="24366" x="3322638" y="2697163"/>
          <p14:tracePt t="24373" x="3322638" y="2747963"/>
          <p14:tracePt t="24382" x="3309938" y="2762250"/>
          <p14:tracePt t="24390" x="3297238" y="2813050"/>
          <p14:tracePt t="24398" x="3284538" y="2852738"/>
          <p14:tracePt t="24405" x="3257550" y="2903538"/>
          <p14:tracePt t="24413" x="3244850" y="2917825"/>
          <p14:tracePt t="24421" x="3206750" y="2995613"/>
          <p14:tracePt t="24429" x="3192463" y="3046413"/>
          <p14:tracePt t="24442" x="3192463" y="3086100"/>
          <p14:tracePt t="24444" x="3167063" y="3136900"/>
          <p14:tracePt t="24453" x="3167063" y="3176588"/>
          <p14:tracePt t="24461" x="3154363" y="3254375"/>
          <p14:tracePt t="24469" x="3154363" y="3279775"/>
          <p14:tracePt t="24477" x="3154363" y="3332163"/>
          <p14:tracePt t="24485" x="3127375" y="3422650"/>
          <p14:tracePt t="24494" x="3114675" y="3448050"/>
          <p14:tracePt t="24502" x="3089275" y="3525838"/>
          <p14:tracePt t="24510" x="3089275" y="3565525"/>
          <p14:tracePt t="24516" x="3089275" y="3643313"/>
          <p14:tracePt t="24525" x="3076575" y="3656013"/>
          <p14:tracePt t="24537" x="3076575" y="3721100"/>
          <p14:tracePt t="24541" x="3063875" y="3746500"/>
          <p14:tracePt t="24551" x="3063875" y="3786188"/>
          <p14:tracePt t="24558" x="3063875" y="3824288"/>
          <p14:tracePt t="24565" x="3063875" y="3836988"/>
          <p14:tracePt t="24572" x="3049588" y="3876675"/>
          <p14:tracePt t="24581" x="3049588" y="3889375"/>
          <p14:tracePt t="24589" x="3049588" y="3914775"/>
          <p14:tracePt t="24597" x="3036888" y="3914775"/>
          <p14:tracePt t="24605" x="3036888" y="3954463"/>
          <p14:tracePt t="24613" x="3011488" y="4006850"/>
          <p14:tracePt t="24623" x="2998788" y="4019550"/>
          <p14:tracePt t="24629" x="2986088" y="4057650"/>
          <p14:tracePt t="24641" x="2971800" y="4070350"/>
          <p14:tracePt t="24648" x="2933700" y="4097338"/>
          <p14:tracePt t="24652" x="2921000" y="4135438"/>
          <p14:tracePt t="24661" x="2855913" y="4175125"/>
          <p14:tracePt t="24675" x="2843213" y="4213225"/>
          <p14:tracePt t="24676" x="2803525" y="4265613"/>
          <p14:tracePt t="24684" x="2765425" y="4330700"/>
          <p14:tracePt t="24693" x="2751138" y="4343400"/>
          <p14:tracePt t="24701" x="2700338" y="4381500"/>
          <p14:tracePt t="24709" x="2660650" y="4395788"/>
          <p14:tracePt t="24718" x="2622550" y="4433888"/>
          <p14:tracePt t="24726" x="2608263" y="4446588"/>
          <p14:tracePt t="24733" x="2582863" y="4459288"/>
          <p14:tracePt t="24741" x="2557463" y="4473575"/>
          <p14:tracePt t="24749" x="2544763" y="4473575"/>
          <p14:tracePt t="24757" x="2544763" y="4486275"/>
          <p14:tracePt t="24765" x="2530475" y="4486275"/>
          <p14:tracePt t="24814" x="2517775" y="4486275"/>
          <p14:tracePt t="24829" x="2505075" y="4459288"/>
          <p14:tracePt t="24837" x="2479675" y="4421188"/>
          <p14:tracePt t="24845" x="2479675" y="4381500"/>
          <p14:tracePt t="24853" x="2465388" y="4356100"/>
          <p14:tracePt t="24861" x="2452688" y="4291013"/>
          <p14:tracePt t="24870" x="2427288" y="4265613"/>
          <p14:tracePt t="24880" x="2414588" y="4240213"/>
          <p14:tracePt t="24884" x="2401888" y="4175125"/>
          <p14:tracePt t="24895" x="2387600" y="4162425"/>
          <p14:tracePt t="24906" x="2362200" y="4122738"/>
          <p14:tracePt t="24908" x="2336800" y="4110038"/>
          <p14:tracePt t="24916" x="2297113" y="4097338"/>
          <p14:tracePt t="24925" x="2284413" y="4084638"/>
          <p14:tracePt t="24933" x="2244725" y="4057650"/>
          <p14:tracePt t="24941" x="2219325" y="4044950"/>
          <p14:tracePt t="24949" x="2181225" y="4032250"/>
          <p14:tracePt t="24959" x="2166938" y="4006850"/>
          <p14:tracePt t="24964" x="2154238" y="4006850"/>
          <p14:tracePt t="24972" x="2116138" y="4006850"/>
          <p14:tracePt t="24981" x="2116138" y="3992563"/>
          <p14:tracePt t="24992" x="2089150" y="3992563"/>
          <p14:tracePt t="24997" x="2051050" y="3992563"/>
          <p14:tracePt t="25006" x="2038350" y="3979863"/>
          <p14:tracePt t="25015" x="1985963" y="3979863"/>
          <p14:tracePt t="25023" x="1973263" y="3979863"/>
          <p14:tracePt t="25030" x="1920875" y="3979863"/>
          <p14:tracePt t="25042" x="1908175" y="3967163"/>
          <p14:tracePt t="25045" x="1843088" y="3967163"/>
          <p14:tracePt t="25054" x="1803400" y="3967163"/>
          <p14:tracePt t="25064" x="1725613" y="3967163"/>
          <p14:tracePt t="25069" x="1647825" y="3967163"/>
          <p14:tracePt t="25076" x="1635125" y="3967163"/>
          <p14:tracePt t="25086" x="1584325" y="3967163"/>
          <p14:tracePt t="25092" x="1557338" y="3967163"/>
          <p14:tracePt t="25100" x="1492250" y="3967163"/>
          <p14:tracePt t="25110" x="1479550" y="3967163"/>
          <p14:tracePt t="25117" x="1454150" y="3967163"/>
          <p14:tracePt t="25125" x="1414463" y="3967163"/>
          <p14:tracePt t="25134" x="1401763" y="3967163"/>
          <p14:tracePt t="25145" x="1323975" y="4006850"/>
          <p14:tracePt t="25149" x="1311275" y="4019550"/>
          <p14:tracePt t="25158" x="1246188" y="4044950"/>
          <p14:tracePt t="25164" x="1233488" y="4057650"/>
          <p14:tracePt t="25172" x="1155700" y="4070350"/>
          <p14:tracePt t="25182" x="1128713" y="4070350"/>
          <p14:tracePt t="25188" x="1063625" y="4110038"/>
          <p14:tracePt t="25196" x="1038225" y="4135438"/>
          <p14:tracePt t="25207" x="1025525" y="4148138"/>
          <p14:tracePt t="25212" x="985838" y="4162425"/>
          <p14:tracePt t="25221" x="973138" y="4175125"/>
          <p14:tracePt t="25228" x="960438" y="4187825"/>
          <p14:tracePt t="25242" x="960438" y="4200525"/>
          <p14:tracePt t="25245" x="947738" y="4213225"/>
          <p14:tracePt t="25257" x="908050" y="4252913"/>
          <p14:tracePt t="25261" x="908050" y="4265613"/>
          <p14:tracePt t="25271" x="908050" y="4303713"/>
          <p14:tracePt t="25279" x="895350" y="4318000"/>
          <p14:tracePt t="25284" x="882650" y="4343400"/>
          <p14:tracePt t="25292" x="882650" y="4356100"/>
          <p14:tracePt t="25303" x="857250" y="4395788"/>
          <p14:tracePt t="25308" x="842963" y="4395788"/>
          <p14:tracePt t="25317" x="842963" y="4421188"/>
          <p14:tracePt t="25325" x="842963" y="4459288"/>
          <p14:tracePt t="25334" x="842963" y="4473575"/>
          <p14:tracePt t="25353" x="830263" y="4486275"/>
          <p14:tracePt t="25356" x="830263" y="4498975"/>
          <p14:tracePt t="25365" x="830263" y="4511675"/>
          <p14:tracePt t="25376" x="830263" y="4537075"/>
          <p14:tracePt t="25380" x="830263" y="4576763"/>
          <p14:tracePt t="25388" x="830263" y="4602163"/>
          <p14:tracePt t="25399" x="830263" y="4641850"/>
          <p14:tracePt t="25404" x="830263" y="4667250"/>
          <p14:tracePt t="25414" x="869950" y="4692650"/>
          <p14:tracePt t="25426" x="882650" y="4706938"/>
          <p14:tracePt t="25429" x="882650" y="4757738"/>
          <p14:tracePt t="25437" x="895350" y="4770438"/>
          <p14:tracePt t="25444" x="922338" y="4810125"/>
          <p14:tracePt t="25454" x="947738" y="4822825"/>
          <p14:tracePt t="25462" x="960438" y="4835525"/>
          <p14:tracePt t="25470" x="985838" y="4875213"/>
          <p14:tracePt t="25478" x="1000125" y="4887913"/>
          <p14:tracePt t="25486" x="1000125" y="4900613"/>
          <p14:tracePt t="25493" x="1012825" y="4913313"/>
          <p14:tracePt t="25501" x="1025525" y="4953000"/>
          <p14:tracePt t="25509" x="1038225" y="4965700"/>
          <p14:tracePt t="25518" x="1050925" y="4978400"/>
          <p14:tracePt t="25526" x="1077913" y="5003800"/>
          <p14:tracePt t="25534" x="1090613" y="5003800"/>
          <p14:tracePt t="25544" x="1103313" y="5043488"/>
          <p14:tracePt t="25548" x="1116013" y="5043488"/>
          <p14:tracePt t="25558" x="1116013" y="5068888"/>
          <p14:tracePt t="25568" x="1128713" y="5068888"/>
          <p14:tracePt t="25573" x="1143000" y="5081588"/>
          <p14:tracePt t="25581" x="1168400" y="5108575"/>
          <p14:tracePt t="25593" x="1181100" y="5133975"/>
          <p14:tracePt t="25596" x="1193800" y="5146675"/>
          <p14:tracePt t="25606" x="1206500" y="5159375"/>
          <p14:tracePt t="25615" x="1220788" y="5186363"/>
          <p14:tracePt t="25620" x="1233488" y="5199063"/>
          <p14:tracePt t="25629" x="1258888" y="5199063"/>
          <p14:tracePt t="25637" x="1271588" y="5211763"/>
          <p14:tracePt t="25644" x="1284288" y="5211763"/>
          <p14:tracePt t="25654" x="1298575" y="5224463"/>
          <p14:tracePt t="25662" x="1311275" y="5224463"/>
          <p14:tracePt t="25668" x="1323975" y="5224463"/>
          <p14:tracePt t="25676" x="1336675" y="5224463"/>
          <p14:tracePt t="25685" x="1389063" y="5224463"/>
          <p14:tracePt t="25694" x="1427163" y="5224463"/>
          <p14:tracePt t="25702" x="1479550" y="5224463"/>
          <p14:tracePt t="25711" x="1531938" y="5224463"/>
          <p14:tracePt t="25716" x="1570038" y="5224463"/>
          <p14:tracePt t="25725" x="1622425" y="5224463"/>
          <p14:tracePt t="25737" x="1662113" y="5224463"/>
          <p14:tracePt t="25741" x="1687513" y="5224463"/>
          <p14:tracePt t="25753" x="1700213" y="5224463"/>
          <p14:tracePt t="25756" x="1752600" y="5224463"/>
          <p14:tracePt t="25765" x="1790700" y="5224463"/>
          <p14:tracePt t="25774" x="1803400" y="5224463"/>
          <p14:tracePt t="25782" x="1855788" y="5224463"/>
          <p14:tracePt t="25790" x="1868488" y="5224463"/>
          <p14:tracePt t="25800" x="1920875" y="5224463"/>
          <p14:tracePt t="25804" x="1933575" y="5224463"/>
          <p14:tracePt t="25813" x="1973263" y="5199063"/>
          <p14:tracePt t="25825" x="1985963" y="5199063"/>
          <p14:tracePt t="25829" x="2011363" y="5199063"/>
          <p14:tracePt t="25838" x="2051050" y="5186363"/>
          <p14:tracePt t="25845" x="2063750" y="5186363"/>
          <p14:tracePt t="25854" x="2076450" y="5186363"/>
          <p14:tracePt t="25861" x="2089150" y="5173663"/>
          <p14:tracePt t="25874" x="2103438" y="5173663"/>
          <p14:tracePt t="25877" x="2116138" y="5159375"/>
          <p14:tracePt t="25884" x="2141538" y="5159375"/>
          <p14:tracePt t="25907" x="2154238" y="5159375"/>
          <p14:tracePt t="25918" x="2166938" y="5146675"/>
          <p14:tracePt t="25934" x="2181225" y="5121275"/>
          <p14:tracePt t="25941" x="2193925" y="5121275"/>
          <p14:tracePt t="25948" x="2206625" y="5121275"/>
          <p14:tracePt t="25957" x="2244725" y="5108575"/>
          <p14:tracePt t="25964" x="2259013" y="5095875"/>
          <p14:tracePt t="25972" x="2271713" y="5095875"/>
          <p14:tracePt t="25980" x="2309813" y="5081588"/>
          <p14:tracePt t="25990" x="2324100" y="5068888"/>
          <p14:tracePt t="25997" x="2349500" y="5043488"/>
          <p14:tracePt t="26007" x="2362200" y="5043488"/>
          <p14:tracePt t="26013" x="2401888" y="5030788"/>
          <p14:tracePt t="26021" x="2439988" y="5018088"/>
          <p14:tracePt t="26029" x="2452688" y="5003800"/>
          <p14:tracePt t="26039" x="2465388" y="4991100"/>
          <p14:tracePt t="26046" x="2479675" y="4965700"/>
          <p14:tracePt t="26054" x="2492375" y="4953000"/>
          <p14:tracePt t="26062" x="2505075" y="4953000"/>
          <p14:tracePt t="26070" x="2517775" y="4940300"/>
          <p14:tracePt t="26076" x="2544763" y="4940300"/>
          <p14:tracePt t="26086" x="2544763" y="4926013"/>
          <p14:tracePt t="26099" x="2570163" y="4913313"/>
          <p14:tracePt t="26100" x="2582863" y="4900613"/>
          <p14:tracePt t="26110" x="2622550" y="4875213"/>
          <p14:tracePt t="26117" x="2647950" y="4862513"/>
          <p14:tracePt t="26125" x="2673350" y="4848225"/>
          <p14:tracePt t="26134" x="2686050" y="4835525"/>
          <p14:tracePt t="26144" x="2700338" y="4835525"/>
          <p14:tracePt t="26148" x="2713038" y="4797425"/>
          <p14:tracePt t="26156" x="2725738" y="4797425"/>
          <p14:tracePt t="26165" x="2725738" y="4784725"/>
          <p14:tracePt t="26174" x="2738438" y="4784725"/>
          <p14:tracePt t="26181" x="2765425" y="4770438"/>
          <p14:tracePt t="26191" x="2778125" y="4757738"/>
          <p14:tracePt t="26196" x="2790825" y="4757738"/>
          <p14:tracePt t="26204" x="2816225" y="4745038"/>
          <p14:tracePt t="26213" x="2816225" y="4719638"/>
          <p14:tracePt t="26226" x="2855913" y="4706938"/>
          <p14:tracePt t="26228" x="2868613" y="4706938"/>
          <p14:tracePt t="26243" x="2894013" y="4692650"/>
          <p14:tracePt t="26244" x="2933700" y="4679950"/>
          <p14:tracePt t="26256" x="2946400" y="4679950"/>
          <p14:tracePt t="26262" x="2959100" y="4654550"/>
          <p14:tracePt t="26269" x="2986088" y="4654550"/>
          <p14:tracePt t="26277" x="2998788" y="4641850"/>
          <p14:tracePt t="26286" x="3011488" y="4641850"/>
          <p14:tracePt t="26295" x="3011488" y="4629150"/>
          <p14:tracePt t="26301" x="3024188" y="4629150"/>
          <p14:tracePt t="26309" x="3036888" y="4614863"/>
          <p14:tracePt t="26318" x="3049588" y="4614863"/>
          <p14:tracePt t="26324" x="3063875" y="4614863"/>
          <p14:tracePt t="26337" x="3063875" y="4602163"/>
          <p14:tracePt t="26341" x="3089275" y="4602163"/>
          <p14:tracePt t="26353" x="3101975" y="4589463"/>
          <p14:tracePt t="26358" x="3127375" y="4551363"/>
          <p14:tracePt t="26365" x="3167063" y="4537075"/>
          <p14:tracePt t="26375" x="3206750" y="4498975"/>
          <p14:tracePt t="26380" x="3219450" y="4498975"/>
          <p14:tracePt t="26388" x="3232150" y="4486275"/>
          <p14:tracePt t="26399" x="3270250" y="4446588"/>
          <p14:tracePt t="26405" x="3297238" y="4433888"/>
          <p14:tracePt t="26412" x="3322638" y="4433888"/>
          <p14:tracePt t="26421" x="3322638" y="4421188"/>
          <p14:tracePt t="26428" x="3335338" y="4421188"/>
          <p14:tracePt t="26439" x="3335338" y="4408488"/>
          <p14:tracePt t="26445" x="3348038" y="4408488"/>
          <p14:tracePt t="26458" x="3362325" y="4381500"/>
          <p14:tracePt t="26462" x="3375025" y="4381500"/>
          <p14:tracePt t="26469" x="3375025" y="4368800"/>
          <p14:tracePt t="26476" x="3413125" y="4356100"/>
          <p14:tracePt t="26485" x="3427413" y="4356100"/>
          <p14:tracePt t="26494" x="3452813" y="4343400"/>
          <p14:tracePt t="26512" x="3505200" y="4330700"/>
          <p14:tracePt t="26517" x="3517900" y="4318000"/>
          <p14:tracePt t="26526" x="3543300" y="4318000"/>
          <p14:tracePt t="26543" x="3582988" y="4291013"/>
          <p14:tracePt t="26550" x="3595688" y="4291013"/>
          <p14:tracePt t="26558" x="3595688" y="4278313"/>
          <p14:tracePt t="26566" x="3608388" y="4278313"/>
          <p14:tracePt t="26574" x="3621088" y="4265613"/>
          <p14:tracePt t="26582" x="3633788" y="4265613"/>
          <p14:tracePt t="26590" x="3648075" y="4252913"/>
          <p14:tracePt t="26599" x="3660775" y="4252913"/>
          <p14:tracePt t="26604" x="3686175" y="4240213"/>
          <p14:tracePt t="26612" x="3698875" y="4225925"/>
          <p14:tracePt t="26621" x="3711575" y="4225925"/>
          <p14:tracePt t="26629" x="3711575" y="4213225"/>
          <p14:tracePt t="26638" x="3738563" y="4187825"/>
          <p14:tracePt t="26646" x="3763963" y="4175125"/>
          <p14:tracePt t="26657" x="3776663" y="4162425"/>
          <p14:tracePt t="26660" x="3789363" y="4135438"/>
          <p14:tracePt t="26669" x="3803650" y="4110038"/>
          <p14:tracePt t="26676" x="3816350" y="4097338"/>
          <p14:tracePt t="26685" x="3816350" y="4084638"/>
          <p14:tracePt t="26693" x="3829050" y="4070350"/>
          <p14:tracePt t="26702" x="3829050" y="4057650"/>
          <p14:tracePt t="26710" x="3841750" y="4044950"/>
          <p14:tracePt t="26718" x="3841750" y="4032250"/>
          <p14:tracePt t="26726" x="3868738" y="4006850"/>
          <p14:tracePt t="26734" x="3894138" y="3979863"/>
          <p14:tracePt t="26743" x="3894138" y="3967163"/>
          <p14:tracePt t="26748" x="3906838" y="3954463"/>
          <p14:tracePt t="26757" x="3946525" y="3914775"/>
          <p14:tracePt t="26769" x="3959225" y="3876675"/>
          <p14:tracePt t="26772" x="3984625" y="3851275"/>
          <p14:tracePt t="26781" x="4010025" y="3811588"/>
          <p14:tracePt t="26790" x="4049713" y="3746500"/>
          <p14:tracePt t="26797" x="4075113" y="3721100"/>
          <p14:tracePt t="26808" x="4127500" y="3656013"/>
          <p14:tracePt t="26813" x="4152900" y="3643313"/>
          <p14:tracePt t="26821" x="4179888" y="3590925"/>
          <p14:tracePt t="26831" x="4179888" y="3552825"/>
          <p14:tracePt t="26837" x="4205288" y="3500438"/>
          <p14:tracePt t="26844" x="4217988" y="3487738"/>
          <p14:tracePt t="26854" x="4230688" y="3435350"/>
          <p14:tracePt t="26865" x="4244975" y="3397250"/>
          <p14:tracePt t="26868" x="4244975" y="3370263"/>
          <p14:tracePt t="26876" x="4270375" y="3332163"/>
          <p14:tracePt t="26884" x="4270375" y="3319463"/>
          <p14:tracePt t="26893" x="4283075" y="3279775"/>
          <p14:tracePt t="26902" x="4295775" y="3267075"/>
          <p14:tracePt t="26926" x="4335463" y="3189288"/>
          <p14:tracePt t="26932" x="4348163" y="3151188"/>
          <p14:tracePt t="26941" x="4360863" y="3136900"/>
          <p14:tracePt t="26950" x="4373563" y="3124200"/>
          <p14:tracePt t="26957" x="4373563" y="3111500"/>
          <p14:tracePt t="26964" x="4373563" y="3098800"/>
          <p14:tracePt t="26972" x="4373563" y="3073400"/>
          <p14:tracePt t="26981" x="4387850" y="3059113"/>
          <p14:tracePt t="26993" x="4387850" y="3046413"/>
          <p14:tracePt t="26996" x="4413250" y="3033713"/>
          <p14:tracePt t="27006" x="4413250" y="3021013"/>
          <p14:tracePt t="27013" x="4413250" y="3008313"/>
          <p14:tracePt t="27030" x="4413250" y="2995613"/>
          <p14:tracePt t="27039" x="4413250" y="2981325"/>
          <p14:tracePt t="27046" x="4413250" y="2955925"/>
          <p14:tracePt t="27058" x="4413250" y="2943225"/>
          <p14:tracePt t="27061" x="4413250" y="2930525"/>
          <p14:tracePt t="27070" x="4413250" y="2917825"/>
          <p14:tracePt t="27087" x="4413250" y="2903538"/>
          <p14:tracePt t="27094" x="4413250" y="2890838"/>
          <p14:tracePt t="27102" x="4413250" y="2878138"/>
          <p14:tracePt t="27109" x="4413250" y="2852738"/>
          <p14:tracePt t="27117" x="4413250" y="2840038"/>
          <p14:tracePt t="27125" x="4400550" y="2840038"/>
          <p14:tracePt t="27134" x="4400550" y="2825750"/>
          <p14:tracePt t="27142" x="4387850" y="2825750"/>
          <p14:tracePt t="27150" x="4387850" y="2813050"/>
          <p14:tracePt t="27162" x="4387850" y="2800350"/>
          <p14:tracePt t="27164" x="4373563" y="2800350"/>
          <p14:tracePt t="27172" x="4373563" y="2787650"/>
          <p14:tracePt t="27183" x="4360863" y="2787650"/>
          <p14:tracePt t="27188" x="4348163" y="2787650"/>
          <p14:tracePt t="27197" x="4348163" y="2774950"/>
          <p14:tracePt t="27206" x="4335463" y="2774950"/>
          <p14:tracePt t="27212" x="4335463" y="2747963"/>
          <p14:tracePt t="27229" x="4322763" y="2735263"/>
          <p14:tracePt t="27246" x="4322763" y="2722563"/>
          <p14:tracePt t="27255" x="4322763" y="2709863"/>
          <p14:tracePt t="27261" x="4295775" y="2684463"/>
          <p14:tracePt t="27270" x="4283075" y="2657475"/>
          <p14:tracePt t="27278" x="4270375" y="2632075"/>
          <p14:tracePt t="27284" x="4270375" y="2592388"/>
          <p14:tracePt t="27294" x="4230688" y="2514600"/>
          <p14:tracePt t="27302" x="4205288" y="2463800"/>
          <p14:tracePt t="27310" x="4192588" y="2436813"/>
          <p14:tracePt t="27317" x="4179888" y="2411413"/>
          <p14:tracePt t="27325" x="4167188" y="2411413"/>
          <p14:tracePt t="27332" x="4152900" y="2373313"/>
          <p14:tracePt t="27341" x="4127500" y="2359025"/>
          <p14:tracePt t="27350" x="4114800" y="2346325"/>
          <p14:tracePt t="27357" x="4102100" y="2333625"/>
          <p14:tracePt t="27376" x="4089400" y="2333625"/>
          <p14:tracePt t="27389" x="4089400" y="2320925"/>
          <p14:tracePt t="27398" x="4075113" y="2320925"/>
          <p14:tracePt t="27407" x="4062413" y="2320925"/>
          <p14:tracePt t="27412" x="4049713" y="2320925"/>
          <p14:tracePt t="27421" x="4024313" y="2320925"/>
          <p14:tracePt t="27428" x="4010025" y="2320925"/>
          <p14:tracePt t="27445" x="3997325" y="2308225"/>
          <p14:tracePt t="27453" x="3971925" y="2308225"/>
          <p14:tracePt t="27460" x="3932238" y="2308225"/>
          <p14:tracePt t="27468" x="3919538" y="2295525"/>
          <p14:tracePt t="27476" x="3894138" y="2295525"/>
          <p14:tracePt t="27488" x="3881438" y="2268538"/>
          <p14:tracePt t="27493" x="3841750" y="2255838"/>
          <p14:tracePt t="27500" x="3789363" y="2243138"/>
          <p14:tracePt t="27509" x="3763963" y="2243138"/>
          <p14:tracePt t="27517" x="3738563" y="2217738"/>
          <p14:tracePt t="27525" x="3725863" y="2203450"/>
          <p14:tracePt t="27537" x="3673475" y="2190750"/>
          <p14:tracePt t="27541" x="3660775" y="2190750"/>
          <p14:tracePt t="27550" x="3648075" y="2178050"/>
          <p14:tracePt t="27557" x="3633788" y="2178050"/>
          <p14:tracePt t="27564" x="3595688" y="2165350"/>
          <p14:tracePt t="27573" x="3582988" y="2165350"/>
          <p14:tracePt t="27581" x="3568700" y="2165350"/>
          <p14:tracePt t="27588" x="3556000" y="2152650"/>
          <p14:tracePt t="27596" x="3530600" y="2152650"/>
          <p14:tracePt t="27604" x="3517900" y="2152650"/>
          <p14:tracePt t="27612" x="3505200" y="2125663"/>
          <p14:tracePt t="27620" x="3490913" y="2125663"/>
          <p14:tracePt t="27628" x="3478213" y="2125663"/>
          <p14:tracePt t="27639" x="3465513" y="2125663"/>
          <p14:tracePt t="27646" x="3427413" y="2125663"/>
          <p14:tracePt t="27654" x="3427413" y="2112963"/>
          <p14:tracePt t="27660" x="3400425" y="2112963"/>
          <p14:tracePt t="27670" x="3387725" y="2112963"/>
          <p14:tracePt t="27677" x="3348038" y="2112963"/>
          <p14:tracePt t="27684" x="3335338" y="2112963"/>
          <p14:tracePt t="27692" x="3322638" y="2112963"/>
          <p14:tracePt t="27701" x="3309938" y="2112963"/>
          <p14:tracePt t="27708" x="3297238" y="2112963"/>
          <p14:tracePt t="27718" x="3284538" y="2112963"/>
          <p14:tracePt t="27725" x="3244850" y="2112963"/>
          <p14:tracePt t="27732" x="3232150" y="2112963"/>
          <p14:tracePt t="27741" x="3219450" y="2112963"/>
          <p14:tracePt t="27749" x="3192463" y="2112963"/>
          <p14:tracePt t="27757" x="3154363" y="2112963"/>
          <p14:tracePt t="27765" x="3114675" y="2125663"/>
          <p14:tracePt t="27773" x="3089275" y="2125663"/>
          <p14:tracePt t="27780" x="3076575" y="2125663"/>
          <p14:tracePt t="27788" x="3036888" y="2125663"/>
          <p14:tracePt t="27796" x="3024188" y="2139950"/>
          <p14:tracePt t="27807" x="3011488" y="2139950"/>
          <p14:tracePt t="27813" x="2998788" y="2139950"/>
          <p14:tracePt t="27830" x="2986088" y="2139950"/>
          <p14:tracePt t="27841" x="2959100" y="2139950"/>
          <p14:tracePt t="27870" x="2946400" y="2139950"/>
          <p14:tracePt t="27886" x="2933700" y="2152650"/>
          <p14:tracePt t="27911" x="2921000" y="2152650"/>
          <p14:tracePt t="27942" x="2906713" y="2152650"/>
          <p14:tracePt t="27959" x="2894013" y="2152650"/>
          <p14:tracePt t="27967" x="2881313" y="2165350"/>
          <p14:tracePt t="27973" x="2868613" y="2165350"/>
          <p14:tracePt t="27981" x="2843213" y="2165350"/>
          <p14:tracePt t="27990" x="2843213" y="2178050"/>
          <p14:tracePt t="27997" x="2828925" y="2178050"/>
          <p14:tracePt t="28006" x="2816225" y="2178050"/>
          <p14:tracePt t="28013" x="2803525" y="2190750"/>
          <p14:tracePt t="28026" x="2790825" y="2190750"/>
          <p14:tracePt t="28029" x="2778125" y="2190750"/>
          <p14:tracePt t="28040" x="2778125" y="2203450"/>
          <p14:tracePt t="28045" x="2738438" y="2203450"/>
          <p14:tracePt t="28053" x="2725738" y="2230438"/>
          <p14:tracePt t="28061" x="2700338" y="2230438"/>
          <p14:tracePt t="28070" x="2686050" y="2243138"/>
          <p14:tracePt t="28077" x="2647950" y="2255838"/>
          <p14:tracePt t="28084" x="2635250" y="2255838"/>
          <p14:tracePt t="28094" x="2595563" y="2268538"/>
          <p14:tracePt t="28102" x="2570163" y="2295525"/>
          <p14:tracePt t="28108" x="2557463" y="2295525"/>
          <p14:tracePt t="28117" x="2517775" y="2308225"/>
          <p14:tracePt t="28127" x="2505075" y="2320925"/>
          <p14:tracePt t="28133" x="2492375" y="2320925"/>
          <p14:tracePt t="28142" x="2479675" y="2320925"/>
          <p14:tracePt t="28152" x="2479675" y="2333625"/>
          <p14:tracePt t="28156" x="2465388" y="2333625"/>
          <p14:tracePt t="28191" x="2439988" y="2333625"/>
          <p14:tracePt t="28198" x="2439988" y="2346325"/>
          <p14:tracePt t="28216" x="2427288" y="2346325"/>
          <p14:tracePt t="28220" x="2414588" y="2359025"/>
          <p14:tracePt t="28228" x="2401888" y="2386013"/>
          <p14:tracePt t="28243" x="2387600" y="2398713"/>
          <p14:tracePt t="28244" x="2374900" y="2411413"/>
          <p14:tracePt t="28252" x="2362200" y="2411413"/>
          <p14:tracePt t="28261" x="2324100" y="2436813"/>
          <p14:tracePt t="28271" x="2324100" y="2451100"/>
          <p14:tracePt t="28277" x="2284413" y="2476500"/>
          <p14:tracePt t="28289" x="2284413" y="2489200"/>
          <p14:tracePt t="28292" x="2271713" y="2501900"/>
          <p14:tracePt t="28300" x="2259013" y="2514600"/>
          <p14:tracePt t="28309" x="2244725" y="2528888"/>
          <p14:tracePt t="28316" x="2232025" y="2541588"/>
          <p14:tracePt t="28325" x="2219325" y="2566988"/>
          <p14:tracePt t="28342" x="2219325" y="2579688"/>
          <p14:tracePt t="28357" x="2206625" y="2592388"/>
          <p14:tracePt t="28368" x="2206625" y="2606675"/>
          <p14:tracePt t="28375" x="2193925" y="2619375"/>
          <p14:tracePt t="28380" x="2193925" y="2632075"/>
          <p14:tracePt t="28389" x="2166938" y="2644775"/>
          <p14:tracePt t="28397" x="2166938" y="2670175"/>
          <p14:tracePt t="28406" x="2154238" y="2697163"/>
          <p14:tracePt t="28412" x="2141538" y="2735263"/>
          <p14:tracePt t="28421" x="2141538" y="2747963"/>
          <p14:tracePt t="28430" x="2128838" y="2774950"/>
          <p14:tracePt t="28437" x="2128838" y="2800350"/>
          <p14:tracePt t="28444" x="2128838" y="2825750"/>
          <p14:tracePt t="28453" x="2128838" y="2840038"/>
          <p14:tracePt t="28461" x="2128838" y="2878138"/>
          <p14:tracePt t="28470" x="2128838" y="2890838"/>
          <p14:tracePt t="28479" x="2128838" y="2903538"/>
          <p14:tracePt t="28484" x="2128838" y="2955925"/>
          <p14:tracePt t="28492" x="2128838" y="2968625"/>
          <p14:tracePt t="28500" x="2128838" y="2995613"/>
          <p14:tracePt t="28509" x="2128838" y="3008313"/>
          <p14:tracePt t="28518" x="2128838" y="3059113"/>
          <p14:tracePt t="28525" x="2128838" y="3073400"/>
          <p14:tracePt t="28532" x="2128838" y="3098800"/>
          <p14:tracePt t="28540" x="2141538" y="3124200"/>
          <p14:tracePt t="28548" x="2154238" y="3136900"/>
          <p14:tracePt t="28557" x="2154238" y="3176588"/>
          <p14:tracePt t="28566" x="2154238" y="3189288"/>
          <p14:tracePt t="28574" x="2154238" y="3214688"/>
          <p14:tracePt t="28581" x="2154238" y="3228975"/>
          <p14:tracePt t="28588" x="2166938" y="3241675"/>
          <p14:tracePt t="28597" x="2166938" y="3267075"/>
          <p14:tracePt t="28605" x="2166938" y="3279775"/>
          <p14:tracePt t="28614" x="2166938" y="3292475"/>
          <p14:tracePt t="28620" x="2166938" y="3306763"/>
          <p14:tracePt t="28631" x="2181225" y="3319463"/>
          <p14:tracePt t="28637" x="2181225" y="3332163"/>
          <p14:tracePt t="28644" x="2181225" y="3344863"/>
          <p14:tracePt t="28655" x="2181225" y="3370263"/>
          <p14:tracePt t="28669" x="2206625" y="3370263"/>
          <p14:tracePt t="28676" x="2206625" y="3384550"/>
          <p14:tracePt t="28685" x="2206625" y="3397250"/>
          <p14:tracePt t="28692" x="2219325" y="3409950"/>
          <p14:tracePt t="28701" x="2219325" y="3422650"/>
          <p14:tracePt t="28709" x="2219325" y="3435350"/>
          <p14:tracePt t="28719" x="2232025" y="3435350"/>
          <p14:tracePt t="28724" x="2232025" y="3448050"/>
          <p14:tracePt t="28732" x="2244725" y="3462338"/>
          <p14:tracePt t="28741" x="2244725" y="3487738"/>
          <p14:tracePt t="28753" x="2259013" y="3500438"/>
          <p14:tracePt t="28756" x="2271713" y="3525838"/>
          <p14:tracePt t="28765" x="2271713" y="3540125"/>
          <p14:tracePt t="28773" x="2297113" y="3565525"/>
          <p14:tracePt t="28780" x="2309813" y="3590925"/>
          <p14:tracePt t="28788" x="2324100" y="3590925"/>
          <p14:tracePt t="28797" x="2324100" y="3603625"/>
          <p14:tracePt t="28806" x="2336800" y="3617913"/>
          <p14:tracePt t="28813" x="2336800" y="3630613"/>
          <p14:tracePt t="28821" x="2349500" y="3630613"/>
          <p14:tracePt t="28829" x="2362200" y="3656013"/>
          <p14:tracePt t="28841" x="2362200" y="3668713"/>
          <p14:tracePt t="28845" x="2387600" y="3681413"/>
          <p14:tracePt t="28852" x="2387600" y="3695700"/>
          <p14:tracePt t="28861" x="2401888" y="3695700"/>
          <p14:tracePt t="28869" x="2414588" y="3708400"/>
          <p14:tracePt t="28878" x="2427288" y="3721100"/>
          <p14:tracePt t="28898" x="2439988" y="3733800"/>
          <p14:tracePt t="28917" x="2452688" y="3733800"/>
          <p14:tracePt t="28924" x="2465388" y="3759200"/>
          <p14:tracePt t="28941" x="2479675" y="3759200"/>
          <p14:tracePt t="28949" x="2479675" y="3773488"/>
          <p14:tracePt t="28957" x="2505075" y="3773488"/>
          <p14:tracePt t="28964" x="2505075" y="3786188"/>
          <p14:tracePt t="28981" x="2517775" y="3786188"/>
          <p14:tracePt t="28996" x="2530475" y="3786188"/>
          <p14:tracePt t="29005" x="2530475" y="3798888"/>
          <p14:tracePt t="29053" x="2544763" y="3798888"/>
          <p14:tracePt t="29112" x="2557463" y="3798888"/>
          <p14:tracePt t="29159" x="2570163" y="3798888"/>
          <p14:tracePt t="29181" x="2582863" y="3798888"/>
          <p14:tracePt t="29183" x="2608263" y="3798888"/>
          <p14:tracePt t="29189" x="2622550" y="3798888"/>
          <p14:tracePt t="29197" x="2647950" y="3798888"/>
          <p14:tracePt t="29209" x="2660650" y="3798888"/>
          <p14:tracePt t="29212" x="2673350" y="3798888"/>
          <p14:tracePt t="29221" x="2700338" y="3798888"/>
          <p14:tracePt t="29228" x="2725738" y="3798888"/>
          <p14:tracePt t="29239" x="2738438" y="3798888"/>
          <p14:tracePt t="29245" x="2778125" y="3798888"/>
          <p14:tracePt t="29253" x="2790825" y="3798888"/>
          <p14:tracePt t="29550" x="2803525" y="3798888"/>
          <p14:tracePt t="29582" x="2803525" y="3811588"/>
          <p14:tracePt t="29622" x="2803525" y="3824288"/>
          <p14:tracePt t="29630" x="2816225" y="3824288"/>
          <p14:tracePt t="29766" x="2828925" y="3824288"/>
          <p14:tracePt t="30048" x="2828925" y="3836988"/>
          <p14:tracePt t="30086" x="2843213" y="3836988"/>
          <p14:tracePt t="30182" x="2843213" y="3863975"/>
          <p14:tracePt t="30729" x="2855913" y="3863975"/>
          <p14:tracePt t="30733" x="2855913" y="3876675"/>
          <p14:tracePt t="30751" x="2868613" y="3876675"/>
          <p14:tracePt t="30756" x="2868613" y="3889375"/>
          <p14:tracePt t="30778" x="2868613" y="3902075"/>
          <p14:tracePt t="30780" x="2868613" y="3914775"/>
          <p14:tracePt t="30788" x="2894013" y="3929063"/>
          <p14:tracePt t="30799" x="2894013" y="3967163"/>
          <p14:tracePt t="30804" x="2906713" y="3979863"/>
          <p14:tracePt t="30813" x="2906713" y="3992563"/>
          <p14:tracePt t="30821" x="2921000" y="4044950"/>
          <p14:tracePt t="30830" x="2933700" y="4057650"/>
          <p14:tracePt t="30836" x="2946400" y="4110038"/>
          <p14:tracePt t="30844" x="2971800" y="4110038"/>
          <p14:tracePt t="30852" x="2986088" y="4135438"/>
          <p14:tracePt t="30865" x="2998788" y="4148138"/>
          <p14:tracePt t="30868" x="3011488" y="4148138"/>
          <p14:tracePt t="30879" x="3011488" y="4175125"/>
          <p14:tracePt t="30884" x="3024188" y="4175125"/>
          <p14:tracePt t="30917" x="3036888" y="4187825"/>
          <p14:tracePt t="30927" x="3036888" y="4200525"/>
          <p14:tracePt t="30944" x="3036888" y="4213225"/>
          <p14:tracePt t="30948" x="3036888" y="4225925"/>
          <p14:tracePt t="30957" x="3036888" y="4240213"/>
          <p14:tracePt t="30974" x="3036888" y="4252913"/>
          <p14:tracePt t="30982" x="3036888" y="4278313"/>
          <p14:tracePt t="30998" x="3036888" y="4291013"/>
          <p14:tracePt t="31004" x="3024188" y="4303713"/>
          <p14:tracePt t="31012" x="3011488" y="4318000"/>
          <p14:tracePt t="31021" x="2998788" y="4330700"/>
          <p14:tracePt t="31029" x="2998788" y="4343400"/>
          <p14:tracePt t="31038" x="2986088" y="4356100"/>
          <p14:tracePt t="31047" x="2971800" y="4381500"/>
          <p14:tracePt t="31061" x="2946400" y="4381500"/>
          <p14:tracePt t="31434" x="2946400" y="4395788"/>
          <p14:tracePt t="31502" x="2933700" y="4395788"/>
          <p14:tracePt t="31726" x="2933700" y="4408488"/>
          <p14:tracePt t="31737" x="2921000" y="4408488"/>
          <p14:tracePt t="31741" x="2921000" y="4421188"/>
          <p14:tracePt t="31758" x="2906713" y="4421188"/>
          <p14:tracePt t="31766" x="2906713" y="4433888"/>
          <p14:tracePt t="31783" x="2894013" y="4433888"/>
          <p14:tracePt t="31788" x="2894013" y="4446588"/>
          <p14:tracePt t="31797" x="2881313" y="4459288"/>
          <p14:tracePt t="31816" x="2868613" y="4459288"/>
          <p14:tracePt t="31820" x="2868613" y="4486275"/>
          <p14:tracePt t="31838" x="2855913" y="4486275"/>
          <p14:tracePt t="31853" x="2855913" y="4498975"/>
          <p14:tracePt t="31894" x="2828925" y="4498975"/>
          <p14:tracePt t="31910" x="2816225" y="4498975"/>
          <p14:tracePt t="31918" x="2816225" y="4511675"/>
          <p14:tracePt t="31951" x="2803525" y="4524375"/>
          <p14:tracePt t="31974" x="2803525" y="4537075"/>
          <p14:tracePt t="31980" x="2790825" y="4537075"/>
          <p14:tracePt t="31989" x="2790825" y="4551363"/>
          <p14:tracePt t="31996" x="2790825" y="4564063"/>
          <p14:tracePt t="32013" x="2790825" y="4576763"/>
          <p14:tracePt t="32023" x="2778125" y="4576763"/>
          <p14:tracePt t="32029" x="2778125" y="4602163"/>
          <p14:tracePt t="32037" x="2778125" y="4614863"/>
          <p14:tracePt t="32047" x="2778125" y="4629150"/>
          <p14:tracePt t="32052" x="2765425" y="4629150"/>
          <p14:tracePt t="32063" x="2765425" y="4641850"/>
          <p14:tracePt t="32068" x="2751138" y="4654550"/>
          <p14:tracePt t="32079" x="2751138" y="4667250"/>
          <p14:tracePt t="32084" x="2751138" y="4679950"/>
          <p14:tracePt t="32095" x="2751138" y="4706938"/>
          <p14:tracePt t="32100" x="2751138" y="4719638"/>
          <p14:tracePt t="32109" x="2751138" y="4732338"/>
          <p14:tracePt t="32117" x="2751138" y="4745038"/>
          <p14:tracePt t="32128" x="2751138" y="4757738"/>
          <p14:tracePt t="32142" x="2751138" y="4770438"/>
          <p14:tracePt t="32167" x="2751138" y="4784725"/>
          <p14:tracePt t="32174" x="2725738" y="4784725"/>
          <p14:tracePt t="32191" x="2725738" y="4810125"/>
          <p14:tracePt t="32196" x="2725738" y="4822825"/>
          <p14:tracePt t="32206" x="2713038" y="4822825"/>
          <p14:tracePt t="32214" x="2700338" y="4822825"/>
          <p14:tracePt t="32221" x="2700338" y="4835525"/>
          <p14:tracePt t="32233" x="2686050" y="4835525"/>
          <p14:tracePt t="32237" x="2673350" y="4835525"/>
          <p14:tracePt t="32264" x="2673350" y="4848225"/>
          <p14:tracePt t="32290" x="2660650" y="4848225"/>
          <p14:tracePt t="32295" x="2660650" y="4862513"/>
          <p14:tracePt t="32309" x="2647950" y="4862513"/>
          <p14:tracePt t="32325" x="2647950" y="4875213"/>
          <p14:tracePt t="32332" x="2622550" y="4875213"/>
          <p14:tracePt t="32350" x="2608263" y="4887913"/>
          <p14:tracePt t="32357" x="2595563" y="4887913"/>
          <p14:tracePt t="32365" x="2595563" y="4913313"/>
          <p14:tracePt t="32373" x="2582863" y="4913313"/>
          <p14:tracePt t="32381" x="2570163" y="4913313"/>
          <p14:tracePt t="32390" x="2530475" y="4913313"/>
          <p14:tracePt t="32398" x="2505075" y="4913313"/>
          <p14:tracePt t="32405" x="2492375" y="4913313"/>
          <p14:tracePt t="32414" x="2427288" y="4913313"/>
          <p14:tracePt t="32421" x="2387600" y="4913313"/>
          <p14:tracePt t="32431" x="2309813" y="4900613"/>
          <p14:tracePt t="32438" x="2271713" y="4900613"/>
          <p14:tracePt t="32447" x="2193925" y="4862513"/>
          <p14:tracePt t="32453" x="2154238" y="4835525"/>
          <p14:tracePt t="32461" x="2024063" y="4797425"/>
          <p14:tracePt t="32470" x="1868488" y="4719638"/>
          <p14:tracePt t="32477" x="1803400" y="4706938"/>
          <p14:tracePt t="32485" x="1647825" y="4602163"/>
          <p14:tracePt t="32494" x="1519238" y="4564063"/>
          <p14:tracePt t="32501" x="1298575" y="4421188"/>
          <p14:tracePt t="32510" x="1206500" y="4356100"/>
          <p14:tracePt t="32521" x="1012825" y="4187825"/>
          <p14:tracePt t="32524" x="792163" y="4019550"/>
          <p14:tracePt t="32533" x="701675" y="3954463"/>
          <p14:tracePt t="32541" x="441325" y="3746500"/>
          <p14:tracePt t="32549" x="350838" y="3681413"/>
          <p14:tracePt t="32557" x="155575" y="3513138"/>
          <p14:tracePt t="32566" x="77788" y="3475038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E3818E-554B-4667-8A37-616FDC397A7C}"/>
              </a:ext>
            </a:extLst>
          </p:cNvPr>
          <p:cNvSpPr txBox="1"/>
          <p:nvPr/>
        </p:nvSpPr>
        <p:spPr>
          <a:xfrm>
            <a:off x="288925" y="371054"/>
            <a:ext cx="9766300" cy="17081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>
                <a:solidFill>
                  <a:srgbClr val="000000"/>
                </a:solidFill>
                <a:latin typeface="Arial - 28"/>
              </a:rPr>
              <a:t>LO I can plan the opening and build up of an exceptional suspense story</a:t>
            </a:r>
          </a:p>
          <a:p>
            <a:endParaRPr lang="en-GB" sz="2100" dirty="0">
              <a:solidFill>
                <a:srgbClr val="000000"/>
              </a:solidFill>
              <a:latin typeface="Arial - 28"/>
            </a:endParaRPr>
          </a:p>
          <a:p>
            <a:r>
              <a:rPr lang="en-GB" sz="2100" dirty="0">
                <a:solidFill>
                  <a:srgbClr val="000000"/>
                </a:solidFill>
                <a:latin typeface="Arial - 28"/>
              </a:rPr>
              <a:t>LO I can plan the opening and build up of a great suspense story</a:t>
            </a:r>
          </a:p>
          <a:p>
            <a:endParaRPr lang="en-GB" sz="2100" dirty="0">
              <a:solidFill>
                <a:srgbClr val="000000"/>
              </a:solidFill>
              <a:latin typeface="Arial - 28"/>
            </a:endParaRPr>
          </a:p>
          <a:p>
            <a:r>
              <a:rPr lang="en-GB" sz="2100" dirty="0">
                <a:solidFill>
                  <a:srgbClr val="000000"/>
                </a:solidFill>
                <a:latin typeface="Arial - 28"/>
              </a:rPr>
              <a:t>LO I can plan the opening and build up of a good suspense story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58072E0-F61B-4323-A7BB-86BB1C84198E}"/>
              </a:ext>
            </a:extLst>
          </p:cNvPr>
          <p:cNvCxnSpPr/>
          <p:nvPr/>
        </p:nvCxnSpPr>
        <p:spPr>
          <a:xfrm>
            <a:off x="288925" y="988704"/>
            <a:ext cx="8813800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39C6375-A78A-4FED-BF68-45002E1CBC86}"/>
              </a:ext>
            </a:extLst>
          </p:cNvPr>
          <p:cNvSpPr txBox="1"/>
          <p:nvPr/>
        </p:nvSpPr>
        <p:spPr>
          <a:xfrm>
            <a:off x="3758607" y="2229654"/>
            <a:ext cx="6569075" cy="243143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900" dirty="0">
                <a:solidFill>
                  <a:srgbClr val="FF0000"/>
                </a:solidFill>
                <a:latin typeface="Arial - 26"/>
              </a:rPr>
              <a:t>SC</a:t>
            </a:r>
          </a:p>
          <a:p>
            <a:r>
              <a:rPr lang="en-GB" sz="1900" dirty="0">
                <a:solidFill>
                  <a:srgbClr val="FF0000"/>
                </a:solidFill>
                <a:latin typeface="Arial - 26"/>
              </a:rPr>
              <a:t>Think: what is the THING?</a:t>
            </a:r>
          </a:p>
          <a:p>
            <a:r>
              <a:rPr lang="en-GB" sz="1900" dirty="0">
                <a:solidFill>
                  <a:srgbClr val="FF0000"/>
                </a:solidFill>
                <a:latin typeface="Arial - 26"/>
              </a:rPr>
              <a:t>Think: where is the THING? </a:t>
            </a:r>
          </a:p>
          <a:p>
            <a:r>
              <a:rPr lang="en-GB" sz="1900" dirty="0">
                <a:solidFill>
                  <a:srgbClr val="FF0000"/>
                </a:solidFill>
                <a:latin typeface="Arial - 26"/>
              </a:rPr>
              <a:t>Use toolkit</a:t>
            </a:r>
          </a:p>
          <a:p>
            <a:r>
              <a:rPr lang="en-GB" sz="1900" dirty="0">
                <a:solidFill>
                  <a:srgbClr val="FF0000"/>
                </a:solidFill>
                <a:latin typeface="Arial - 26"/>
              </a:rPr>
              <a:t>Use planning frame</a:t>
            </a:r>
          </a:p>
          <a:p>
            <a:r>
              <a:rPr lang="en-GB" sz="1900" dirty="0">
                <a:solidFill>
                  <a:srgbClr val="FF0000"/>
                </a:solidFill>
                <a:latin typeface="Arial - 26"/>
              </a:rPr>
              <a:t>Use all of the sense – what can your character hear, see, smell, taste and touch</a:t>
            </a:r>
          </a:p>
          <a:p>
            <a:endParaRPr lang="en-GB" sz="1900" dirty="0">
              <a:solidFill>
                <a:srgbClr val="FF0000"/>
              </a:solidFill>
              <a:latin typeface="Arial - 26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6DD0EA-376A-4EEF-9FCD-90D921844C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900" y="4661089"/>
            <a:ext cx="6877050" cy="5648325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85C6F3B-4876-4406-98C6-CB8EE447A47F}"/>
              </a:ext>
            </a:extLst>
          </p:cNvPr>
          <p:cNvCxnSpPr/>
          <p:nvPr/>
        </p:nvCxnSpPr>
        <p:spPr>
          <a:xfrm>
            <a:off x="288925" y="1550537"/>
            <a:ext cx="8813800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0805449-8797-4923-854B-4DD656634F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9588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739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73"/>
    </mc:Choice>
    <mc:Fallback xmlns="">
      <p:transition spd="slow" advTm="98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56" x="285750" y="3021013"/>
          <p14:tracePt t="962" x="376238" y="3086100"/>
          <p14:tracePt t="973" x="571500" y="3254375"/>
          <p14:tracePt t="977" x="636588" y="3319463"/>
          <p14:tracePt t="987" x="752475" y="3409950"/>
          <p14:tracePt t="993" x="857250" y="3565525"/>
          <p14:tracePt t="1002" x="895350" y="3603625"/>
          <p14:tracePt t="1010" x="985838" y="3721100"/>
          <p14:tracePt t="1017" x="1025525" y="3759200"/>
          <p14:tracePt t="1026" x="1090613" y="3836988"/>
          <p14:tracePt t="1034" x="1103313" y="3902075"/>
          <p14:tracePt t="1045" x="1168400" y="3954463"/>
          <p14:tracePt t="1050" x="1233488" y="4044950"/>
          <p14:tracePt t="1061" x="1246188" y="4084638"/>
          <p14:tracePt t="1065" x="1311275" y="4175125"/>
          <p14:tracePt t="1076" x="1349375" y="4200525"/>
          <p14:tracePt t="1081" x="1414463" y="4291013"/>
          <p14:tracePt t="1091" x="1441450" y="4330700"/>
          <p14:tracePt t="1097" x="1504950" y="4408488"/>
          <p14:tracePt t="1106" x="1570038" y="4498975"/>
          <p14:tracePt t="1113" x="1609725" y="4537075"/>
          <p14:tracePt t="1123" x="1662113" y="4602163"/>
          <p14:tracePt t="1129" x="1700213" y="4614863"/>
          <p14:tracePt t="1137" x="1752600" y="4654550"/>
          <p14:tracePt t="1145" x="1778000" y="4667250"/>
          <p14:tracePt t="1154" x="1817688" y="4667250"/>
          <p14:tracePt t="1161" x="1830388" y="4667250"/>
          <p14:tracePt t="1171" x="1855788" y="4667250"/>
          <p14:tracePt t="1177" x="1868488" y="4667250"/>
          <p14:tracePt t="1185" x="1868488" y="4654550"/>
          <p14:tracePt t="1193" x="1882775" y="4602163"/>
          <p14:tracePt t="1202" x="1882775" y="4564063"/>
          <p14:tracePt t="1211" x="1908175" y="4511675"/>
          <p14:tracePt t="1218" x="1908175" y="4486275"/>
          <p14:tracePt t="1225" x="1908175" y="4408488"/>
          <p14:tracePt t="1233" x="1908175" y="4330700"/>
          <p14:tracePt t="1242" x="1908175" y="4265613"/>
          <p14:tracePt t="1251" x="1895475" y="4187825"/>
          <p14:tracePt t="1257" x="1895475" y="4162425"/>
          <p14:tracePt t="1265" x="1882775" y="4097338"/>
          <p14:tracePt t="1274" x="1882775" y="4070350"/>
          <p14:tracePt t="1282" x="1855788" y="4006850"/>
          <p14:tracePt t="1290" x="1843088" y="3979863"/>
          <p14:tracePt t="1297" x="1817688" y="3941763"/>
          <p14:tracePt t="1306" x="1817688" y="3889375"/>
          <p14:tracePt t="1313" x="1817688" y="3851275"/>
          <p14:tracePt t="1322" x="1803400" y="3798888"/>
          <p14:tracePt t="1329" x="1803400" y="3759200"/>
          <p14:tracePt t="1338" x="1778000" y="3708400"/>
          <p14:tracePt t="1345" x="1778000" y="3668713"/>
          <p14:tracePt t="1353" x="1765300" y="3617913"/>
          <p14:tracePt t="1362" x="1739900" y="3552825"/>
          <p14:tracePt t="1370" x="1725613" y="3525838"/>
          <p14:tracePt t="1379" x="1712913" y="3462338"/>
          <p14:tracePt t="1385" x="1700213" y="3448050"/>
          <p14:tracePt t="1393" x="1662113" y="3397250"/>
          <p14:tracePt t="1401" x="1662113" y="3384550"/>
          <p14:tracePt t="1409" x="1647825" y="3370263"/>
          <p14:tracePt t="1418" x="1635125" y="3357563"/>
          <p14:tracePt t="1426" x="1609725" y="3332163"/>
          <p14:tracePt t="1490" x="1597025" y="3332163"/>
          <p14:tracePt t="1498" x="1584325" y="3332163"/>
          <p14:tracePt t="1514" x="1570038" y="3332163"/>
          <p14:tracePt t="1522" x="1557338" y="3332163"/>
          <p14:tracePt t="1530" x="1544638" y="3332163"/>
          <p14:tracePt t="1537" x="1531938" y="3332163"/>
          <p14:tracePt t="1546" x="1504950" y="3332163"/>
          <p14:tracePt t="1556" x="1492250" y="3332163"/>
          <p14:tracePt t="1561" x="1479550" y="3319463"/>
          <p14:tracePt t="1569" x="1466850" y="3319463"/>
          <p14:tracePt t="1577" x="1441450" y="3306763"/>
          <p14:tracePt t="1585" x="1414463" y="3306763"/>
          <p14:tracePt t="1593" x="1414463" y="3292475"/>
          <p14:tracePt t="1601" x="1401763" y="3279775"/>
          <p14:tracePt t="1609" x="1389063" y="3279775"/>
          <p14:tracePt t="1617" x="1376363" y="3267075"/>
          <p14:tracePt t="1634" x="1376363" y="3254375"/>
          <p14:tracePt t="1663" x="1363663" y="3254375"/>
          <p14:tracePt t="1770" x="1363663" y="3228975"/>
          <p14:tracePt t="1798" x="1363663" y="3214688"/>
          <p14:tracePt t="1810" x="1363663" y="3201988"/>
          <p14:tracePt t="1820" x="1363663" y="3189288"/>
          <p14:tracePt t="1825" x="1363663" y="3176588"/>
          <p14:tracePt t="1834" x="1363663" y="3136900"/>
          <p14:tracePt t="1843" x="1363663" y="3124200"/>
          <p14:tracePt t="1849" x="1363663" y="3073400"/>
          <p14:tracePt t="1857" x="1349375" y="3059113"/>
          <p14:tracePt t="1865" x="1349375" y="3008313"/>
          <p14:tracePt t="1874" x="1349375" y="2955925"/>
          <p14:tracePt t="1881" x="1336675" y="2943225"/>
          <p14:tracePt t="1890" x="1336675" y="2917825"/>
          <p14:tracePt t="1897" x="1311275" y="2903538"/>
          <p14:tracePt t="1907" x="1298575" y="2865438"/>
          <p14:tracePt t="1913" x="1298575" y="2852738"/>
          <p14:tracePt t="1921" x="1284288" y="2813050"/>
          <p14:tracePt t="1929" x="1271588" y="2800350"/>
          <p14:tracePt t="1937" x="1271588" y="2787650"/>
          <p14:tracePt t="1945" x="1271588" y="2774950"/>
          <p14:tracePt t="1953" x="1271588" y="2762250"/>
          <p14:tracePt t="1962" x="1258888" y="2747963"/>
          <p14:tracePt t="1971" x="1258888" y="2735263"/>
          <p14:tracePt t="1977" x="1246188" y="2709863"/>
          <p14:tracePt t="1985" x="1246188" y="2697163"/>
          <p14:tracePt t="1993" x="1220788" y="2684463"/>
          <p14:tracePt t="2002" x="1220788" y="2670175"/>
          <p14:tracePt t="2018" x="1220788" y="2657475"/>
          <p14:tracePt t="2025" x="1206500" y="2644775"/>
          <p14:tracePt t="2043" x="1206500" y="2632075"/>
          <p14:tracePt t="2050" x="1193800" y="2606675"/>
          <p14:tracePt t="2074" x="1193800" y="2592388"/>
          <p14:tracePt t="2096" x="1193800" y="2579688"/>
          <p14:tracePt t="2098" x="1181100" y="2579688"/>
          <p14:tracePt t="2122" x="1168400" y="2579688"/>
          <p14:tracePt t="2142" x="1155700" y="2579688"/>
          <p14:tracePt t="4662" x="1155700" y="2566988"/>
          <p14:tracePt t="4666" x="1155700" y="2554288"/>
          <p14:tracePt t="4715" x="1155700" y="2541588"/>
          <p14:tracePt t="4730" x="1155700" y="2528888"/>
          <p14:tracePt t="4737" x="1168400" y="2501900"/>
          <p14:tracePt t="4745" x="1181100" y="2489200"/>
          <p14:tracePt t="4754" x="1193800" y="2476500"/>
          <p14:tracePt t="4761" x="1193800" y="2463800"/>
          <p14:tracePt t="4779" x="1193800" y="2451100"/>
          <p14:tracePt t="4813" x="1193800" y="2436813"/>
          <p14:tracePt t="4818" x="1193800" y="2424113"/>
          <p14:tracePt t="4827" x="1193800" y="2411413"/>
          <p14:tracePt t="4836" x="1193800" y="2386013"/>
          <p14:tracePt t="4841" x="1206500" y="2373313"/>
          <p14:tracePt t="4849" x="1206500" y="2359025"/>
          <p14:tracePt t="4859" x="1206500" y="2346325"/>
          <p14:tracePt t="4865" x="1233488" y="2333625"/>
          <p14:tracePt t="4874" x="1233488" y="2320925"/>
          <p14:tracePt t="4881" x="1246188" y="2308225"/>
          <p14:tracePt t="4896" x="1246188" y="2281238"/>
          <p14:tracePt t="4897" x="1258888" y="2281238"/>
          <p14:tracePt t="4905" x="1258888" y="2268538"/>
          <p14:tracePt t="4913" x="1258888" y="2255838"/>
          <p14:tracePt t="4922" x="1271588" y="2243138"/>
          <p14:tracePt t="4930" x="1271588" y="2230438"/>
          <p14:tracePt t="4937" x="1284288" y="2190750"/>
          <p14:tracePt t="4946" x="1323975" y="2165350"/>
          <p14:tracePt t="4953" x="1336675" y="2165350"/>
          <p14:tracePt t="4961" x="1363663" y="2112963"/>
          <p14:tracePt t="4970" x="1376363" y="2112963"/>
          <p14:tracePt t="4977" x="1376363" y="2087563"/>
          <p14:tracePt t="4985" x="1376363" y="2074863"/>
          <p14:tracePt t="4993" x="1389063" y="2062163"/>
          <p14:tracePt t="5001" x="1389063" y="2047875"/>
          <p14:tracePt t="5014" x="1389063" y="2035175"/>
          <p14:tracePt t="5017" x="1389063" y="2022475"/>
          <p14:tracePt t="5025" x="1389063" y="2009775"/>
          <p14:tracePt t="5036" x="1389063" y="1997075"/>
          <p14:tracePt t="5041" x="1389063" y="1970088"/>
          <p14:tracePt t="5050" x="1376363" y="1957388"/>
          <p14:tracePt t="5060" x="1376363" y="1944688"/>
          <p14:tracePt t="5065" x="1349375" y="1931988"/>
          <p14:tracePt t="5074" x="1349375" y="1919288"/>
          <p14:tracePt t="5081" x="1349375" y="1906588"/>
          <p14:tracePt t="5089" x="1349375" y="1892300"/>
          <p14:tracePt t="5097" x="1336675" y="1866900"/>
          <p14:tracePt t="5105" x="1323975" y="1841500"/>
          <p14:tracePt t="5114" x="1323975" y="1828800"/>
          <p14:tracePt t="5123" x="1311275" y="1789113"/>
          <p14:tracePt t="5130" x="1298575" y="1776413"/>
          <p14:tracePt t="5137" x="1298575" y="1751013"/>
          <p14:tracePt t="5145" x="1258888" y="1711325"/>
          <p14:tracePt t="5156" x="1246188" y="1698625"/>
          <p14:tracePt t="5161" x="1220788" y="1658938"/>
          <p14:tracePt t="5172" x="1206500" y="1646238"/>
          <p14:tracePt t="5178" x="1181100" y="1633538"/>
          <p14:tracePt t="5185" x="1168400" y="1620838"/>
          <p14:tracePt t="5197" x="1143000" y="1608138"/>
          <p14:tracePt t="5203" x="1116013" y="1568450"/>
          <p14:tracePt t="5210" x="1103313" y="1568450"/>
          <p14:tracePt t="5217" x="1090613" y="1555750"/>
          <p14:tracePt t="5225" x="1063625" y="1543050"/>
          <p14:tracePt t="5234" x="1050925" y="1543050"/>
          <p14:tracePt t="5243" x="1050925" y="1530350"/>
          <p14:tracePt t="5251" x="1038225" y="1530350"/>
          <p14:tracePt t="5257" x="1025525" y="1530350"/>
          <p14:tracePt t="5265" x="1025525" y="1503363"/>
          <p14:tracePt t="5273" x="1012825" y="1503363"/>
          <p14:tracePt t="5330" x="1012825" y="1490663"/>
          <p14:tracePt t="5399" x="1000125" y="1490663"/>
          <p14:tracePt t="5411" x="1000125" y="1477963"/>
          <p14:tracePt t="5426" x="985838" y="1477963"/>
          <p14:tracePt t="5483" x="973138" y="1477963"/>
          <p14:tracePt t="5538" x="947738" y="1477963"/>
          <p14:tracePt t="5548" x="947738" y="1465263"/>
          <p14:tracePt t="5554" x="935038" y="1465263"/>
          <p14:tracePt t="5563" x="935038" y="1452563"/>
          <p14:tracePt t="5570" x="922338" y="1452563"/>
          <p14:tracePt t="5578" x="922338" y="1439863"/>
          <p14:tracePt t="5585" x="908050" y="1439863"/>
          <p14:tracePt t="5593" x="895350" y="1425575"/>
          <p14:tracePt t="5602" x="895350" y="1400175"/>
          <p14:tracePt t="5610" x="882650" y="1387475"/>
          <p14:tracePt t="5618" x="869950" y="1374775"/>
          <p14:tracePt t="5626" x="869950" y="1362075"/>
          <p14:tracePt t="5633" x="842963" y="1347788"/>
          <p14:tracePt t="5642" x="842963" y="1335088"/>
          <p14:tracePt t="5650" x="817563" y="1296988"/>
          <p14:tracePt t="5658" x="804863" y="1284288"/>
          <p14:tracePt t="5666" x="792163" y="1270000"/>
          <p14:tracePt t="5674" x="765175" y="1231900"/>
          <p14:tracePt t="5684" x="752475" y="1219200"/>
          <p14:tracePt t="5689" x="727075" y="1192213"/>
          <p14:tracePt t="5697" x="701675" y="1179513"/>
          <p14:tracePt t="5706" x="674688" y="1154113"/>
          <p14:tracePt t="5714" x="661988" y="1141413"/>
          <p14:tracePt t="5722" x="649288" y="1141413"/>
          <p14:tracePt t="5732" x="636588" y="1128713"/>
          <p14:tracePt t="5738" x="609600" y="1128713"/>
          <p14:tracePt t="5748" x="596900" y="1114425"/>
          <p14:tracePt t="5755" x="584200" y="1114425"/>
          <p14:tracePt t="5762" x="584200" y="1101725"/>
          <p14:tracePt t="5769" x="571500" y="1101725"/>
          <p14:tracePt t="5786" x="558800" y="1101725"/>
          <p14:tracePt t="5814" x="544513" y="1101725"/>
          <p14:tracePt t="5995" x="544513" y="1089025"/>
          <p14:tracePt t="6043" x="531813" y="1089025"/>
          <p14:tracePt t="6067" x="531813" y="1076325"/>
          <p14:tracePt t="6084" x="506413" y="1076325"/>
          <p14:tracePt t="6098" x="506413" y="1050925"/>
          <p14:tracePt t="6123" x="493713" y="1050925"/>
          <p14:tracePt t="6139" x="493713" y="1036638"/>
          <p14:tracePt t="6164" x="493713" y="1023938"/>
          <p14:tracePt t="6179" x="481013" y="1023938"/>
          <p14:tracePt t="6206" x="481013" y="1011238"/>
          <p14:tracePt t="6258" x="481013" y="998538"/>
          <p14:tracePt t="6285" x="481013" y="985838"/>
          <p14:tracePt t="6395" x="466725" y="985838"/>
          <p14:tracePt t="6723" x="481013" y="985838"/>
          <p14:tracePt t="6778" x="493713" y="985838"/>
          <p14:tracePt t="6811" x="519113" y="985838"/>
          <p14:tracePt t="6826" x="531813" y="973138"/>
          <p14:tracePt t="6833" x="544513" y="973138"/>
          <p14:tracePt t="6850" x="558800" y="973138"/>
          <p14:tracePt t="6882" x="571500" y="973138"/>
          <p14:tracePt t="6906" x="584200" y="973138"/>
          <p14:tracePt t="6978" x="584200" y="946150"/>
          <p14:tracePt t="7138" x="596900" y="946150"/>
          <p14:tracePt t="7427" x="622300" y="946150"/>
          <p14:tracePt t="7437" x="636588" y="946150"/>
          <p14:tracePt t="7441" x="649288" y="946150"/>
          <p14:tracePt t="7458" x="661988" y="946150"/>
          <p14:tracePt t="7467" x="674688" y="946150"/>
          <p14:tracePt t="7490" x="687388" y="946150"/>
          <p14:tracePt t="7522" x="701675" y="946150"/>
          <p14:tracePt t="7533" x="727075" y="946150"/>
          <p14:tracePt t="7537" x="739775" y="946150"/>
          <p14:tracePt t="7549" x="752475" y="946150"/>
          <p14:tracePt t="7553" x="765175" y="946150"/>
          <p14:tracePt t="7561" x="779463" y="946150"/>
          <p14:tracePt t="7569" x="792163" y="946150"/>
          <p14:tracePt t="7580" x="804863" y="946150"/>
          <p14:tracePt t="7585" x="817563" y="946150"/>
          <p14:tracePt t="7593" x="857250" y="946150"/>
          <p14:tracePt t="7601" x="869950" y="946150"/>
          <p14:tracePt t="7610" x="882650" y="946150"/>
          <p14:tracePt t="7617" x="895350" y="946150"/>
          <p14:tracePt t="7634" x="908050" y="946150"/>
          <p14:tracePt t="7641" x="935038" y="946150"/>
          <p14:tracePt t="7649" x="960438" y="946150"/>
          <p14:tracePt t="7658" x="973138" y="946150"/>
          <p14:tracePt t="7666" x="985838" y="946150"/>
          <p14:tracePt t="7678" x="1000125" y="946150"/>
          <p14:tracePt t="7681" x="1025525" y="946150"/>
          <p14:tracePt t="7689" x="1038225" y="946150"/>
          <p14:tracePt t="7698" x="1063625" y="946150"/>
          <p14:tracePt t="7706" x="1077913" y="946150"/>
          <p14:tracePt t="7714" x="1090613" y="946150"/>
          <p14:tracePt t="7724" x="1128713" y="946150"/>
          <p14:tracePt t="7730" x="1128713" y="958850"/>
          <p14:tracePt t="7737" x="1143000" y="958850"/>
          <p14:tracePt t="7747" x="1155700" y="958850"/>
          <p14:tracePt t="7753" x="1168400" y="958850"/>
          <p14:tracePt t="7762" x="1168400" y="973138"/>
          <p14:tracePt t="7783" x="1181100" y="973138"/>
          <p14:tracePt t="7799" x="1193800" y="973138"/>
          <p14:tracePt t="7802" x="1220788" y="973138"/>
          <p14:tracePt t="7809" x="1233488" y="973138"/>
          <p14:tracePt t="7817" x="1246188" y="973138"/>
          <p14:tracePt t="7826" x="1258888" y="973138"/>
          <p14:tracePt t="7833" x="1271588" y="973138"/>
          <p14:tracePt t="7850" x="1284288" y="973138"/>
          <p14:tracePt t="7874" x="1298575" y="973138"/>
          <p14:tracePt t="7901" x="1336675" y="973138"/>
          <p14:tracePt t="7905" x="1349375" y="973138"/>
          <p14:tracePt t="7913" x="1363663" y="973138"/>
          <p14:tracePt t="7922" x="1376363" y="973138"/>
          <p14:tracePt t="7929" x="1414463" y="973138"/>
          <p14:tracePt t="7940" x="1466850" y="973138"/>
          <p14:tracePt t="7945" x="1492250" y="973138"/>
          <p14:tracePt t="7954" x="1570038" y="973138"/>
          <p14:tracePt t="7962" x="1609725" y="973138"/>
          <p14:tracePt t="7970" x="1687513" y="958850"/>
          <p14:tracePt t="7981" x="1803400" y="933450"/>
          <p14:tracePt t="7987" x="1830388" y="933450"/>
          <p14:tracePt t="7993" x="1908175" y="920750"/>
          <p14:tracePt t="8001" x="1946275" y="920750"/>
          <p14:tracePt t="8009" x="2024063" y="895350"/>
          <p14:tracePt t="8018" x="2063750" y="895350"/>
          <p14:tracePt t="8027" x="2116138" y="895350"/>
          <p14:tracePt t="8033" x="2193925" y="895350"/>
          <p14:tracePt t="8041" x="2232025" y="895350"/>
          <p14:tracePt t="8050" x="2297113" y="895350"/>
          <p14:tracePt t="8058" x="2336800" y="895350"/>
          <p14:tracePt t="8066" x="2439988" y="895350"/>
          <p14:tracePt t="8074" x="2492375" y="895350"/>
          <p14:tracePt t="8082" x="2622550" y="895350"/>
          <p14:tracePt t="8090" x="2700338" y="895350"/>
          <p14:tracePt t="8099" x="2868613" y="895350"/>
          <p14:tracePt t="8106" x="3076575" y="895350"/>
          <p14:tracePt t="8115" x="3154363" y="895350"/>
          <p14:tracePt t="8127" x="3309938" y="881063"/>
          <p14:tracePt t="8129" x="3413125" y="881063"/>
          <p14:tracePt t="8137" x="3595688" y="830263"/>
          <p14:tracePt t="8145" x="3673475" y="830263"/>
          <p14:tracePt t="8153" x="3841750" y="777875"/>
          <p14:tracePt t="8162" x="4024313" y="725488"/>
          <p14:tracePt t="8172" x="4075113" y="725488"/>
          <p14:tracePt t="8177" x="4167188" y="700088"/>
          <p14:tracePt t="8185" x="4217988" y="700088"/>
          <p14:tracePt t="8193" x="4270375" y="687388"/>
          <p14:tracePt t="8201" x="4283075" y="687388"/>
          <p14:tracePt t="8211" x="4295775" y="687388"/>
          <p14:tracePt t="8220" x="4322763" y="687388"/>
          <p14:tracePt t="8347" x="4335463" y="687388"/>
          <p14:tracePt t="8371" x="4348163" y="687388"/>
          <p14:tracePt t="8427" x="4360863" y="687388"/>
          <p14:tracePt t="8475" x="4373563" y="687388"/>
          <p14:tracePt t="8534" x="4373563" y="700088"/>
          <p14:tracePt t="8546" x="4387850" y="700088"/>
          <p14:tracePt t="8563" x="4387850" y="712788"/>
          <p14:tracePt t="8588" x="4387850" y="739775"/>
          <p14:tracePt t="8602" x="4400550" y="739775"/>
          <p14:tracePt t="8610" x="4400550" y="752475"/>
          <p14:tracePt t="8626" x="4425950" y="752475"/>
          <p14:tracePt t="8633" x="4438650" y="765175"/>
          <p14:tracePt t="8643" x="4451350" y="765175"/>
          <p14:tracePt t="8658" x="4465638" y="765175"/>
          <p14:tracePt t="8667" x="4478338" y="765175"/>
          <p14:tracePt t="8675" x="4478338" y="777875"/>
          <p14:tracePt t="8684" x="4491038" y="777875"/>
          <p14:tracePt t="8691" x="4530725" y="777875"/>
          <p14:tracePt t="8704" x="4543425" y="777875"/>
          <p14:tracePt t="8706" x="4568825" y="777875"/>
          <p14:tracePt t="8713" x="4581525" y="777875"/>
          <p14:tracePt t="8721" x="4633913" y="777875"/>
          <p14:tracePt t="8729" x="4672013" y="777875"/>
          <p14:tracePt t="8737" x="4751388" y="777875"/>
          <p14:tracePt t="8747" x="4829175" y="765175"/>
          <p14:tracePt t="8754" x="4854575" y="765175"/>
          <p14:tracePt t="8761" x="4945063" y="752475"/>
          <p14:tracePt t="8769" x="4997450" y="752475"/>
          <p14:tracePt t="8778" x="5075238" y="725488"/>
          <p14:tracePt t="8785" x="5087938" y="725488"/>
          <p14:tracePt t="8795" x="5153025" y="712788"/>
          <p14:tracePt t="8802" x="5178425" y="712788"/>
          <p14:tracePt t="8809" x="5218113" y="712788"/>
          <p14:tracePt t="8817" x="5243513" y="712788"/>
          <p14:tracePt t="8825" x="5243513" y="700088"/>
          <p14:tracePt t="8834" x="5256213" y="700088"/>
          <p14:tracePt t="9322" x="5230813" y="712788"/>
          <p14:tracePt t="9333" x="5218113" y="725488"/>
          <p14:tracePt t="9337" x="5205413" y="739775"/>
          <p14:tracePt t="9359" x="5205413" y="765175"/>
          <p14:tracePt t="9361" x="5191125" y="765175"/>
          <p14:tracePt t="9370" x="5191125" y="777875"/>
          <p14:tracePt t="9380" x="5178425" y="790575"/>
          <p14:tracePt t="9386" x="5165725" y="803275"/>
          <p14:tracePt t="9394" x="5165725" y="817563"/>
          <p14:tracePt t="9404" x="5153025" y="855663"/>
          <p14:tracePt t="9409" x="5153025" y="868363"/>
          <p14:tracePt t="9419" x="5127625" y="920750"/>
          <p14:tracePt t="9428" x="5127625" y="946150"/>
          <p14:tracePt t="9433" x="5127625" y="998538"/>
          <p14:tracePt t="9442" x="5113338" y="1036638"/>
          <p14:tracePt t="9449" x="5113338" y="1089025"/>
          <p14:tracePt t="9458" x="5113338" y="1128713"/>
          <p14:tracePt t="9465" x="5087938" y="1166813"/>
          <p14:tracePt t="9476" x="5087938" y="1192213"/>
          <p14:tracePt t="9482" x="5087938" y="1206500"/>
          <p14:tracePt t="9493" x="5087938" y="1231900"/>
          <p14:tracePt t="9500" x="5087938" y="1244600"/>
          <p14:tracePt t="9506" x="5087938" y="1270000"/>
          <p14:tracePt t="9514" x="5087938" y="1309688"/>
          <p14:tracePt t="9523" x="5087938" y="1322388"/>
          <p14:tracePt t="9538" x="5087938" y="1335088"/>
          <p14:tracePt t="9547" x="5075238" y="1335088"/>
          <p14:tracePt t="9553" x="5075238" y="1347788"/>
          <p14:tracePt t="9561" x="5075238" y="1362075"/>
          <p14:tracePt t="9580" x="5075238" y="1374775"/>
          <p14:tracePt t="9585" x="5075238" y="1400175"/>
          <p14:tracePt t="9593" x="5075238" y="1412875"/>
          <p14:tracePt t="9609" x="5075238" y="1425575"/>
          <p14:tracePt t="9618" x="5075238" y="1439863"/>
          <p14:tracePt t="9627" x="5075238" y="1452563"/>
          <p14:tracePt t="9633" x="5075238" y="1465263"/>
          <p14:tracePt t="9653" x="5075238" y="1477963"/>
          <p14:tracePt t="10271" x="5075238" y="1490663"/>
          <p14:tracePt t="10274" x="5075238" y="1517650"/>
          <p14:tracePt t="10282" x="5100638" y="1530350"/>
          <p14:tracePt t="10290" x="5100638" y="1543050"/>
          <p14:tracePt t="10298" x="5100638" y="1595438"/>
          <p14:tracePt t="10305" x="5100638" y="1608138"/>
          <p14:tracePt t="10317" x="5100638" y="1658938"/>
          <p14:tracePt t="10321" x="5100638" y="1685925"/>
          <p14:tracePt t="10332" x="5075238" y="1724025"/>
          <p14:tracePt t="10337" x="5049838" y="1789113"/>
          <p14:tracePt t="10346" x="5049838" y="1801813"/>
          <p14:tracePt t="10353" x="5035550" y="1828800"/>
          <p14:tracePt t="10361" x="5035550" y="1841500"/>
          <p14:tracePt t="10370" x="5022850" y="1854200"/>
          <p14:tracePt t="10377" x="5022850" y="1879600"/>
          <p14:tracePt t="10388" x="5022850" y="1906588"/>
          <p14:tracePt t="10393" x="5010150" y="1906588"/>
          <p14:tracePt t="10402" x="5010150" y="1919288"/>
          <p14:tracePt t="10409" x="5010150" y="1931988"/>
          <p14:tracePt t="10421" x="5010150" y="1944688"/>
          <p14:tracePt t="10425" x="5010150" y="1984375"/>
          <p14:tracePt t="10436" x="5010150" y="1997075"/>
          <p14:tracePt t="10441" x="5010150" y="2009775"/>
          <p14:tracePt t="10453" x="5010150" y="2022475"/>
          <p14:tracePt t="10457" x="5010150" y="2035175"/>
          <p14:tracePt t="10466" x="4997450" y="2062163"/>
          <p14:tracePt t="10482" x="4997450" y="2074863"/>
          <p14:tracePt t="10547" x="4997450" y="2087563"/>
          <p14:tracePt t="10553" x="4997450" y="2100263"/>
          <p14:tracePt t="10576" x="4997450" y="2112963"/>
          <p14:tracePt t="10594" x="4997450" y="2125663"/>
          <p14:tracePt t="14435" x="4997450" y="2139950"/>
          <p14:tracePt t="14462" x="4997450" y="2152650"/>
          <p14:tracePt t="14487" x="4997450" y="2178050"/>
          <p14:tracePt t="14506" x="5010150" y="2178050"/>
          <p14:tracePt t="14514" x="5010150" y="2190750"/>
          <p14:tracePt t="14578" x="5022850" y="2190750"/>
          <p14:tracePt t="14587" x="5022850" y="2203450"/>
          <p14:tracePt t="14603" x="5035550" y="2203450"/>
          <p14:tracePt t="14618" x="5035550" y="2217738"/>
          <p14:tracePt t="14635" x="5049838" y="2217738"/>
          <p14:tracePt t="14641" x="5049838" y="2230438"/>
          <p14:tracePt t="14649" x="5062538" y="2230438"/>
          <p14:tracePt t="14666" x="5087938" y="2243138"/>
          <p14:tracePt t="14699" x="5100638" y="2243138"/>
          <p14:tracePt t="14722" x="5113338" y="2243138"/>
          <p14:tracePt t="14775" x="5127625" y="2243138"/>
          <p14:tracePt t="14779" x="5127625" y="2255838"/>
          <p14:tracePt t="14811" x="5140325" y="2255838"/>
          <p14:tracePt t="14818" x="5140325" y="2281238"/>
          <p14:tracePt t="14842" x="5153025" y="2281238"/>
          <p14:tracePt t="14858" x="5153025" y="2295525"/>
          <p14:tracePt t="14865" x="5165725" y="2295525"/>
          <p14:tracePt t="14873" x="5165725" y="2308225"/>
          <p14:tracePt t="14881" x="5191125" y="2308225"/>
          <p14:tracePt t="14906" x="5205413" y="2320925"/>
          <p14:tracePt t="14930" x="5205413" y="2333625"/>
          <p14:tracePt t="14938" x="5218113" y="2333625"/>
          <p14:tracePt t="15243" x="5230813" y="2333625"/>
          <p14:tracePt t="15258" x="5243513" y="2333625"/>
          <p14:tracePt t="16270" x="5256213" y="2373313"/>
          <p14:tracePt t="16273" x="5256213" y="2386013"/>
          <p14:tracePt t="16281" x="5256213" y="2398713"/>
          <p14:tracePt t="16290" x="5256213" y="2411413"/>
          <p14:tracePt t="16297" x="5256213" y="2436813"/>
          <p14:tracePt t="16305" x="5256213" y="2463800"/>
          <p14:tracePt t="16313" x="5256213" y="2501900"/>
          <p14:tracePt t="16321" x="5256213" y="2541588"/>
          <p14:tracePt t="16329" x="5256213" y="2592388"/>
          <p14:tracePt t="16337" x="5256213" y="2632075"/>
          <p14:tracePt t="16346" x="5256213" y="2670175"/>
          <p14:tracePt t="16353" x="5243513" y="2697163"/>
          <p14:tracePt t="16361" x="5243513" y="2735263"/>
          <p14:tracePt t="16369" x="5243513" y="2747963"/>
          <p14:tracePt t="16377" x="5243513" y="2762250"/>
          <p14:tracePt t="16386" x="5218113" y="2774950"/>
          <p14:tracePt t="16394" x="5218113" y="2787650"/>
          <p14:tracePt t="16402" x="5218113" y="2813050"/>
          <p14:tracePt t="16410" x="5218113" y="2825750"/>
          <p14:tracePt t="16425" x="5218113" y="2840038"/>
          <p14:tracePt t="16578" x="5205413" y="2840038"/>
          <p14:tracePt t="16706" x="5205413" y="2825750"/>
          <p14:tracePt t="16713" x="5191125" y="2825750"/>
          <p14:tracePt t="16737" x="5178425" y="2800350"/>
          <p14:tracePt t="16754" x="5165725" y="2800350"/>
          <p14:tracePt t="16762" x="5127625" y="2800350"/>
          <p14:tracePt t="16770" x="5113338" y="2800350"/>
          <p14:tracePt t="16779" x="5100638" y="2800350"/>
          <p14:tracePt t="16786" x="5035550" y="2800350"/>
          <p14:tracePt t="16796" x="4984750" y="2813050"/>
          <p14:tracePt t="16803" x="4945063" y="2825750"/>
          <p14:tracePt t="16813" x="4854575" y="2865438"/>
          <p14:tracePt t="16817" x="4829175" y="2890838"/>
          <p14:tracePt t="16825" x="4737100" y="2930525"/>
          <p14:tracePt t="16833" x="4711700" y="2943225"/>
          <p14:tracePt t="16841" x="4672013" y="3008313"/>
          <p14:tracePt t="16850" x="4633913" y="3021013"/>
          <p14:tracePt t="16858" x="4568825" y="3086100"/>
          <p14:tracePt t="16865" x="4530725" y="3124200"/>
          <p14:tracePt t="16873" x="4503738" y="3151188"/>
          <p14:tracePt t="16881" x="4478338" y="3176588"/>
          <p14:tracePt t="16901" x="4451350" y="3201988"/>
          <p14:tracePt t="16905" x="4451350" y="3214688"/>
          <p14:tracePt t="16914" x="4438650" y="3214688"/>
          <p14:tracePt t="16922" x="4438650" y="3228975"/>
          <p14:tracePt t="16938" x="4425950" y="3241675"/>
          <p14:tracePt t="16945" x="4425950" y="3254375"/>
          <p14:tracePt t="16962" x="4413250" y="3254375"/>
          <p14:tracePt t="16969" x="4413250" y="3279775"/>
          <p14:tracePt t="16986" x="4413250" y="3292475"/>
          <p14:tracePt t="16993" x="4400550" y="3292475"/>
          <p14:tracePt t="17002" x="4400550" y="3306763"/>
          <p14:tracePt t="17017" x="4373563" y="3306763"/>
          <p14:tracePt t="17026" x="4360863" y="3319463"/>
          <p14:tracePt t="17049" x="4348163" y="3332163"/>
          <p14:tracePt t="17057" x="4335463" y="3344863"/>
          <p14:tracePt t="17065" x="4295775" y="3384550"/>
          <p14:tracePt t="17073" x="4270375" y="3397250"/>
          <p14:tracePt t="17082" x="4179888" y="3435350"/>
          <p14:tracePt t="17090" x="4152900" y="3475038"/>
          <p14:tracePt t="17097" x="4037013" y="3525838"/>
          <p14:tracePt t="17105" x="3984625" y="3540125"/>
          <p14:tracePt t="17115" x="3906838" y="3565525"/>
          <p14:tracePt t="17121" x="3841750" y="3603625"/>
          <p14:tracePt t="17130" x="3829050" y="3603625"/>
          <p14:tracePt t="17141" x="3776663" y="3617913"/>
          <p14:tracePt t="17145" x="3763963" y="3630613"/>
          <p14:tracePt t="17153" x="3751263" y="3630613"/>
          <p14:tracePt t="17162" x="3738563" y="3643313"/>
          <p14:tracePt t="17193" x="3711575" y="3643313"/>
          <p14:tracePt t="17202" x="3698875" y="3656013"/>
          <p14:tracePt t="17218" x="3686175" y="3656013"/>
          <p14:tracePt t="17226" x="3686175" y="3668713"/>
          <p14:tracePt t="17233" x="3673475" y="3668713"/>
          <p14:tracePt t="17242" x="3660775" y="3695700"/>
          <p14:tracePt t="17249" x="3648075" y="3708400"/>
          <p14:tracePt t="17258" x="3633788" y="3708400"/>
          <p14:tracePt t="17266" x="3608388" y="3721100"/>
          <p14:tracePt t="17274" x="3595688" y="3721100"/>
          <p14:tracePt t="17290" x="3582988" y="3721100"/>
          <p14:tracePt t="17298" x="3568700" y="3721100"/>
          <p14:tracePt t="17314" x="3568700" y="3733800"/>
          <p14:tracePt t="17321" x="3556000" y="3733800"/>
          <p14:tracePt t="17330" x="3543300" y="3733800"/>
          <p14:tracePt t="17337" x="3530600" y="3733800"/>
          <p14:tracePt t="17345" x="3517900" y="3746500"/>
          <p14:tracePt t="17353" x="3490913" y="3746500"/>
          <p14:tracePt t="17361" x="3478213" y="3746500"/>
          <p14:tracePt t="17369" x="3452813" y="3746500"/>
          <p14:tracePt t="17377" x="3413125" y="3759200"/>
          <p14:tracePt t="17385" x="3400425" y="3759200"/>
          <p14:tracePt t="17394" x="3348038" y="3759200"/>
          <p14:tracePt t="17402" x="3335338" y="3759200"/>
          <p14:tracePt t="17409" x="3309938" y="3759200"/>
          <p14:tracePt t="17418" x="3270250" y="3759200"/>
          <p14:tracePt t="17426" x="3219450" y="3759200"/>
          <p14:tracePt t="17434" x="3154363" y="3759200"/>
          <p14:tracePt t="17441" x="3141663" y="3786188"/>
          <p14:tracePt t="17449" x="3089275" y="3786188"/>
          <p14:tracePt t="17457" x="3063875" y="3786188"/>
          <p14:tracePt t="17466" x="3024188" y="3798888"/>
          <p14:tracePt t="17473" x="2986088" y="3836988"/>
          <p14:tracePt t="17482" x="2933700" y="3851275"/>
          <p14:tracePt t="17489" x="2921000" y="3863975"/>
          <p14:tracePt t="17498" x="2868613" y="3902075"/>
          <p14:tracePt t="17505" x="2803525" y="3967163"/>
          <p14:tracePt t="17516" x="2790825" y="3979863"/>
          <p14:tracePt t="17521" x="2738438" y="4006850"/>
          <p14:tracePt t="17531" x="2700338" y="4044950"/>
          <p14:tracePt t="17537" x="2660650" y="4084638"/>
          <p14:tracePt t="17545" x="2647950" y="4122738"/>
          <p14:tracePt t="17553" x="2608263" y="4175125"/>
          <p14:tracePt t="17561" x="2595563" y="4213225"/>
          <p14:tracePt t="17573" x="2570163" y="4252913"/>
          <p14:tracePt t="17582" x="2557463" y="4330700"/>
          <p14:tracePt t="17585" x="2544763" y="4368800"/>
          <p14:tracePt t="17593" x="2517775" y="4421188"/>
          <p14:tracePt t="17601" x="2505075" y="4459288"/>
          <p14:tracePt t="17610" x="2479675" y="4511675"/>
          <p14:tracePt t="17618" x="2465388" y="4551363"/>
          <p14:tracePt t="17625" x="2439988" y="4589463"/>
          <p14:tracePt t="17634" x="2439988" y="4667250"/>
          <p14:tracePt t="17642" x="2439988" y="4679950"/>
          <p14:tracePt t="17650" x="2427288" y="4732338"/>
          <p14:tracePt t="17657" x="2427288" y="4745038"/>
          <p14:tracePt t="17665" x="2414588" y="4797425"/>
          <p14:tracePt t="17674" x="2414588" y="4810125"/>
          <p14:tracePt t="17681" x="2414588" y="4862513"/>
          <p14:tracePt t="17690" x="2414588" y="4887913"/>
          <p14:tracePt t="17697" x="2401888" y="4926013"/>
          <p14:tracePt t="17706" x="2374900" y="4978400"/>
          <p14:tracePt t="17714" x="2374900" y="5018088"/>
          <p14:tracePt t="17722" x="2336800" y="5068888"/>
          <p14:tracePt t="17733" x="2336800" y="5095875"/>
          <p14:tracePt t="17737" x="2324100" y="5133975"/>
          <p14:tracePt t="17746" x="2309813" y="5159375"/>
          <p14:tracePt t="17755" x="2284413" y="5211763"/>
          <p14:tracePt t="17762" x="2271713" y="5237163"/>
          <p14:tracePt t="17770" x="2259013" y="5251450"/>
          <p14:tracePt t="17777" x="2244725" y="5276850"/>
          <p14:tracePt t="17785" x="2232025" y="5289550"/>
          <p14:tracePt t="17794" x="2206625" y="5302250"/>
          <p14:tracePt t="17801" x="2193925" y="5302250"/>
          <p14:tracePt t="17813" x="2193925" y="5314950"/>
          <p14:tracePt t="17817" x="2166938" y="5314950"/>
          <p14:tracePt t="17826" x="2154238" y="5314950"/>
          <p14:tracePt t="17833" x="2116138" y="5314950"/>
          <p14:tracePt t="17841" x="2103438" y="5314950"/>
          <p14:tracePt t="17850" x="2076450" y="5314950"/>
          <p14:tracePt t="17857" x="2038350" y="5314950"/>
          <p14:tracePt t="17865" x="1985963" y="5314950"/>
          <p14:tracePt t="17876" x="1973263" y="5314950"/>
          <p14:tracePt t="17881" x="1895475" y="5314950"/>
          <p14:tracePt t="17892" x="1843088" y="5302250"/>
          <p14:tracePt t="17897" x="1830388" y="5302250"/>
          <p14:tracePt t="17906" x="1790700" y="5289550"/>
          <p14:tracePt t="17913" x="1778000" y="5289550"/>
          <p14:tracePt t="17921" x="1765300" y="5276850"/>
          <p14:tracePt t="17930" x="1752600" y="5264150"/>
          <p14:tracePt t="17947" x="1739900" y="5251450"/>
          <p14:tracePt t="17953" x="1739900" y="5237163"/>
          <p14:tracePt t="17962" x="1725613" y="5224463"/>
          <p14:tracePt t="17970" x="1725613" y="5199063"/>
          <p14:tracePt t="17977" x="1725613" y="5186363"/>
          <p14:tracePt t="17986" x="1712913" y="5173663"/>
          <p14:tracePt t="17994" x="1687513" y="5159375"/>
          <p14:tracePt t="18002" x="1687513" y="5146675"/>
          <p14:tracePt t="18009" x="1674813" y="5108575"/>
          <p14:tracePt t="18017" x="1674813" y="5081588"/>
          <p14:tracePt t="18026" x="1662113" y="5081588"/>
          <p14:tracePt t="18034" x="1662113" y="5068888"/>
          <p14:tracePt t="18041" x="1647825" y="5068888"/>
          <p14:tracePt t="18050" x="1635125" y="5056188"/>
          <p14:tracePt t="18058" x="1622425" y="5056188"/>
          <p14:tracePt t="18065" x="1622425" y="5030788"/>
          <p14:tracePt t="18073" x="1609725" y="5030788"/>
          <p14:tracePt t="18089" x="1584325" y="5018088"/>
          <p14:tracePt t="18098" x="1570038" y="5018088"/>
          <p14:tracePt t="18105" x="1557338" y="5018088"/>
          <p14:tracePt t="18113" x="1557338" y="5003800"/>
          <p14:tracePt t="18121" x="1531938" y="5003800"/>
          <p14:tracePt t="18130" x="1519238" y="5003800"/>
          <p14:tracePt t="18137" x="1466850" y="5003800"/>
          <p14:tracePt t="18146" x="1389063" y="5003800"/>
          <p14:tracePt t="18155" x="1349375" y="5003800"/>
          <p14:tracePt t="18161" x="1271588" y="5003800"/>
          <p14:tracePt t="18169" x="1220788" y="5003800"/>
          <p14:tracePt t="18177" x="1143000" y="5003800"/>
          <p14:tracePt t="18186" x="1090613" y="5003800"/>
          <p14:tracePt t="18193" x="1025525" y="5003800"/>
          <p14:tracePt t="18203" x="1012825" y="5003800"/>
          <p14:tracePt t="18209" x="960438" y="5003800"/>
          <p14:tracePt t="18218" x="947738" y="5003800"/>
          <p14:tracePt t="18226" x="935038" y="5003800"/>
          <p14:tracePt t="18233" x="922338" y="5003800"/>
          <p14:tracePt t="18242" x="908050" y="5003800"/>
          <p14:tracePt t="18249" x="895350" y="5003800"/>
          <p14:tracePt t="18258" x="882650" y="5003800"/>
          <p14:tracePt t="18265" x="857250" y="5003800"/>
          <p14:tracePt t="18273" x="842963" y="5003800"/>
          <p14:tracePt t="18281" x="830263" y="5003800"/>
          <p14:tracePt t="18289" x="817563" y="5003800"/>
          <p14:tracePt t="18297" x="804863" y="5003800"/>
          <p14:tracePt t="18305" x="765175" y="5003800"/>
          <p14:tracePt t="18317" x="752475" y="5003800"/>
          <p14:tracePt t="18337" x="739775" y="5003800"/>
          <p14:tracePt t="18363" x="727075" y="5003800"/>
          <p14:tracePt t="18699" x="714375" y="5003800"/>
          <p14:tracePt t="18738" x="701675" y="5003800"/>
          <p14:tracePt t="18754" x="687388" y="5003800"/>
          <p14:tracePt t="18763" x="687388" y="5018088"/>
          <p14:tracePt t="18770" x="674688" y="5018088"/>
          <p14:tracePt t="18788" x="649288" y="5018088"/>
          <p14:tracePt t="18795" x="649288" y="5043488"/>
          <p14:tracePt t="18801" x="636588" y="5043488"/>
          <p14:tracePt t="18809" x="636588" y="5056188"/>
          <p14:tracePt t="18826" x="636588" y="5068888"/>
          <p14:tracePt t="18836" x="622300" y="5068888"/>
          <p14:tracePt t="19003" x="609600" y="5068888"/>
          <p14:tracePt t="19058" x="596900" y="5068888"/>
          <p14:tracePt t="21643" x="596900" y="5081588"/>
          <p14:tracePt t="21649" x="609600" y="5095875"/>
          <p14:tracePt t="21657" x="622300" y="5095875"/>
          <p14:tracePt t="21666" x="636588" y="5108575"/>
          <p14:tracePt t="21674" x="661988" y="5146675"/>
          <p14:tracePt t="21682" x="674688" y="5159375"/>
          <p14:tracePt t="21690" x="687388" y="5173663"/>
          <p14:tracePt t="21698" x="714375" y="5186363"/>
          <p14:tracePt t="21706" x="739775" y="5199063"/>
          <p14:tracePt t="21714" x="752475" y="5224463"/>
          <p14:tracePt t="21722" x="765175" y="5251450"/>
          <p14:tracePt t="21730" x="779463" y="5264150"/>
          <p14:tracePt t="21737" x="792163" y="5276850"/>
          <p14:tracePt t="21748" x="804863" y="5314950"/>
          <p14:tracePt t="21753" x="830263" y="5329238"/>
          <p14:tracePt t="21764" x="842963" y="5354638"/>
          <p14:tracePt t="21769" x="857250" y="5380038"/>
          <p14:tracePt t="21777" x="869950" y="5407025"/>
          <p14:tracePt t="21787" x="895350" y="5445125"/>
          <p14:tracePt t="21794" x="908050" y="5445125"/>
          <p14:tracePt t="21801" x="908050" y="5470525"/>
          <p14:tracePt t="21810" x="922338" y="5484813"/>
          <p14:tracePt t="21818" x="922338" y="5522913"/>
          <p14:tracePt t="21825" x="935038" y="5535613"/>
          <p14:tracePt t="21834" x="935038" y="5548313"/>
          <p14:tracePt t="21841" x="935038" y="5562600"/>
          <p14:tracePt t="21850" x="935038" y="5575300"/>
          <p14:tracePt t="21857" x="935038" y="5588000"/>
          <p14:tracePt t="21865" x="935038" y="5613400"/>
          <p14:tracePt t="21873" x="935038" y="5626100"/>
          <p14:tracePt t="21886" x="935038" y="5640388"/>
          <p14:tracePt t="21897" x="935038" y="5653088"/>
          <p14:tracePt t="21907" x="947738" y="5665788"/>
          <p14:tracePt t="21913" x="947738" y="5678488"/>
          <p14:tracePt t="21929" x="947738" y="5691188"/>
          <p14:tracePt t="21954" x="960438" y="5718175"/>
          <p14:tracePt t="21994" x="960438" y="5730875"/>
          <p14:tracePt t="22193" x="973138" y="5730875"/>
          <p14:tracePt t="22209" x="1000125" y="5730875"/>
          <p14:tracePt t="22225" x="1012825" y="5743575"/>
          <p14:tracePt t="22233" x="1025525" y="5743575"/>
          <p14:tracePt t="22242" x="1025525" y="5756275"/>
          <p14:tracePt t="22249" x="1038225" y="5756275"/>
          <p14:tracePt t="22258" x="1077913" y="5795963"/>
          <p14:tracePt t="22265" x="1090613" y="5795963"/>
          <p14:tracePt t="22273" x="1103313" y="5808663"/>
          <p14:tracePt t="22281" x="1116013" y="5808663"/>
          <p14:tracePt t="22290" x="1128713" y="5821363"/>
          <p14:tracePt t="22298" x="1168400" y="5834063"/>
          <p14:tracePt t="22305" x="1181100" y="5846763"/>
          <p14:tracePt t="22315" x="1206500" y="5859463"/>
          <p14:tracePt t="22321" x="1220788" y="5859463"/>
          <p14:tracePt t="22334" x="1258888" y="5886450"/>
          <p14:tracePt t="22337" x="1271588" y="5886450"/>
          <p14:tracePt t="22346" x="1284288" y="5899150"/>
          <p14:tracePt t="22642" x="1298575" y="5899150"/>
          <p14:tracePt t="22698" x="1311275" y="5886450"/>
          <p14:tracePt t="22713" x="1311275" y="5859463"/>
          <p14:tracePt t="22722" x="1311275" y="5846763"/>
          <p14:tracePt t="23265" x="1311275" y="5834063"/>
          <p14:tracePt t="23289" x="1311275" y="5821363"/>
          <p14:tracePt t="23386" x="1336675" y="5821363"/>
          <p14:tracePt t="23401" x="1349375" y="5821363"/>
          <p14:tracePt t="23409" x="1363663" y="5821363"/>
          <p14:tracePt t="23418" x="1376363" y="5821363"/>
          <p14:tracePt t="23425" x="1389063" y="5821363"/>
          <p14:tracePt t="23434" x="1401763" y="5821363"/>
          <p14:tracePt t="23441" x="1441450" y="5834063"/>
          <p14:tracePt t="23450" x="1479550" y="5873750"/>
          <p14:tracePt t="23457" x="1492250" y="5886450"/>
          <p14:tracePt t="23466" x="1504950" y="5924550"/>
          <p14:tracePt t="23473" x="1519238" y="5937250"/>
          <p14:tracePt t="23482" x="1531938" y="5976938"/>
          <p14:tracePt t="23489" x="1531938" y="6002338"/>
          <p14:tracePt t="23497" x="1557338" y="6042025"/>
          <p14:tracePt t="23505" x="1557338" y="6092825"/>
          <p14:tracePt t="23514" x="1557338" y="6107113"/>
          <p14:tracePt t="23522" x="1557338" y="6157913"/>
          <p14:tracePt t="23530" x="1557338" y="6197600"/>
          <p14:tracePt t="23540" x="1557338" y="6248400"/>
          <p14:tracePt t="23549" x="1557338" y="6275388"/>
          <p14:tracePt t="23553" x="1544638" y="6365875"/>
          <p14:tracePt t="23563" x="1544638" y="6378575"/>
          <p14:tracePt t="23569" x="1544638" y="6443663"/>
          <p14:tracePt t="23581" x="1531938" y="6496050"/>
          <p14:tracePt t="23585" x="1531938" y="6521450"/>
          <p14:tracePt t="23593" x="1531938" y="6586538"/>
          <p14:tracePt t="23601" x="1531938" y="6599238"/>
          <p14:tracePt t="23610" x="1531938" y="6624638"/>
          <p14:tracePt t="23618" x="1531938" y="6664325"/>
          <p14:tracePt t="23625" x="1531938" y="6702425"/>
          <p14:tracePt t="23634" x="1531938" y="6715125"/>
          <p14:tracePt t="23641" x="1531938" y="6742113"/>
          <p14:tracePt t="23649" x="1504950" y="6792913"/>
          <p14:tracePt t="23657" x="1504950" y="6819900"/>
          <p14:tracePt t="23666" x="1504950" y="6845300"/>
          <p14:tracePt t="23673" x="1504950" y="6858000"/>
          <p14:tracePt t="23681" x="1492250" y="6897688"/>
          <p14:tracePt t="23689" x="1492250" y="6910388"/>
          <p14:tracePt t="23697" x="1492250" y="6935788"/>
          <p14:tracePt t="23706" x="1492250" y="6948488"/>
          <p14:tracePt t="23722" x="1492250" y="6962775"/>
          <p14:tracePt t="23746" x="1492250" y="6988175"/>
          <p14:tracePt t="23762" x="1479550" y="7000875"/>
          <p14:tracePt t="23769" x="1479550" y="7013575"/>
          <p14:tracePt t="23780" x="1479550" y="7026275"/>
          <p14:tracePt t="23785" x="1479550" y="7040563"/>
          <p14:tracePt t="23793" x="1466850" y="7040563"/>
          <p14:tracePt t="23801" x="1466850" y="7053263"/>
          <p14:tracePt t="23841" x="1466850" y="7065963"/>
          <p14:tracePt t="23889" x="1454150" y="7065963"/>
          <p14:tracePt t="23913" x="1441450" y="7065963"/>
          <p14:tracePt t="23937" x="1414463" y="7065963"/>
          <p14:tracePt t="25829" x="1401763" y="7065963"/>
          <p14:tracePt t="26673" x="1401763" y="7053263"/>
          <p14:tracePt t="26689" x="1401763" y="7040563"/>
          <p14:tracePt t="26706" x="1401763" y="7026275"/>
          <p14:tracePt t="26721" x="1401763" y="7013575"/>
          <p14:tracePt t="26729" x="1401763" y="7000875"/>
          <p14:tracePt t="26737" x="1401763" y="6975475"/>
          <p14:tracePt t="26748" x="1401763" y="6962775"/>
          <p14:tracePt t="26766" x="1401763" y="6948488"/>
          <p14:tracePt t="26769" x="1401763" y="6935788"/>
          <p14:tracePt t="26778" x="1401763" y="6923088"/>
          <p14:tracePt t="26785" x="1401763" y="6910388"/>
          <p14:tracePt t="26793" x="1401763" y="6897688"/>
          <p14:tracePt t="26826" x="1401763" y="6884988"/>
          <p14:tracePt t="26833" x="1389063" y="6884988"/>
          <p14:tracePt t="26850" x="1376363" y="6884988"/>
          <p14:tracePt t="26857" x="1363663" y="6884988"/>
          <p14:tracePt t="26873" x="1349375" y="6884988"/>
          <p14:tracePt t="26909" x="1336675" y="6884988"/>
          <p14:tracePt t="27074" x="1349375" y="6884988"/>
          <p14:tracePt t="27082" x="1363663" y="6858000"/>
          <p14:tracePt t="27090" x="1376363" y="6858000"/>
          <p14:tracePt t="27097" x="1414463" y="6845300"/>
          <p14:tracePt t="27106" x="1441450" y="6807200"/>
          <p14:tracePt t="27114" x="1479550" y="6792913"/>
          <p14:tracePt t="27121" x="1544638" y="6754813"/>
          <p14:tracePt t="27130" x="1557338" y="6742113"/>
          <p14:tracePt t="27138" x="1622425" y="6702425"/>
          <p14:tracePt t="27146" x="1647825" y="6664325"/>
          <p14:tracePt t="27154" x="1725613" y="6599238"/>
          <p14:tracePt t="27161" x="1817688" y="6559550"/>
          <p14:tracePt t="27170" x="1855788" y="6546850"/>
          <p14:tracePt t="27178" x="1933575" y="6496050"/>
          <p14:tracePt t="27190" x="1973263" y="6481763"/>
          <p14:tracePt t="27192" x="2076450" y="6443663"/>
          <p14:tracePt t="27201" x="2116138" y="6443663"/>
          <p14:tracePt t="27258" x="2128838" y="6430963"/>
          <p14:tracePt t="27267" x="2181225" y="6403975"/>
          <p14:tracePt t="27275" x="2232025" y="6391275"/>
          <p14:tracePt t="27281" x="2324100" y="6353175"/>
          <p14:tracePt t="27289" x="2401888" y="6326188"/>
          <p14:tracePt t="27297" x="2414588" y="6313488"/>
          <p14:tracePt t="27305" x="2427288" y="6313488"/>
          <p14:tracePt t="27313" x="2439988" y="6313488"/>
          <p14:tracePt t="27322" x="2439988" y="6300788"/>
          <p14:tracePt t="27329" x="2452688" y="6288088"/>
          <p14:tracePt t="27337" x="2479675" y="6248400"/>
          <p14:tracePt t="27345" x="2492375" y="6210300"/>
          <p14:tracePt t="27354" x="2544763" y="6170613"/>
          <p14:tracePt t="27361" x="2608263" y="6092825"/>
          <p14:tracePt t="27370" x="2647950" y="6080125"/>
          <p14:tracePt t="27377" x="2738438" y="6015038"/>
          <p14:tracePt t="27391" x="2765425" y="5989638"/>
          <p14:tracePt t="27393" x="2828925" y="5937250"/>
          <p14:tracePt t="27401" x="2868613" y="5911850"/>
          <p14:tracePt t="27409" x="2921000" y="5873750"/>
          <p14:tracePt t="27417" x="2959100" y="5834063"/>
          <p14:tracePt t="27427" x="2998788" y="5821363"/>
          <p14:tracePt t="27433" x="3036888" y="5781675"/>
          <p14:tracePt t="27441" x="3049588" y="5768975"/>
          <p14:tracePt t="27449" x="3076575" y="5756275"/>
          <p14:tracePt t="27458" x="3089275" y="5743575"/>
          <p14:tracePt t="27466" x="3114675" y="5730875"/>
          <p14:tracePt t="27473" x="3141663" y="5703888"/>
          <p14:tracePt t="27482" x="3154363" y="5703888"/>
          <p14:tracePt t="27490" x="3167063" y="5691188"/>
          <p14:tracePt t="27498" x="3179763" y="5678488"/>
          <p14:tracePt t="27506" x="3206750" y="5678488"/>
          <p14:tracePt t="27514" x="3219450" y="5678488"/>
          <p14:tracePt t="27522" x="3244850" y="5665788"/>
          <p14:tracePt t="27531" x="3257550" y="5653088"/>
          <p14:tracePt t="27538" x="3284538" y="5653088"/>
          <p14:tracePt t="27545" x="3297238" y="5653088"/>
          <p14:tracePt t="27554" x="3297238" y="5626100"/>
          <p14:tracePt t="27562" x="3348038" y="5613400"/>
          <p14:tracePt t="27569" x="3362325" y="5613400"/>
          <p14:tracePt t="27578" x="3413125" y="5600700"/>
          <p14:tracePt t="27585" x="3440113" y="5575300"/>
          <p14:tracePt t="27593" x="3530600" y="5535613"/>
          <p14:tracePt t="27601" x="3556000" y="5535613"/>
          <p14:tracePt t="27613" x="3673475" y="5497513"/>
          <p14:tracePt t="27617" x="3751263" y="5457825"/>
          <p14:tracePt t="27627" x="3789363" y="5432425"/>
          <p14:tracePt t="27634" x="3868738" y="5419725"/>
          <p14:tracePt t="27648" x="3906838" y="5380038"/>
          <p14:tracePt t="27650" x="3959225" y="5354638"/>
          <p14:tracePt t="27657" x="3959225" y="5341938"/>
          <p14:tracePt t="27665" x="3997325" y="5314950"/>
          <p14:tracePt t="27674" x="4010025" y="5302250"/>
          <p14:tracePt t="27682" x="4024313" y="5302250"/>
          <p14:tracePt t="27689" x="4024313" y="5276850"/>
          <p14:tracePt t="27697" x="4037013" y="5276850"/>
          <p14:tracePt t="27706" x="4062413" y="5264150"/>
          <p14:tracePt t="27714" x="4062413" y="5251450"/>
          <p14:tracePt t="27722" x="4075113" y="5251450"/>
          <p14:tracePt t="27730" x="4075113" y="5237163"/>
          <p14:tracePt t="27738" x="4089400" y="5224463"/>
          <p14:tracePt t="27750" x="4102100" y="5211763"/>
          <p14:tracePt t="27753" x="4114800" y="5199063"/>
          <p14:tracePt t="27768" x="4114800" y="5173663"/>
          <p14:tracePt t="27771" x="4127500" y="5159375"/>
          <p14:tracePt t="27785" x="4127500" y="5146675"/>
          <p14:tracePt t="27797" x="4140200" y="5146675"/>
          <p14:tracePt t="27802" x="4140200" y="5133975"/>
          <p14:tracePt t="27812" x="4167188" y="5121275"/>
          <p14:tracePt t="27817" x="4179888" y="5081588"/>
          <p14:tracePt t="27828" x="4192588" y="5081588"/>
          <p14:tracePt t="27833" x="4205288" y="5068888"/>
          <p14:tracePt t="27842" x="4205288" y="5056188"/>
          <p14:tracePt t="27851" x="4217988" y="5043488"/>
          <p14:tracePt t="27857" x="4230688" y="5030788"/>
          <p14:tracePt t="27865" x="4244975" y="5018088"/>
          <p14:tracePt t="27873" x="4283075" y="4978400"/>
          <p14:tracePt t="27881" x="4295775" y="4965700"/>
          <p14:tracePt t="27890" x="4310063" y="4953000"/>
          <p14:tracePt t="27899" x="4322763" y="4940300"/>
          <p14:tracePt t="27905" x="4348163" y="4926013"/>
          <p14:tracePt t="27914" x="4360863" y="4900613"/>
          <p14:tracePt t="27922" x="4373563" y="4875213"/>
          <p14:tracePt t="27929" x="4387850" y="4862513"/>
          <p14:tracePt t="27937" x="4387850" y="4848225"/>
          <p14:tracePt t="27945" x="4425950" y="4810125"/>
          <p14:tracePt t="27954" x="4438650" y="4797425"/>
          <p14:tracePt t="27961" x="4451350" y="4784725"/>
          <p14:tracePt t="27969" x="4465638" y="4745038"/>
          <p14:tracePt t="27977" x="4478338" y="4732338"/>
          <p14:tracePt t="27991" x="4491038" y="4719638"/>
          <p14:tracePt t="27993" x="4491038" y="4692650"/>
          <p14:tracePt t="28002" x="4516438" y="4679950"/>
          <p14:tracePt t="28009" x="4516438" y="4654550"/>
          <p14:tracePt t="28033" x="4530725" y="4641850"/>
          <p14:tracePt t="28041" x="4530725" y="4629150"/>
          <p14:tracePt t="28049" x="4543425" y="4614863"/>
          <p14:tracePt t="28066" x="4543425" y="4602163"/>
          <p14:tracePt t="28082" x="4556125" y="4589463"/>
          <p14:tracePt t="28098" x="4556125" y="4576763"/>
          <p14:tracePt t="28162" x="4556125" y="4551363"/>
          <p14:tracePt t="28202" x="4543425" y="4551363"/>
          <p14:tracePt t="28210" x="4530725" y="4551363"/>
          <p14:tracePt t="28218" x="4503738" y="4551363"/>
          <p14:tracePt t="28228" x="4491038" y="4551363"/>
          <p14:tracePt t="28234" x="4465638" y="4551363"/>
          <p14:tracePt t="28241" x="4451350" y="4564063"/>
          <p14:tracePt t="28249" x="4413250" y="4576763"/>
          <p14:tracePt t="28258" x="4360863" y="4589463"/>
          <p14:tracePt t="28266" x="4348163" y="4602163"/>
          <p14:tracePt t="28274" x="4335463" y="4629150"/>
          <p14:tracePt t="28282" x="4310063" y="4641850"/>
          <p14:tracePt t="28289" x="4283075" y="4667250"/>
          <p14:tracePt t="28297" x="4270375" y="4667250"/>
          <p14:tracePt t="28305" x="4230688" y="4706938"/>
          <p14:tracePt t="28330" x="4217988" y="4719638"/>
          <p14:tracePt t="28338" x="4205288" y="4719638"/>
          <p14:tracePt t="28346" x="4192588" y="4732338"/>
          <p14:tracePt t="28355" x="4179888" y="4745038"/>
          <p14:tracePt t="28364" x="4167188" y="4757738"/>
          <p14:tracePt t="28371" x="4140200" y="4784725"/>
          <p14:tracePt t="28380" x="4127500" y="4797425"/>
          <p14:tracePt t="28385" x="4114800" y="4810125"/>
          <p14:tracePt t="28394" x="4102100" y="4810125"/>
          <p14:tracePt t="28401" x="4062413" y="4822825"/>
          <p14:tracePt t="28411" x="4049713" y="4835525"/>
          <p14:tracePt t="28417" x="4024313" y="4875213"/>
          <p14:tracePt t="28428" x="4010025" y="4875213"/>
          <p14:tracePt t="28433" x="3984625" y="4900613"/>
          <p14:tracePt t="28443" x="3959225" y="4926013"/>
          <p14:tracePt t="28454" x="3932238" y="4940300"/>
          <p14:tracePt t="28457" x="3919538" y="4965700"/>
          <p14:tracePt t="28465" x="3919538" y="4978400"/>
          <p14:tracePt t="28474" x="3906838" y="4978400"/>
          <p14:tracePt t="28483" x="3906838" y="5003800"/>
          <p14:tracePt t="28611" x="3906838" y="5018088"/>
          <p14:tracePt t="28627" x="3906838" y="5030788"/>
          <p14:tracePt t="28635" x="3906838" y="5043488"/>
          <p14:tracePt t="28641" x="3906838" y="5056188"/>
          <p14:tracePt t="28649" x="3906838" y="5068888"/>
          <p14:tracePt t="28657" x="3906838" y="5081588"/>
          <p14:tracePt t="28665" x="3906838" y="5095875"/>
          <p14:tracePt t="28673" x="3894138" y="5121275"/>
          <p14:tracePt t="28682" x="3894138" y="5133975"/>
          <p14:tracePt t="28689" x="3881438" y="5146675"/>
          <p14:tracePt t="28698" x="3881438" y="5159375"/>
          <p14:tracePt t="28707" x="3868738" y="5159375"/>
          <p14:tracePt t="28713" x="3868738" y="5173663"/>
          <p14:tracePt t="28795" x="3868738" y="5159375"/>
          <p14:tracePt t="28802" x="3868738" y="5146675"/>
          <p14:tracePt t="28813" x="3868738" y="5108575"/>
          <p14:tracePt t="28817" x="3906838" y="5056188"/>
          <p14:tracePt t="28826" x="3919538" y="5043488"/>
          <p14:tracePt t="28833" x="3959225" y="5003800"/>
          <p14:tracePt t="28845" x="3997325" y="4953000"/>
          <p14:tracePt t="28849" x="4010025" y="4940300"/>
          <p14:tracePt t="28859" x="4037013" y="4900613"/>
          <p14:tracePt t="28865" x="4075113" y="4887913"/>
          <p14:tracePt t="28873" x="4114800" y="4862513"/>
          <p14:tracePt t="28882" x="4140200" y="4848225"/>
          <p14:tracePt t="28896" x="4179888" y="4810125"/>
          <p14:tracePt t="28898" x="4217988" y="4770438"/>
          <p14:tracePt t="28906" x="4230688" y="4757738"/>
          <p14:tracePt t="28913" x="4283075" y="4719638"/>
          <p14:tracePt t="28922" x="4295775" y="4706938"/>
          <p14:tracePt t="28932" x="4373563" y="4667250"/>
          <p14:tracePt t="28937" x="4387850" y="4654550"/>
          <p14:tracePt t="28946" x="4465638" y="4602163"/>
          <p14:tracePt t="28953" x="4621213" y="4498975"/>
          <p14:tracePt t="28963" x="4659313" y="4459288"/>
          <p14:tracePt t="28969" x="4829175" y="4343400"/>
          <p14:tracePt t="28978" x="4906963" y="4303713"/>
          <p14:tracePt t="28986" x="5100638" y="4187825"/>
          <p14:tracePt t="28993" x="5153025" y="4175125"/>
          <p14:tracePt t="29003" x="5321300" y="4097338"/>
          <p14:tracePt t="29009" x="5411788" y="4057650"/>
          <p14:tracePt t="29017" x="5554663" y="4006850"/>
          <p14:tracePt t="29027" x="5711825" y="3954463"/>
          <p14:tracePt t="29033" x="5762625" y="3941763"/>
          <p14:tracePt t="29041" x="5867400" y="3902075"/>
          <p14:tracePt t="29049" x="5905500" y="3876675"/>
          <p14:tracePt t="29057" x="5995988" y="3811588"/>
          <p14:tracePt t="29065" x="6048375" y="3798888"/>
          <p14:tracePt t="29074" x="6153150" y="3773488"/>
          <p14:tracePt t="29082" x="6191250" y="3759200"/>
          <p14:tracePt t="29090" x="6308725" y="3708400"/>
          <p14:tracePt t="29097" x="6451600" y="3681413"/>
          <p14:tracePt t="29105" x="6502400" y="3681413"/>
          <p14:tracePt t="29113" x="6645275" y="3643313"/>
          <p14:tracePt t="29122" x="6672263" y="3630613"/>
          <p14:tracePt t="29132" x="6840538" y="3552825"/>
          <p14:tracePt t="29137" x="6892925" y="3540125"/>
          <p14:tracePt t="29145" x="6983413" y="3487738"/>
          <p14:tracePt t="29153" x="7099300" y="3448050"/>
          <p14:tracePt t="29162" x="7138988" y="3422650"/>
          <p14:tracePt t="29169" x="7242175" y="3384550"/>
          <p14:tracePt t="29178" x="7256463" y="3370263"/>
          <p14:tracePt t="29194" x="7359650" y="3332163"/>
          <p14:tracePt t="29195" x="7385050" y="3319463"/>
          <p14:tracePt t="29202" x="7462838" y="3292475"/>
          <p14:tracePt t="29209" x="7489825" y="3279775"/>
          <p14:tracePt t="29217" x="7554913" y="3241675"/>
          <p14:tracePt t="29225" x="7632700" y="3228975"/>
          <p14:tracePt t="29233" x="7670800" y="3201988"/>
          <p14:tracePt t="29242" x="7748588" y="3189288"/>
          <p14:tracePt t="29249" x="7788275" y="3163888"/>
          <p14:tracePt t="29257" x="7839075" y="3151188"/>
          <p14:tracePt t="29265" x="7878763" y="3136900"/>
          <p14:tracePt t="29273" x="7891463" y="3136900"/>
          <p14:tracePt t="29281" x="7996238" y="3098800"/>
          <p14:tracePt t="29289" x="8021638" y="3098800"/>
          <p14:tracePt t="29297" x="8086725" y="3059113"/>
          <p14:tracePt t="29305" x="8112125" y="3059113"/>
          <p14:tracePt t="29315" x="8177213" y="3021013"/>
          <p14:tracePt t="29321" x="8189913" y="3021013"/>
          <p14:tracePt t="29330" x="8242300" y="2995613"/>
          <p14:tracePt t="29555" x="8242300" y="3021013"/>
          <p14:tracePt t="29563" x="8216900" y="3021013"/>
          <p14:tracePt t="29570" x="8216900" y="3033713"/>
          <p14:tracePt t="29610" x="8202613" y="3033713"/>
          <p14:tracePt t="29626" x="8189913" y="3033713"/>
          <p14:tracePt t="29947" x="8177213" y="3033713"/>
          <p14:tracePt t="29970" x="8164513" y="3046413"/>
          <p14:tracePt t="29978" x="8151813" y="3046413"/>
          <p14:tracePt t="29995" x="8139113" y="3059113"/>
          <p14:tracePt t="30003" x="8139113" y="3073400"/>
          <p14:tracePt t="30010" x="8112125" y="3086100"/>
          <p14:tracePt t="30018" x="8112125" y="3098800"/>
          <p14:tracePt t="30025" x="8112125" y="3124200"/>
          <p14:tracePt t="30034" x="8099425" y="3136900"/>
          <p14:tracePt t="30044" x="8099425" y="3163888"/>
          <p14:tracePt t="30049" x="8086725" y="3201988"/>
          <p14:tracePt t="30057" x="8086725" y="3214688"/>
          <p14:tracePt t="30066" x="8086725" y="3228975"/>
          <p14:tracePt t="30074" x="8086725" y="3241675"/>
          <p14:tracePt t="30083" x="8086725" y="3254375"/>
          <p14:tracePt t="30090" x="8086725" y="3279775"/>
          <p14:tracePt t="30097" x="8086725" y="3292475"/>
          <p14:tracePt t="30105" x="8086725" y="3306763"/>
          <p14:tracePt t="30124" x="8086725" y="3319463"/>
          <p14:tracePt t="30130" x="8086725" y="3332163"/>
          <p14:tracePt t="30142" x="8086725" y="3344863"/>
          <p14:tracePt t="30145" x="8086725" y="3357563"/>
          <p14:tracePt t="30153" x="8086725" y="3384550"/>
          <p14:tracePt t="30162" x="8086725" y="3397250"/>
          <p14:tracePt t="30178" x="8086725" y="3409950"/>
          <p14:tracePt t="30194" x="8086725" y="3422650"/>
          <p14:tracePt t="30242" x="8086725" y="3435350"/>
          <p14:tracePt t="30250" x="8086725" y="3448050"/>
          <p14:tracePt t="30286" x="8086725" y="3462338"/>
          <p14:tracePt t="31531" x="8086725" y="3475038"/>
          <p14:tracePt t="31538" x="8086725" y="3500438"/>
          <p14:tracePt t="31547" x="8086725" y="3513138"/>
          <p14:tracePt t="31554" x="8099425" y="3513138"/>
          <p14:tracePt t="31562" x="8099425" y="3525838"/>
          <p14:tracePt t="31570" x="8099425" y="3540125"/>
          <p14:tracePt t="31590" x="8099425" y="3552825"/>
          <p14:tracePt t="31601" x="8112125" y="3565525"/>
          <p14:tracePt t="31612" x="8112125" y="3578225"/>
          <p14:tracePt t="31617" x="8112125" y="3603625"/>
          <p14:tracePt t="31626" x="8112125" y="3617913"/>
          <p14:tracePt t="31634" x="8112125" y="3630613"/>
          <p14:tracePt t="31642" x="8099425" y="3643313"/>
          <p14:tracePt t="31653" x="8099425" y="3656013"/>
          <p14:tracePt t="31657" x="8086725" y="3668713"/>
          <p14:tracePt t="31667" x="8086725" y="3681413"/>
          <p14:tracePt t="31675" x="8074025" y="3721100"/>
          <p14:tracePt t="31681" x="8059738" y="3733800"/>
          <p14:tracePt t="31689" x="8034338" y="3746500"/>
          <p14:tracePt t="31698" x="8021638" y="3759200"/>
          <p14:tracePt t="31706" x="8021638" y="3773488"/>
          <p14:tracePt t="31714" x="8008938" y="3773488"/>
          <p14:tracePt t="31722" x="8008938" y="3798888"/>
          <p14:tracePt t="31729" x="7996238" y="3811588"/>
          <p14:tracePt t="31737" x="7996238" y="3824288"/>
          <p14:tracePt t="31746" x="7981950" y="3836988"/>
          <p14:tracePt t="31754" x="7969250" y="3851275"/>
          <p14:tracePt t="31762" x="7956550" y="3863975"/>
          <p14:tracePt t="31772" x="7931150" y="3876675"/>
          <p14:tracePt t="31777" x="7918450" y="3902075"/>
          <p14:tracePt t="31785" x="7891463" y="3914775"/>
          <p14:tracePt t="31794" x="7878763" y="3929063"/>
          <p14:tracePt t="31802" x="7839075" y="3941763"/>
          <p14:tracePt t="31810" x="7826375" y="3941763"/>
          <p14:tracePt t="31820" x="7800975" y="3954463"/>
          <p14:tracePt t="31825" x="7775575" y="3954463"/>
          <p14:tracePt t="31835" x="7761288" y="3954463"/>
          <p14:tracePt t="31844" x="7748588" y="3979863"/>
          <p14:tracePt t="31849" x="7723188" y="3992563"/>
          <p14:tracePt t="31858" x="7683500" y="4006850"/>
          <p14:tracePt t="31865" x="7670800" y="4006850"/>
          <p14:tracePt t="31873" x="7632700" y="4006850"/>
          <p14:tracePt t="31888" x="7632700" y="4019550"/>
          <p14:tracePt t="31891" x="7605713" y="4019550"/>
          <p14:tracePt t="31900" x="7605713" y="4032250"/>
          <p14:tracePt t="31905" x="7593013" y="4032250"/>
          <p14:tracePt t="31938" x="7580313" y="4032250"/>
          <p14:tracePt t="31947" x="7567613" y="4032250"/>
          <p14:tracePt t="31954" x="7567613" y="4057650"/>
          <p14:tracePt t="31962" x="7540625" y="4057650"/>
          <p14:tracePt t="31970" x="7527925" y="4057650"/>
          <p14:tracePt t="31978" x="7502525" y="4070350"/>
          <p14:tracePt t="31987" x="7462838" y="4084638"/>
          <p14:tracePt t="31993" x="7450138" y="4084638"/>
          <p14:tracePt t="32001" x="7412038" y="4110038"/>
          <p14:tracePt t="32010" x="7397750" y="4110038"/>
          <p14:tracePt t="32019" x="7385050" y="4110038"/>
          <p14:tracePt t="32046" x="7372350" y="4110038"/>
          <p14:tracePt t="32058" x="7359650" y="4110038"/>
          <p14:tracePt t="32071" x="7346950" y="4110038"/>
          <p14:tracePt t="32074" x="7334250" y="4122738"/>
          <p14:tracePt t="32083" x="7307263" y="4122738"/>
          <p14:tracePt t="32090" x="7281863" y="4122738"/>
          <p14:tracePt t="32098" x="7269163" y="4135438"/>
          <p14:tracePt t="32106" x="7256463" y="4135438"/>
          <p14:tracePt t="32116" x="7204075" y="4135438"/>
          <p14:tracePt t="32122" x="7191375" y="4135438"/>
          <p14:tracePt t="32129" x="7177088" y="4135438"/>
          <p14:tracePt t="32146" x="7151688" y="4135438"/>
          <p14:tracePt t="32210" x="7138988" y="4135438"/>
          <p14:tracePt t="32266" x="7126288" y="4135438"/>
          <p14:tracePt t="32275" x="7113588" y="4135438"/>
          <p14:tracePt t="32282" x="7099300" y="4135438"/>
          <p14:tracePt t="32304" x="7086600" y="4135438"/>
          <p14:tracePt t="32308" x="7086600" y="4148138"/>
          <p14:tracePt t="32315" x="7073900" y="4148138"/>
          <p14:tracePt t="32410" x="7048500" y="4148138"/>
          <p14:tracePt t="32425" x="7035800" y="4148138"/>
          <p14:tracePt t="32441" x="7021513" y="4148138"/>
          <p14:tracePt t="32449" x="7008813" y="4148138"/>
          <p14:tracePt t="32457" x="6996113" y="4135438"/>
          <p14:tracePt t="32467" x="6983413" y="4135438"/>
          <p14:tracePt t="32473" x="6931025" y="4135438"/>
          <p14:tracePt t="32485" x="6918325" y="4135438"/>
          <p14:tracePt t="32489" x="6905625" y="4122738"/>
          <p14:tracePt t="32497" x="6865938" y="4122738"/>
          <p14:tracePt t="32506" x="6853238" y="4122738"/>
          <p14:tracePt t="32514" x="6840538" y="4122738"/>
          <p14:tracePt t="32522" x="6840538" y="4097338"/>
          <p14:tracePt t="32531" x="6827838" y="4097338"/>
          <p14:tracePt t="32537" x="6815138" y="4097338"/>
          <p14:tracePt t="32549" x="6815138" y="4084638"/>
          <p14:tracePt t="32553" x="6800850" y="4084638"/>
          <p14:tracePt t="32581" x="6800850" y="4070350"/>
          <p14:tracePt t="32594" x="6800850" y="4057650"/>
          <p14:tracePt t="32610" x="6775450" y="4057650"/>
          <p14:tracePt t="32634" x="6775450" y="4044950"/>
          <p14:tracePt t="32651" x="6762750" y="4044950"/>
          <p14:tracePt t="32670" x="6762750" y="4032250"/>
          <p14:tracePt t="32686" x="6750050" y="4032250"/>
          <p14:tracePt t="32690" x="6750050" y="4019550"/>
          <p14:tracePt t="32698" x="6735763" y="3992563"/>
          <p14:tracePt t="32715" x="6723063" y="3992563"/>
          <p14:tracePt t="32721" x="6723063" y="3979863"/>
          <p14:tracePt t="32738" x="6710363" y="3979863"/>
          <p14:tracePt t="32770" x="6697663" y="3979863"/>
          <p14:tracePt t="32778" x="6697663" y="3967163"/>
          <p14:tracePt t="32794" x="6672263" y="3967163"/>
          <p14:tracePt t="32802" x="6657975" y="3967163"/>
          <p14:tracePt t="32810" x="6645275" y="3954463"/>
          <p14:tracePt t="32819" x="6632575" y="3954463"/>
          <p14:tracePt t="32825" x="6619875" y="3954463"/>
          <p14:tracePt t="32834" x="6580188" y="3954463"/>
          <p14:tracePt t="32842" x="6567488" y="3954463"/>
          <p14:tracePt t="32851" x="6554788" y="3954463"/>
          <p14:tracePt t="32858" x="6542088" y="3954463"/>
          <p14:tracePt t="32866" x="6529388" y="3954463"/>
          <p14:tracePt t="32875" x="6477000" y="3954463"/>
          <p14:tracePt t="32885" x="6437313" y="3954463"/>
          <p14:tracePt t="32890" x="6424613" y="3954463"/>
          <p14:tracePt t="32899" x="6399213" y="3954463"/>
          <p14:tracePt t="32905" x="6386513" y="3954463"/>
          <p14:tracePt t="32914" x="6346825" y="3979863"/>
          <p14:tracePt t="32922" x="6334125" y="3979863"/>
          <p14:tracePt t="32955" x="6321425" y="3979863"/>
          <p14:tracePt t="33066" x="6308725" y="3979863"/>
          <p14:tracePt t="33426" x="6294438" y="3979863"/>
          <p14:tracePt t="33466" x="6294438" y="3967163"/>
          <p14:tracePt t="33482" x="6269038" y="3967163"/>
          <p14:tracePt t="33539" x="6269038" y="3954463"/>
          <p14:tracePt t="33563" x="6256338" y="3954463"/>
          <p14:tracePt t="33579" x="6243638" y="3941763"/>
          <p14:tracePt t="33602" x="6243638" y="3929063"/>
          <p14:tracePt t="33610" x="6230938" y="3929063"/>
          <p14:tracePt t="33634" x="6230938" y="3914775"/>
          <p14:tracePt t="33667" x="6216650" y="3902075"/>
          <p14:tracePt t="35227" x="6216650" y="3914775"/>
          <p14:tracePt t="35253" x="6216650" y="3929063"/>
          <p14:tracePt t="35257" x="6230938" y="3941763"/>
          <p14:tracePt t="35274" x="6243638" y="3941763"/>
          <p14:tracePt t="35281" x="6256338" y="3941763"/>
          <p14:tracePt t="35292" x="6256338" y="3967163"/>
          <p14:tracePt t="35297" x="6294438" y="3967163"/>
          <p14:tracePt t="35306" x="6308725" y="3967163"/>
          <p14:tracePt t="35313" x="6321425" y="3967163"/>
          <p14:tracePt t="35322" x="6334125" y="3967163"/>
          <p14:tracePt t="35329" x="6346825" y="3967163"/>
          <p14:tracePt t="35337" x="6373813" y="3967163"/>
          <p14:tracePt t="35345" x="6373813" y="3979863"/>
          <p14:tracePt t="35354" x="6386513" y="3979863"/>
          <p14:tracePt t="35371" x="6399213" y="3979863"/>
          <p14:tracePt t="35387" x="6411913" y="3992563"/>
          <p14:tracePt t="35394" x="6424613" y="3992563"/>
          <p14:tracePt t="35402" x="6437313" y="3992563"/>
          <p14:tracePt t="35410" x="6451600" y="3992563"/>
          <p14:tracePt t="35418" x="6477000" y="3992563"/>
          <p14:tracePt t="35426" x="6489700" y="3992563"/>
          <p14:tracePt t="35434" x="6502400" y="4006850"/>
          <p14:tracePt t="35442" x="6515100" y="4006850"/>
          <p14:tracePt t="35449" x="6542088" y="4006850"/>
          <p14:tracePt t="35458" x="6580188" y="4006850"/>
          <p14:tracePt t="35466" x="6594475" y="4006850"/>
          <p14:tracePt t="35474" x="6607175" y="4006850"/>
          <p14:tracePt t="35550" x="6619875" y="4006850"/>
          <p14:tracePt t="35565" x="6632575" y="4019550"/>
          <p14:tracePt t="35571" x="6657975" y="4032250"/>
          <p14:tracePt t="35585" x="6672263" y="4032250"/>
          <p14:tracePt t="35595" x="6672263" y="4044950"/>
          <p14:tracePt t="35601" x="6684963" y="4070350"/>
          <p14:tracePt t="35610" x="6684963" y="4084638"/>
          <p14:tracePt t="35619" x="6684963" y="4097338"/>
          <p14:tracePt t="35626" x="6684963" y="4110038"/>
          <p14:tracePt t="35634" x="6684963" y="4122738"/>
          <p14:tracePt t="35641" x="6684963" y="4135438"/>
          <p14:tracePt t="35650" x="6684963" y="4148138"/>
          <p14:tracePt t="35658" x="6684963" y="4175125"/>
          <p14:tracePt t="35673" x="6684963" y="4187825"/>
          <p14:tracePt t="35683" x="6672263" y="4187825"/>
          <p14:tracePt t="35690" x="6645275" y="4187825"/>
          <p14:tracePt t="35707" x="6632575" y="4187825"/>
          <p14:tracePt t="35714" x="6619875" y="4187825"/>
          <p14:tracePt t="35722" x="6607175" y="4187825"/>
          <p14:tracePt t="35731" x="6594475" y="4187825"/>
          <p14:tracePt t="35737" x="6580188" y="4187825"/>
          <p14:tracePt t="35745" x="6567488" y="4187825"/>
          <p14:tracePt t="35753" x="6554788" y="4187825"/>
          <p14:tracePt t="35764" x="6502400" y="4200525"/>
          <p14:tracePt t="35769" x="6464300" y="4200525"/>
          <p14:tracePt t="35779" x="6451600" y="4200525"/>
          <p14:tracePt t="35785" x="6399213" y="4213225"/>
          <p14:tracePt t="35795" x="6386513" y="4213225"/>
          <p14:tracePt t="35801" x="6346825" y="4240213"/>
          <p14:tracePt t="35809" x="6321425" y="4240213"/>
          <p14:tracePt t="35817" x="6308725" y="4252913"/>
          <p14:tracePt t="35825" x="6294438" y="4252913"/>
          <p14:tracePt t="35833" x="6269038" y="4252913"/>
          <p14:tracePt t="35842" x="6256338" y="4265613"/>
          <p14:tracePt t="35852" x="6243638" y="4265613"/>
          <p14:tracePt t="35857" x="6230938" y="4278313"/>
          <p14:tracePt t="35865" x="6216650" y="4291013"/>
          <p14:tracePt t="35873" x="6203950" y="4291013"/>
          <p14:tracePt t="35881" x="6191250" y="4291013"/>
          <p14:tracePt t="35890" x="6153150" y="4303713"/>
          <p14:tracePt t="35897" x="6100763" y="4330700"/>
          <p14:tracePt t="35905" x="6061075" y="4330700"/>
          <p14:tracePt t="35913" x="6022975" y="4368800"/>
          <p14:tracePt t="35923" x="5995988" y="4381500"/>
          <p14:tracePt t="35929" x="5905500" y="4408488"/>
          <p14:tracePt t="35938" x="5892800" y="4421188"/>
          <p14:tracePt t="35948" x="5840413" y="4433888"/>
          <p14:tracePt t="35953" x="5789613" y="4446588"/>
          <p14:tracePt t="35961" x="5775325" y="4446588"/>
          <p14:tracePt t="35969" x="5762625" y="4473575"/>
          <p14:tracePt t="36035" x="5749925" y="4473575"/>
          <p14:tracePt t="36046" x="5749925" y="4459288"/>
          <p14:tracePt t="36049" x="5724525" y="4459288"/>
          <p14:tracePt t="36066" x="5697538" y="4459288"/>
          <p14:tracePt t="36074" x="5697538" y="4446588"/>
          <p14:tracePt t="36082" x="5672138" y="4446588"/>
          <p14:tracePt t="36090" x="5646738" y="4446588"/>
          <p14:tracePt t="36097" x="5619750" y="4433888"/>
          <p14:tracePt t="36106" x="5607050" y="4421188"/>
          <p14:tracePt t="36114" x="5568950" y="4421188"/>
          <p14:tracePt t="36122" x="5554663" y="4421188"/>
          <p14:tracePt t="36132" x="5503863" y="4421188"/>
          <p14:tracePt t="36138" x="5491163" y="4421188"/>
          <p14:tracePt t="36145" x="5464175" y="4408488"/>
          <p14:tracePt t="36153" x="5399088" y="4408488"/>
          <p14:tracePt t="36165" x="5386388" y="4408488"/>
          <p14:tracePt t="36169" x="5360988" y="4408488"/>
          <p14:tracePt t="36178" x="5348288" y="4408488"/>
          <p14:tracePt t="36188" x="5308600" y="4381500"/>
          <p14:tracePt t="36193" x="5295900" y="4381500"/>
          <p14:tracePt t="36202" x="5283200" y="4381500"/>
          <p14:tracePt t="36212" x="5270500" y="4381500"/>
          <p14:tracePt t="36217" x="5256213" y="4381500"/>
          <p14:tracePt t="36225" x="5243513" y="4381500"/>
          <p14:tracePt t="36235" x="5218113" y="4381500"/>
          <p14:tracePt t="36242" x="5191125" y="4381500"/>
          <p14:tracePt t="36251" x="5178425" y="4381500"/>
          <p14:tracePt t="36258" x="5165725" y="4381500"/>
          <p14:tracePt t="36265" x="5153025" y="4381500"/>
          <p14:tracePt t="36273" x="5113338" y="4381500"/>
          <p14:tracePt t="36281" x="5087938" y="4381500"/>
          <p14:tracePt t="36290" x="5075238" y="4381500"/>
          <p14:tracePt t="36297" x="5035550" y="4395788"/>
          <p14:tracePt t="36306" x="5022850" y="4395788"/>
          <p14:tracePt t="36314" x="4984750" y="4395788"/>
          <p14:tracePt t="36322" x="4972050" y="4395788"/>
          <p14:tracePt t="36330" x="4957763" y="4395788"/>
          <p14:tracePt t="36337" x="4945063" y="4395788"/>
          <p14:tracePt t="36346" x="4932363" y="4395788"/>
          <p14:tracePt t="36435" x="4957763" y="4395788"/>
          <p14:tracePt t="36442" x="4984750" y="4395788"/>
          <p14:tracePt t="36449" x="4997450" y="4395788"/>
          <p14:tracePt t="36457" x="5022850" y="4381500"/>
          <p14:tracePt t="36466" x="5087938" y="4381500"/>
          <p14:tracePt t="36473" x="5218113" y="4368800"/>
          <p14:tracePt t="36482" x="5399088" y="4343400"/>
          <p14:tracePt t="36489" x="5476875" y="4318000"/>
          <p14:tracePt t="36497" x="5724525" y="4291013"/>
          <p14:tracePt t="36505" x="5775325" y="4278313"/>
          <p14:tracePt t="36516" x="5932488" y="4278313"/>
          <p14:tracePt t="36521" x="5995988" y="4278313"/>
          <p14:tracePt t="36529" x="6048375" y="4278313"/>
          <p14:tracePt t="36537" x="6073775" y="4278313"/>
          <p14:tracePt t="36751" x="6100763" y="4278313"/>
          <p14:tracePt t="36780" x="6113463" y="4278313"/>
          <p14:tracePt t="36786" x="6113463" y="4291013"/>
          <p14:tracePt t="36793" x="6126163" y="4291013"/>
          <p14:tracePt t="36801" x="6126163" y="4303713"/>
          <p14:tracePt t="36810" x="6138863" y="4343400"/>
          <p14:tracePt t="36817" x="6153150" y="4343400"/>
          <p14:tracePt t="36826" x="6178550" y="4368800"/>
          <p14:tracePt t="36834" x="6191250" y="4381500"/>
          <p14:tracePt t="36842" x="6203950" y="4395788"/>
          <p14:tracePt t="36853" x="6216650" y="4395788"/>
          <p14:tracePt t="37006" x="6216650" y="4381500"/>
          <p14:tracePt t="37009" x="6203950" y="4381500"/>
          <p14:tracePt t="37018" x="6191250" y="4381500"/>
          <p14:tracePt t="37027" x="6191250" y="4368800"/>
          <p14:tracePt t="37033" x="6153150" y="4368800"/>
          <p14:tracePt t="37041" x="6138863" y="4368800"/>
          <p14:tracePt t="37050" x="6073775" y="4368800"/>
          <p14:tracePt t="37057" x="6035675" y="4368800"/>
          <p14:tracePt t="37065" x="5932488" y="4368800"/>
          <p14:tracePt t="37074" x="5905500" y="4368800"/>
          <p14:tracePt t="37081" x="5775325" y="4368800"/>
          <p14:tracePt t="37089" x="5711825" y="4368800"/>
          <p14:tracePt t="37097" x="5607050" y="4368800"/>
          <p14:tracePt t="37108" x="5503863" y="4368800"/>
          <p14:tracePt t="37114" x="5451475" y="4368800"/>
          <p14:tracePt t="37125" x="5373688" y="4368800"/>
          <p14:tracePt t="37130" x="5360988" y="4368800"/>
          <p14:tracePt t="37137" x="5283200" y="4368800"/>
          <p14:tracePt t="37145" x="5270500" y="4368800"/>
          <p14:tracePt t="37154" x="5256213" y="4368800"/>
          <p14:tracePt t="37161" x="5243513" y="4368800"/>
          <p14:tracePt t="37203" x="5243513" y="4381500"/>
          <p14:tracePt t="37210" x="5243513" y="4395788"/>
          <p14:tracePt t="37219" x="5243513" y="4408488"/>
          <p14:tracePt t="37228" x="5243513" y="4433888"/>
          <p14:tracePt t="37233" x="5243513" y="4473575"/>
          <p14:tracePt t="37241" x="5243513" y="4511675"/>
          <p14:tracePt t="37249" x="5243513" y="4564063"/>
          <p14:tracePt t="37257" x="5243513" y="4602163"/>
          <p14:tracePt t="37266" x="5270500" y="4679950"/>
          <p14:tracePt t="37273" x="5283200" y="4719638"/>
          <p14:tracePt t="37281" x="5334000" y="4822825"/>
          <p14:tracePt t="37293" x="5348288" y="4862513"/>
          <p14:tracePt t="37297" x="5386388" y="4913313"/>
          <p14:tracePt t="37305" x="5426075" y="4978400"/>
          <p14:tracePt t="37313" x="5438775" y="4978400"/>
          <p14:tracePt t="37330" x="5451475" y="4978400"/>
          <p14:tracePt t="37378" x="5451475" y="4965700"/>
          <p14:tracePt t="37394" x="5451475" y="4953000"/>
          <p14:tracePt t="37435" x="5451475" y="4926013"/>
          <p14:tracePt t="37451" x="5451475" y="4913313"/>
          <p14:tracePt t="37459" x="5451475" y="4900613"/>
          <p14:tracePt t="37465" x="5451475" y="4887913"/>
          <p14:tracePt t="37473" x="5438775" y="4875213"/>
          <p14:tracePt t="37492" x="5438775" y="4862513"/>
          <p14:tracePt t="37501" x="5426075" y="4862513"/>
          <p14:tracePt t="37505" x="5426075" y="4848225"/>
          <p14:tracePt t="37513" x="5411788" y="4848225"/>
          <p14:tracePt t="37523" x="5399088" y="4822825"/>
          <p14:tracePt t="37531" x="5373688" y="4822825"/>
          <p14:tracePt t="37539" x="5360988" y="4797425"/>
          <p14:tracePt t="37546" x="5348288" y="4797425"/>
          <p14:tracePt t="37555" x="5334000" y="4784725"/>
          <p14:tracePt t="37563" x="5321300" y="4770438"/>
          <p14:tracePt t="37569" x="5308600" y="4770438"/>
          <p14:tracePt t="37577" x="5295900" y="4757738"/>
          <p14:tracePt t="37585" x="5270500" y="4757738"/>
          <p14:tracePt t="37593" x="5270500" y="4732338"/>
          <p14:tracePt t="37601" x="5256213" y="4732338"/>
          <p14:tracePt t="37618" x="5243513" y="4732338"/>
          <p14:tracePt t="37658" x="5230813" y="4732338"/>
          <p14:tracePt t="37715" x="5243513" y="4732338"/>
          <p14:tracePt t="37723" x="5256213" y="4732338"/>
          <p14:tracePt t="37730" x="5295900" y="4732338"/>
          <p14:tracePt t="37739" x="5308600" y="4719638"/>
          <p14:tracePt t="37745" x="5399088" y="4706938"/>
          <p14:tracePt t="37753" x="5411788" y="4706938"/>
          <p14:tracePt t="37761" x="5464175" y="4692650"/>
          <p14:tracePt t="37769" x="5476875" y="4667250"/>
          <p14:tracePt t="37777" x="5491163" y="4667250"/>
          <p14:tracePt t="37819" x="5491163" y="4679950"/>
          <p14:tracePt t="37831" x="5491163" y="4692650"/>
          <p14:tracePt t="37833" x="5491163" y="4706938"/>
          <p14:tracePt t="37842" x="5491163" y="4719638"/>
          <p14:tracePt t="37849" x="5491163" y="4732338"/>
          <p14:tracePt t="37857" x="5476875" y="4745038"/>
          <p14:tracePt t="37865" x="5464175" y="4797425"/>
          <p14:tracePt t="37875" x="5451475" y="4810125"/>
          <p14:tracePt t="37881" x="5411788" y="4862513"/>
          <p14:tracePt t="37889" x="5360988" y="4900613"/>
          <p14:tracePt t="37897" x="5334000" y="4913313"/>
          <p14:tracePt t="37908" x="5321300" y="4953000"/>
          <p14:tracePt t="37913" x="5308600" y="4965700"/>
          <p14:tracePt t="37923" x="5295900" y="4991100"/>
          <p14:tracePt t="37932" x="5295900" y="5018088"/>
          <p14:tracePt t="37937" x="5283200" y="5030788"/>
          <p14:tracePt t="37946" x="5256213" y="5056188"/>
          <p14:tracePt t="37955" x="5256213" y="5068888"/>
          <p14:tracePt t="37962" x="5256213" y="5095875"/>
          <p14:tracePt t="37970" x="5256213" y="5108575"/>
          <p14:tracePt t="37977" x="5256213" y="5121275"/>
          <p14:tracePt t="37985" x="5256213" y="5133975"/>
          <p14:tracePt t="37995" x="5243513" y="5159375"/>
          <p14:tracePt t="38002" x="5243513" y="5186363"/>
          <p14:tracePt t="38010" x="5218113" y="5211763"/>
          <p14:tracePt t="38020" x="5191125" y="5251450"/>
          <p14:tracePt t="38025" x="5191125" y="5264150"/>
          <p14:tracePt t="38034" x="5178425" y="5302250"/>
          <p14:tracePt t="38044" x="5178425" y="5314950"/>
          <p14:tracePt t="38099" x="5178425" y="5289550"/>
          <p14:tracePt t="38106" x="5191125" y="5264150"/>
          <p14:tracePt t="38113" x="5191125" y="5224463"/>
          <p14:tracePt t="38124" x="5218113" y="5199063"/>
          <p14:tracePt t="38129" x="5230813" y="5173663"/>
          <p14:tracePt t="38137" x="5230813" y="5133975"/>
          <p14:tracePt t="38145" x="5230813" y="5095875"/>
          <p14:tracePt t="38155" x="5230813" y="5081588"/>
          <p14:tracePt t="38161" x="5230813" y="5043488"/>
          <p14:tracePt t="38170" x="5230813" y="5030788"/>
          <p14:tracePt t="38177" x="5230813" y="5003800"/>
          <p14:tracePt t="38189" x="5230813" y="4991100"/>
          <p14:tracePt t="38193" x="5218113" y="4953000"/>
          <p14:tracePt t="38203" x="5191125" y="4926013"/>
          <p14:tracePt t="38209" x="5191125" y="4900613"/>
          <p14:tracePt t="38217" x="5178425" y="4900613"/>
          <p14:tracePt t="38226" x="5178425" y="4887913"/>
          <p14:tracePt t="38235" x="5165725" y="4875213"/>
          <p14:tracePt t="38242" x="5153025" y="4862513"/>
          <p14:tracePt t="38260" x="5153025" y="4848225"/>
          <p14:tracePt t="38266" x="5140325" y="4848225"/>
          <p14:tracePt t="38289" x="5140325" y="4835525"/>
          <p14:tracePt t="38297" x="5113338" y="4835525"/>
          <p14:tracePt t="38370" x="5127625" y="4835525"/>
          <p14:tracePt t="38378" x="5140325" y="4835525"/>
          <p14:tracePt t="38386" x="5153025" y="4822825"/>
          <p14:tracePt t="38393" x="5165725" y="4822825"/>
          <p14:tracePt t="38401" x="5230813" y="4822825"/>
          <p14:tracePt t="38410" x="5270500" y="4797425"/>
          <p14:tracePt t="38418" x="5373688" y="4784725"/>
          <p14:tracePt t="38426" x="5438775" y="4784725"/>
          <p14:tracePt t="38434" x="5541963" y="4757738"/>
          <p14:tracePt t="38441" x="5594350" y="4732338"/>
          <p14:tracePt t="38449" x="5697538" y="4719638"/>
          <p14:tracePt t="38457" x="5815013" y="4719638"/>
          <p14:tracePt t="38466" x="5827713" y="4706938"/>
          <p14:tracePt t="38473" x="5880100" y="4706938"/>
          <p14:tracePt t="38482" x="5892800" y="4706938"/>
          <p14:tracePt t="38489" x="5905500" y="4706938"/>
          <p14:tracePt t="38498" x="5905500" y="4692650"/>
          <p14:tracePt t="38506" x="5918200" y="4692650"/>
          <p14:tracePt t="38658" x="5932488" y="4692650"/>
          <p14:tracePt t="38671" x="5945188" y="4692650"/>
          <p14:tracePt t="38673" x="5957888" y="4692650"/>
          <p14:tracePt t="38682" x="5983288" y="4692650"/>
          <p14:tracePt t="38690" x="6010275" y="4692650"/>
          <p14:tracePt t="38698" x="6022975" y="4692650"/>
          <p14:tracePt t="38706" x="6061075" y="4692650"/>
          <p14:tracePt t="38713" x="6113463" y="4692650"/>
          <p14:tracePt t="38724" x="6126163" y="4692650"/>
          <p14:tracePt t="38731" x="6138863" y="4692650"/>
          <p14:tracePt t="38739" x="6153150" y="4692650"/>
          <p14:tracePt t="38747" x="6165850" y="4692650"/>
          <p14:tracePt t="38753" x="6178550" y="4692650"/>
          <p14:tracePt t="38761" x="6216650" y="4692650"/>
          <p14:tracePt t="38769" x="6230938" y="4692650"/>
          <p14:tracePt t="38777" x="6281738" y="4692650"/>
          <p14:tracePt t="38786" x="6334125" y="4667250"/>
          <p14:tracePt t="38793" x="6346825" y="4667250"/>
          <p14:tracePt t="38801" x="6424613" y="4654550"/>
          <p14:tracePt t="38810" x="6451600" y="4654550"/>
          <p14:tracePt t="38817" x="6515100" y="4629150"/>
          <p14:tracePt t="38826" x="6542088" y="4629150"/>
          <p14:tracePt t="38833" x="6580188" y="4614863"/>
          <p14:tracePt t="38841" x="6594475" y="4614863"/>
          <p14:tracePt t="38850" x="6607175" y="4614863"/>
          <p14:tracePt t="38858" x="6619875" y="4614863"/>
          <p14:tracePt t="38865" x="6645275" y="4614863"/>
          <p14:tracePt t="38898" x="6645275" y="4602163"/>
          <p14:tracePt t="38910" x="6657975" y="4602163"/>
          <p14:tracePt t="38913" x="6672263" y="4602163"/>
          <p14:tracePt t="38924" x="6684963" y="4602163"/>
          <p14:tracePt t="38930" x="6735763" y="4602163"/>
          <p14:tracePt t="38941" x="6762750" y="4602163"/>
          <p14:tracePt t="38945" x="6827838" y="4576763"/>
          <p14:tracePt t="38955" x="6840538" y="4576763"/>
          <p14:tracePt t="38962" x="6892925" y="4564063"/>
          <p14:tracePt t="38970" x="6918325" y="4564063"/>
          <p14:tracePt t="38978" x="6943725" y="4564063"/>
          <p14:tracePt t="38986" x="6970713" y="4564063"/>
          <p14:tracePt t="38997" x="6983413" y="4564063"/>
          <p14:tracePt t="39001" x="6996113" y="4564063"/>
          <p14:tracePt t="39009" x="7008813" y="4564063"/>
          <p14:tracePt t="39017" x="7035800" y="4564063"/>
          <p14:tracePt t="39034" x="7048500" y="4564063"/>
          <p14:tracePt t="39047" x="7061200" y="4564063"/>
          <p14:tracePt t="39049" x="7073900" y="4564063"/>
          <p14:tracePt t="39057" x="7086600" y="4564063"/>
          <p14:tracePt t="39065" x="7099300" y="4564063"/>
          <p14:tracePt t="39081" x="7113588" y="4564063"/>
          <p14:tracePt t="39092" x="7126288" y="4564063"/>
          <p14:tracePt t="39097" x="7151688" y="4564063"/>
          <p14:tracePt t="39106" x="7164388" y="4564063"/>
          <p14:tracePt t="39113" x="7177088" y="4564063"/>
          <p14:tracePt t="39123" x="7191375" y="4564063"/>
          <p14:tracePt t="39130" x="7204075" y="4564063"/>
          <p14:tracePt t="39139" x="7216775" y="4564063"/>
          <p14:tracePt t="39146" x="7229475" y="4564063"/>
          <p14:tracePt t="39153" x="7256463" y="4564063"/>
          <p14:tracePt t="39162" x="7269163" y="4564063"/>
          <p14:tracePt t="39169" x="7294563" y="4576763"/>
          <p14:tracePt t="39178" x="7307263" y="4576763"/>
          <p14:tracePt t="39186" x="7346950" y="4576763"/>
          <p14:tracePt t="39193" x="7359650" y="4576763"/>
          <p14:tracePt t="39201" x="7372350" y="4602163"/>
          <p14:tracePt t="39210" x="7385050" y="4602163"/>
          <p14:tracePt t="39226" x="7397750" y="4602163"/>
          <p14:tracePt t="39271" x="7412038" y="4602163"/>
          <p14:tracePt t="39299" x="7437438" y="4602163"/>
          <p14:tracePt t="39306" x="7437438" y="4614863"/>
          <p14:tracePt t="39369" x="7450138" y="4614863"/>
          <p14:tracePt t="39394" x="7462838" y="4614863"/>
          <p14:tracePt t="39409" x="7477125" y="4614863"/>
          <p14:tracePt t="39426" x="7489825" y="4614863"/>
          <p14:tracePt t="39434" x="7489825" y="4629150"/>
          <p14:tracePt t="39442" x="7502525" y="4629150"/>
          <p14:tracePt t="39466" x="7515225" y="4629150"/>
          <p14:tracePt t="39579" x="7540625" y="4629150"/>
          <p14:tracePt t="39587" x="7540625" y="4641850"/>
          <p14:tracePt t="39946" x="7527925" y="4641850"/>
          <p14:tracePt t="39978" x="7515225" y="4641850"/>
          <p14:tracePt t="39994" x="7515225" y="4629150"/>
          <p14:tracePt t="40075" x="7502525" y="4629150"/>
          <p14:tracePt t="40100" x="7489825" y="4629150"/>
          <p14:tracePt t="40109" x="7477125" y="4629150"/>
          <p14:tracePt t="40113" x="7477125" y="4614863"/>
          <p14:tracePt t="40124" x="7462838" y="4614863"/>
          <p14:tracePt t="40129" x="7450138" y="4614863"/>
          <p14:tracePt t="40139" x="7397750" y="4589463"/>
          <p14:tracePt t="40145" x="7385050" y="4589463"/>
          <p14:tracePt t="40153" x="7334250" y="4564063"/>
          <p14:tracePt t="40161" x="7307263" y="4564063"/>
          <p14:tracePt t="40169" x="7281863" y="4537075"/>
          <p14:tracePt t="40177" x="7242175" y="4537075"/>
          <p14:tracePt t="40186" x="7216775" y="4524375"/>
          <p14:tracePt t="40195" x="7177088" y="4511675"/>
          <p14:tracePt t="40201" x="7164388" y="4511675"/>
          <p14:tracePt t="40211" x="7126288" y="4486275"/>
          <p14:tracePt t="40218" x="7113588" y="4486275"/>
          <p14:tracePt t="40338" x="7113588" y="4473575"/>
          <p14:tracePt t="40507" x="7099300" y="4459288"/>
          <p14:tracePt t="40522" x="7099300" y="4446588"/>
          <p14:tracePt t="40538" x="7113588" y="4433888"/>
          <p14:tracePt t="40545" x="7126288" y="4433888"/>
          <p14:tracePt t="40553" x="7151688" y="4433888"/>
          <p14:tracePt t="40561" x="7164388" y="4433888"/>
          <p14:tracePt t="40569" x="7191375" y="4433888"/>
          <p14:tracePt t="40577" x="7229475" y="4433888"/>
          <p14:tracePt t="40585" x="7242175" y="4433888"/>
          <p14:tracePt t="40593" x="7269163" y="4433888"/>
          <p14:tracePt t="40602" x="7281863" y="4433888"/>
          <p14:tracePt t="40609" x="7319963" y="4433888"/>
          <p14:tracePt t="40617" x="7334250" y="4433888"/>
          <p14:tracePt t="40626" x="7359650" y="4433888"/>
          <p14:tracePt t="40633" x="7397750" y="4433888"/>
          <p14:tracePt t="40644" x="7437438" y="4433888"/>
          <p14:tracePt t="40649" x="7489825" y="4433888"/>
          <p14:tracePt t="40660" x="7515225" y="4433888"/>
          <p14:tracePt t="40666" x="7618413" y="4433888"/>
          <p14:tracePt t="40673" x="7658100" y="4433888"/>
          <p14:tracePt t="40681" x="7735888" y="4433888"/>
          <p14:tracePt t="40690" x="7775575" y="4433888"/>
          <p14:tracePt t="40697" x="7826375" y="4433888"/>
          <p14:tracePt t="40705" x="7878763" y="4433888"/>
          <p14:tracePt t="40714" x="7891463" y="4433888"/>
          <p14:tracePt t="40723" x="7931150" y="4421188"/>
          <p14:tracePt t="40729" x="7943850" y="4421188"/>
          <p14:tracePt t="40737" x="7956550" y="4421188"/>
          <p14:tracePt t="40762" x="7969250" y="4421188"/>
          <p14:tracePt t="40778" x="7981950" y="4421188"/>
          <p14:tracePt t="40793" x="8008938" y="4433888"/>
          <p14:tracePt t="40802" x="8021638" y="4433888"/>
          <p14:tracePt t="40813" x="8034338" y="4446588"/>
          <p14:tracePt t="40818" x="8047038" y="4446588"/>
          <p14:tracePt t="40827" x="8086725" y="4459288"/>
          <p14:tracePt t="40834" x="8099425" y="4473575"/>
          <p14:tracePt t="40842" x="8124825" y="4473575"/>
          <p14:tracePt t="40849" x="8139113" y="4486275"/>
          <p14:tracePt t="40859" x="8151813" y="4511675"/>
          <p14:tracePt t="40865" x="8202613" y="4511675"/>
          <p14:tracePt t="40873" x="8216900" y="4524375"/>
          <p14:tracePt t="40881" x="8267700" y="4537075"/>
          <p14:tracePt t="40892" x="8345488" y="4537075"/>
          <p14:tracePt t="40898" x="8385175" y="4551363"/>
          <p14:tracePt t="40906" x="8462963" y="4551363"/>
          <p14:tracePt t="40913" x="8488363" y="4551363"/>
          <p14:tracePt t="40922" x="8578850" y="4576763"/>
          <p14:tracePt t="40929" x="8593138" y="4576763"/>
          <p14:tracePt t="40937" x="8643938" y="4589463"/>
          <p14:tracePt t="40945" x="8658225" y="4589463"/>
          <p14:tracePt t="40954" x="8683625" y="4614863"/>
          <p14:tracePt t="40962" x="8696325" y="4614863"/>
          <p14:tracePt t="40970" x="8721725" y="4614863"/>
          <p14:tracePt t="40985" x="8748713" y="4629150"/>
          <p14:tracePt t="40993" x="8761413" y="4641850"/>
          <p14:tracePt t="41001" x="8774113" y="4641850"/>
          <p14:tracePt t="41010" x="8786813" y="4641850"/>
          <p14:tracePt t="41018" x="8799513" y="4641850"/>
          <p14:tracePt t="41028" x="8839200" y="4641850"/>
          <p14:tracePt t="41034" x="8891588" y="4641850"/>
          <p14:tracePt t="41041" x="8904288" y="4641850"/>
          <p14:tracePt t="41049" x="8969375" y="4641850"/>
          <p14:tracePt t="41060" x="9007475" y="4641850"/>
          <p14:tracePt t="41066" x="9085263" y="4629150"/>
          <p14:tracePt t="41074" x="9124950" y="4629150"/>
          <p14:tracePt t="41081" x="9202738" y="4614863"/>
          <p14:tracePt t="41089" x="9255125" y="4614863"/>
          <p14:tracePt t="41098" x="9305925" y="4614863"/>
          <p14:tracePt t="41106" x="9345613" y="4589463"/>
          <p14:tracePt t="41113" x="9383713" y="4589463"/>
          <p14:tracePt t="41122" x="9461500" y="4589463"/>
          <p14:tracePt t="41129" x="9475788" y="4576763"/>
          <p14:tracePt t="41138" x="9540875" y="4576763"/>
          <p14:tracePt t="41146" x="9591675" y="4576763"/>
          <p14:tracePt t="41154" x="9631363" y="4576763"/>
          <p14:tracePt t="41162" x="9682163" y="4576763"/>
          <p14:tracePt t="41170" x="9721850" y="4576763"/>
          <p14:tracePt t="41178" x="9774238" y="4576763"/>
          <p14:tracePt t="41192" x="9786938" y="4576763"/>
          <p14:tracePt t="41194" x="9825038" y="4576763"/>
          <p14:tracePt t="41202" x="9839325" y="4576763"/>
          <p14:tracePt t="41209" x="9890125" y="4576763"/>
          <p14:tracePt t="41217" x="9917113" y="4576763"/>
          <p14:tracePt t="41227" x="9929813" y="4576763"/>
          <p14:tracePt t="41234" x="9982200" y="4576763"/>
          <p14:tracePt t="41244" x="9994900" y="4576763"/>
          <p14:tracePt t="41253" x="10007600" y="4576763"/>
          <p14:tracePt t="41260" x="10033000" y="4576763"/>
          <p14:tracePt t="41275" x="10045700" y="4576763"/>
          <p14:tracePt t="41354" x="10045700" y="4564063"/>
          <p14:tracePt t="41370" x="10020300" y="4564063"/>
          <p14:tracePt t="41379" x="9994900" y="4564063"/>
          <p14:tracePt t="41385" x="9929813" y="4564063"/>
          <p14:tracePt t="41393" x="9799638" y="4564063"/>
          <p14:tracePt t="41402" x="9591675" y="4564063"/>
          <p14:tracePt t="41409" x="9540875" y="4564063"/>
          <p14:tracePt t="41418" x="9488488" y="4564063"/>
          <p14:tracePt t="41426" x="9410700" y="4564063"/>
          <p14:tracePt t="41433" x="9332913" y="4564063"/>
          <p14:tracePt t="41442" x="9255125" y="4564063"/>
          <p14:tracePt t="41451" x="9085263" y="4564063"/>
          <p14:tracePt t="41458" x="9007475" y="4564063"/>
          <p14:tracePt t="41465" x="8826500" y="4564063"/>
          <p14:tracePt t="41473" x="8683625" y="4564063"/>
          <p14:tracePt t="41482" x="8631238" y="4564063"/>
          <p14:tracePt t="41489" x="8528050" y="4576763"/>
          <p14:tracePt t="41497" x="8515350" y="4576763"/>
          <p14:tracePt t="41508" x="8437563" y="4576763"/>
          <p14:tracePt t="41513" x="8410575" y="4589463"/>
          <p14:tracePt t="41521" x="8345488" y="4614863"/>
          <p14:tracePt t="41530" x="8307388" y="4629150"/>
          <p14:tracePt t="41537" x="8294688" y="4629150"/>
          <p14:tracePt t="41545" x="8267700" y="4641850"/>
          <p14:tracePt t="41553" x="8267700" y="4654550"/>
          <p14:tracePt t="41570" x="8255000" y="4667250"/>
          <p14:tracePt t="41582" x="8255000" y="4692650"/>
          <p14:tracePt t="41585" x="8229600" y="4692650"/>
          <p14:tracePt t="41593" x="8229600" y="4706938"/>
          <p14:tracePt t="41601" x="8216900" y="4706938"/>
          <p14:tracePt t="41609" x="8216900" y="4719638"/>
          <p14:tracePt t="41619" x="8202613" y="4719638"/>
          <p14:tracePt t="41625" x="8202613" y="4732338"/>
          <p14:tracePt t="41633" x="8189913" y="4745038"/>
          <p14:tracePt t="41647" x="8177213" y="4745038"/>
          <p14:tracePt t="41649" x="8177213" y="4757738"/>
          <p14:tracePt t="41658" x="8164513" y="4757738"/>
          <p14:tracePt t="41671" x="8151813" y="4770438"/>
          <p14:tracePt t="41698" x="8151813" y="4797425"/>
          <p14:tracePt t="41706" x="8139113" y="4797425"/>
          <p14:tracePt t="41714" x="8139113" y="4810125"/>
          <p14:tracePt t="41721" x="8112125" y="4810125"/>
          <p14:tracePt t="41729" x="8112125" y="4822825"/>
          <p14:tracePt t="41738" x="8099425" y="4822825"/>
          <p14:tracePt t="41745" x="8099425" y="4835525"/>
          <p14:tracePt t="41753" x="8086725" y="4835525"/>
          <p14:tracePt t="41761" x="8086725" y="4848225"/>
          <p14:tracePt t="41770" x="8074025" y="4862513"/>
          <p14:tracePt t="41778" x="8059738" y="4875213"/>
          <p14:tracePt t="41785" x="8021638" y="4900613"/>
          <p14:tracePt t="41794" x="8008938" y="4900613"/>
          <p14:tracePt t="41802" x="7996238" y="4913313"/>
          <p14:tracePt t="41810" x="7981950" y="4913313"/>
          <p14:tracePt t="41817" x="7969250" y="4913313"/>
          <p14:tracePt t="41826" x="7956550" y="4913313"/>
          <p14:tracePt t="41834" x="7943850" y="4913313"/>
          <p14:tracePt t="41845" x="7918450" y="4913313"/>
          <p14:tracePt t="41849" x="7904163" y="4913313"/>
          <p14:tracePt t="41857" x="7891463" y="4913313"/>
          <p14:tracePt t="41865" x="7878763" y="4913313"/>
          <p14:tracePt t="41873" x="7853363" y="4913313"/>
          <p14:tracePt t="41896" x="7813675" y="4913313"/>
          <p14:tracePt t="41899" x="7800975" y="4913313"/>
          <p14:tracePt t="41906" x="7788275" y="4913313"/>
          <p14:tracePt t="41913" x="7775575" y="4913313"/>
          <p14:tracePt t="41924" x="7761288" y="4913313"/>
          <p14:tracePt t="41929" x="7723188" y="4913313"/>
          <p14:tracePt t="41937" x="7710488" y="4913313"/>
          <p14:tracePt t="41946" x="7683500" y="4913313"/>
          <p14:tracePt t="41954" x="7670800" y="4913313"/>
          <p14:tracePt t="41962" x="7632700" y="4913313"/>
          <p14:tracePt t="41969" x="7605713" y="4913313"/>
          <p14:tracePt t="41977" x="7567613" y="4913313"/>
          <p14:tracePt t="41985" x="7489825" y="4900613"/>
          <p14:tracePt t="41993" x="7450138" y="4887913"/>
          <p14:tracePt t="42001" x="7372350" y="4862513"/>
          <p14:tracePt t="42010" x="7359650" y="4862513"/>
          <p14:tracePt t="42017" x="7281863" y="4835525"/>
          <p14:tracePt t="42028" x="7269163" y="4810125"/>
          <p14:tracePt t="42033" x="7204075" y="4797425"/>
          <p14:tracePt t="42047" x="7164388" y="4784725"/>
          <p14:tracePt t="42049" x="7086600" y="4757738"/>
          <p14:tracePt t="42061" x="6970713" y="4719638"/>
          <p14:tracePt t="42065" x="6931025" y="4679950"/>
          <p14:tracePt t="42075" x="6800850" y="4629150"/>
          <p14:tracePt t="42082" x="6735763" y="4629150"/>
          <p14:tracePt t="42090" x="6632575" y="4614863"/>
          <p14:tracePt t="42097" x="6580188" y="4614863"/>
          <p14:tracePt t="42106" x="6477000" y="4589463"/>
          <p14:tracePt t="42114" x="6411913" y="4564063"/>
          <p14:tracePt t="42122" x="6386513" y="4564063"/>
          <p14:tracePt t="42129" x="6346825" y="4564063"/>
          <p14:tracePt t="42138" x="6334125" y="4564063"/>
          <p14:tracePt t="42145" x="6321425" y="4551363"/>
          <p14:tracePt t="42242" x="6334125" y="4551363"/>
          <p14:tracePt t="42250" x="6346825" y="4551363"/>
          <p14:tracePt t="42259" x="6386513" y="4576763"/>
          <p14:tracePt t="42269" x="6399213" y="4589463"/>
          <p14:tracePt t="42273" x="6451600" y="4602163"/>
          <p14:tracePt t="42284" x="6464300" y="4614863"/>
          <p14:tracePt t="42291" x="6529388" y="4641850"/>
          <p14:tracePt t="42297" x="6542088" y="4654550"/>
          <p14:tracePt t="42305" x="6594475" y="4667250"/>
          <p14:tracePt t="42313" x="6632575" y="4706938"/>
          <p14:tracePt t="42322" x="6645275" y="4719638"/>
          <p14:tracePt t="42330" x="6657975" y="4732338"/>
          <p14:tracePt t="42338" x="6657975" y="4745038"/>
          <p14:tracePt t="42346" x="6657975" y="4757738"/>
          <p14:tracePt t="42355" x="6657975" y="4784725"/>
          <p14:tracePt t="42363" x="6657975" y="4797425"/>
          <p14:tracePt t="42370" x="6657975" y="4810125"/>
          <p14:tracePt t="42391" x="6645275" y="4822825"/>
          <p14:tracePt t="42404" x="6632575" y="4822825"/>
          <p14:tracePt t="42410" x="6619875" y="4822825"/>
          <p14:tracePt t="42417" x="6607175" y="4835525"/>
          <p14:tracePt t="42428" x="6594475" y="4835525"/>
          <p14:tracePt t="42434" x="6567488" y="4835525"/>
          <p14:tracePt t="42445" x="6554788" y="4835525"/>
          <p14:tracePt t="42450" x="6542088" y="4835525"/>
          <p14:tracePt t="42458" x="6489700" y="4835525"/>
          <p14:tracePt t="42466" x="6477000" y="4835525"/>
          <p14:tracePt t="42475" x="6424613" y="4835525"/>
          <p14:tracePt t="42484" x="6411913" y="4835525"/>
          <p14:tracePt t="42489" x="6359525" y="4835525"/>
          <p14:tracePt t="42497" x="6334125" y="4835525"/>
          <p14:tracePt t="42508" x="6294438" y="4835525"/>
          <p14:tracePt t="42513" x="6281738" y="4835525"/>
          <p14:tracePt t="42582" x="6269038" y="4835525"/>
          <p14:tracePt t="42605" x="6256338" y="4835525"/>
          <p14:tracePt t="42617" x="6243638" y="4835525"/>
          <p14:tracePt t="42635" x="6230938" y="4835525"/>
          <p14:tracePt t="42641" x="6203950" y="4835525"/>
          <p14:tracePt t="42650" x="6191250" y="4835525"/>
          <p14:tracePt t="42660" x="6178550" y="4835525"/>
          <p14:tracePt t="42666" x="6165850" y="4835525"/>
          <p14:tracePt t="42675" x="6138863" y="4848225"/>
          <p14:tracePt t="42685" x="6073775" y="4875213"/>
          <p14:tracePt t="42690" x="6048375" y="4875213"/>
          <p14:tracePt t="42699" x="5983288" y="4875213"/>
          <p14:tracePt t="42706" x="5957888" y="4887913"/>
          <p14:tracePt t="42713" x="5880100" y="4887913"/>
          <p14:tracePt t="42722" x="5853113" y="4887913"/>
          <p14:tracePt t="42730" x="5789613" y="4913313"/>
          <p14:tracePt t="42738" x="5775325" y="4913313"/>
          <p14:tracePt t="42745" x="5724525" y="4926013"/>
          <p14:tracePt t="42753" x="5672138" y="4926013"/>
          <p14:tracePt t="42762" x="5659438" y="4926013"/>
          <p14:tracePt t="42769" x="5607050" y="4940300"/>
          <p14:tracePt t="42779" x="5594350" y="4940300"/>
          <p14:tracePt t="42785" x="5541963" y="4940300"/>
          <p14:tracePt t="42796" x="5529263" y="4940300"/>
          <p14:tracePt t="42801" x="5476875" y="4940300"/>
          <p14:tracePt t="42816" x="5464175" y="4940300"/>
          <p14:tracePt t="42817" x="5426075" y="4940300"/>
          <p14:tracePt t="42825" x="5399088" y="4940300"/>
          <p14:tracePt t="42833" x="5386388" y="4940300"/>
          <p14:tracePt t="42843" x="5348288" y="4940300"/>
          <p14:tracePt t="42849" x="5334000" y="4940300"/>
          <p14:tracePt t="42863" x="5321300" y="4940300"/>
          <p14:tracePt t="42866" x="5308600" y="4953000"/>
          <p14:tracePt t="42882" x="5295900" y="4953000"/>
          <p14:tracePt t="42896" x="5270500" y="4953000"/>
          <p14:tracePt t="42898" x="5256213" y="4953000"/>
          <p14:tracePt t="42905" x="5256213" y="4965700"/>
          <p14:tracePt t="42913" x="5243513" y="4965700"/>
          <p14:tracePt t="42930" x="5230813" y="4965700"/>
          <p14:tracePt t="42938" x="5218113" y="4965700"/>
          <p14:tracePt t="42954" x="5205413" y="4991100"/>
          <p14:tracePt t="42962" x="5191125" y="4991100"/>
          <p14:tracePt t="42970" x="5165725" y="4991100"/>
          <p14:tracePt t="42977" x="5165725" y="5003800"/>
          <p14:tracePt t="42996" x="5153025" y="5003800"/>
          <p14:tracePt t="43306" x="5153025" y="4978400"/>
          <p14:tracePt t="43338" x="5178425" y="4978400"/>
          <p14:tracePt t="43355" x="5178425" y="4965700"/>
          <p14:tracePt t="54347" x="5165725" y="4965700"/>
          <p14:tracePt t="54362" x="5153025" y="4965700"/>
          <p14:tracePt t="54561" x="5153025" y="4953000"/>
          <p14:tracePt t="57490" x="5153025" y="4965700"/>
          <p14:tracePt t="57498" x="5153025" y="4991100"/>
          <p14:tracePt t="57506" x="5153025" y="5003800"/>
          <p14:tracePt t="57521" x="5153025" y="5018088"/>
          <p14:tracePt t="57542" x="5178425" y="5030788"/>
          <p14:tracePt t="57601" x="5178425" y="5043488"/>
          <p14:tracePt t="58203" x="5165725" y="5043488"/>
          <p14:tracePt t="74422" x="5165725" y="5018088"/>
          <p14:tracePt t="74425" x="5218113" y="4991100"/>
          <p14:tracePt t="74433" x="5295900" y="4991100"/>
          <p14:tracePt t="74442" x="5308600" y="4991100"/>
          <p14:tracePt t="74450" x="5321300" y="4991100"/>
          <p14:tracePt t="74458" x="5334000" y="5003800"/>
          <p14:tracePt t="74466" x="5373688" y="5030788"/>
          <p14:tracePt t="74474" x="5386388" y="5030788"/>
          <p14:tracePt t="74482" x="5399088" y="5043488"/>
          <p14:tracePt t="74538" x="5411788" y="5043488"/>
          <p14:tracePt t="74546" x="5411788" y="5056188"/>
          <p14:tracePt t="74565" x="5426075" y="5056188"/>
          <p14:tracePt t="74571" x="5438775" y="5056188"/>
          <p14:tracePt t="74590" x="5438775" y="5068888"/>
          <p14:tracePt t="74666" x="5438775" y="5081588"/>
          <p14:tracePt t="74681" x="5426075" y="5095875"/>
          <p14:tracePt t="74689" x="5411788" y="5095875"/>
          <p14:tracePt t="74697" x="5360988" y="5133975"/>
          <p14:tracePt t="74705" x="5348288" y="5133975"/>
          <p14:tracePt t="74714" x="5295900" y="5173663"/>
          <p14:tracePt t="74721" x="5243513" y="5186363"/>
          <p14:tracePt t="74730" x="5218113" y="5199063"/>
          <p14:tracePt t="74738" x="5191125" y="5199063"/>
          <p14:tracePt t="74745" x="5178425" y="5199063"/>
          <p14:tracePt t="74778" x="5165725" y="5199063"/>
          <p14:tracePt t="74822" x="5153025" y="5199063"/>
          <p14:tracePt t="74906" x="5165725" y="5199063"/>
          <p14:tracePt t="74914" x="5178425" y="5199063"/>
          <p14:tracePt t="74921" x="5230813" y="5199063"/>
          <p14:tracePt t="74929" x="5243513" y="5186363"/>
          <p14:tracePt t="74938" x="5295900" y="5186363"/>
          <p14:tracePt t="74946" x="5321300" y="5186363"/>
          <p14:tracePt t="74956" x="5360988" y="5186363"/>
          <p14:tracePt t="74961" x="5373688" y="5186363"/>
          <p14:tracePt t="74970" x="5386388" y="5186363"/>
          <p14:tracePt t="74978" x="5399088" y="5186363"/>
          <p14:tracePt t="74986" x="5426075" y="5186363"/>
          <p14:tracePt t="75147" x="5426075" y="5199063"/>
          <p14:tracePt t="75154" x="5411788" y="5199063"/>
          <p14:tracePt t="75162" x="5411788" y="5211763"/>
          <p14:tracePt t="75171" x="5411788" y="5224463"/>
          <p14:tracePt t="75178" x="5411788" y="5237163"/>
          <p14:tracePt t="75186" x="5426075" y="5276850"/>
          <p14:tracePt t="75201" x="5426075" y="5289550"/>
          <p14:tracePt t="75211" x="5438775" y="5289550"/>
          <p14:tracePt t="75218" x="5438775" y="5302250"/>
          <p14:tracePt t="75225" x="5438775" y="5314950"/>
          <p14:tracePt t="75233" x="5451475" y="5341938"/>
          <p14:tracePt t="75241" x="5464175" y="5354638"/>
          <p14:tracePt t="75249" x="5464175" y="5367338"/>
          <p14:tracePt t="75257" x="5476875" y="5367338"/>
          <p14:tracePt t="75266" x="5491163" y="5380038"/>
          <p14:tracePt t="75273" x="5529263" y="5380038"/>
          <p14:tracePt t="75290" x="5541963" y="5380038"/>
          <p14:tracePt t="75304" x="5554663" y="5380038"/>
          <p14:tracePt t="75306" x="5568950" y="5380038"/>
          <p14:tracePt t="75314" x="5581650" y="5380038"/>
          <p14:tracePt t="75322" x="5619750" y="5380038"/>
          <p14:tracePt t="75330" x="5632450" y="5380038"/>
          <p14:tracePt t="75338" x="5659438" y="5380038"/>
          <p14:tracePt t="75346" x="5659438" y="5392738"/>
          <p14:tracePt t="75354" x="5697538" y="5407025"/>
          <p14:tracePt t="75362" x="5737225" y="5432425"/>
          <p14:tracePt t="75369" x="5737225" y="5445125"/>
          <p14:tracePt t="75377" x="5762625" y="5457825"/>
          <p14:tracePt t="75385" x="5775325" y="5470525"/>
          <p14:tracePt t="75394" x="5815013" y="5510213"/>
          <p14:tracePt t="75405" x="5815013" y="5535613"/>
          <p14:tracePt t="75409" x="5840413" y="5562600"/>
          <p14:tracePt t="75419" x="5867400" y="5613400"/>
          <p14:tracePt t="75425" x="5880100" y="5613400"/>
          <p14:tracePt t="75433" x="5892800" y="5626100"/>
          <p14:tracePt t="75441" x="5892800" y="5640388"/>
          <p14:tracePt t="75451" x="5905500" y="5665788"/>
          <p14:tracePt t="75458" x="5905500" y="5678488"/>
          <p14:tracePt t="75466" x="5905500" y="5691188"/>
          <p14:tracePt t="75473" x="5932488" y="5691188"/>
          <p14:tracePt t="75489" x="5932488" y="5703888"/>
          <p14:tracePt t="75501" x="5932488" y="5718175"/>
          <p14:tracePt t="75519" x="5932488" y="5730875"/>
          <p14:tracePt t="75521" x="5932488" y="5743575"/>
          <p14:tracePt t="75530" x="5932488" y="5756275"/>
          <p14:tracePt t="75538" x="5932488" y="5781675"/>
          <p14:tracePt t="75546" x="5932488" y="5795963"/>
          <p14:tracePt t="75553" x="5932488" y="5808663"/>
          <p14:tracePt t="75561" x="5932488" y="5821363"/>
          <p14:tracePt t="75570" x="5932488" y="5834063"/>
          <p14:tracePt t="75646" x="5945188" y="5834063"/>
          <p14:tracePt t="75649" x="5957888" y="5834063"/>
          <p14:tracePt t="75660" x="5970588" y="5834063"/>
          <p14:tracePt t="75666" x="5983288" y="5834063"/>
          <p14:tracePt t="75673" x="5995988" y="5846763"/>
          <p14:tracePt t="75682" x="6010275" y="5846763"/>
          <p14:tracePt t="75689" x="6061075" y="5846763"/>
          <p14:tracePt t="75698" x="6100763" y="5846763"/>
          <p14:tracePt t="75705" x="6126163" y="5873750"/>
          <p14:tracePt t="75714" x="6191250" y="5873750"/>
          <p14:tracePt t="75721" x="6243638" y="5873750"/>
          <p14:tracePt t="75729" x="6281738" y="5873750"/>
          <p14:tracePt t="75737" x="6334125" y="5873750"/>
          <p14:tracePt t="75746" x="6346825" y="5873750"/>
          <p14:tracePt t="75802" x="6346825" y="5886450"/>
          <p14:tracePt t="75826" x="6346825" y="5899150"/>
          <p14:tracePt t="75834" x="6308725" y="5911850"/>
          <p14:tracePt t="75842" x="6294438" y="5924550"/>
          <p14:tracePt t="75852" x="6243638" y="5976938"/>
          <p14:tracePt t="75857" x="6203950" y="6002338"/>
          <p14:tracePt t="75865" x="6100763" y="6092825"/>
          <p14:tracePt t="75873" x="6010275" y="6157913"/>
          <p14:tracePt t="75882" x="5970588" y="6170613"/>
          <p14:tracePt t="75905" x="5827713" y="6248400"/>
          <p14:tracePt t="75913" x="5802313" y="6248400"/>
          <p14:tracePt t="75921" x="5802313" y="6262688"/>
          <p14:tracePt t="75930" x="5789613" y="6262688"/>
          <p14:tracePt t="75937" x="5789613" y="6275388"/>
          <p14:tracePt t="75946" x="5789613" y="6288088"/>
          <p14:tracePt t="75953" x="5789613" y="6300788"/>
          <p14:tracePt t="75961" x="5789613" y="6326188"/>
          <p14:tracePt t="75970" x="5789613" y="6340475"/>
          <p14:tracePt t="75977" x="5789613" y="6353175"/>
          <p14:tracePt t="75985" x="5789613" y="6365875"/>
          <p14:tracePt t="75993" x="5789613" y="6378575"/>
          <p14:tracePt t="76001" x="5802313" y="6418263"/>
          <p14:tracePt t="76010" x="5815013" y="6430963"/>
          <p14:tracePt t="76017" x="5840413" y="6456363"/>
          <p14:tracePt t="76026" x="5840413" y="6481763"/>
          <p14:tracePt t="76033" x="5880100" y="6508750"/>
          <p14:tracePt t="76042" x="5892800" y="6546850"/>
          <p14:tracePt t="76049" x="5957888" y="6599238"/>
          <p14:tracePt t="76058" x="5995988" y="6664325"/>
          <p14:tracePt t="76065" x="6010275" y="6702425"/>
          <p14:tracePt t="76073" x="6048375" y="6754813"/>
          <p14:tracePt t="76082" x="6061075" y="6792913"/>
          <p14:tracePt t="76089" x="6100763" y="6845300"/>
          <p14:tracePt t="76097" x="6100763" y="6884988"/>
          <p14:tracePt t="76105" x="6138863" y="6935788"/>
          <p14:tracePt t="76114" x="6165850" y="6962775"/>
          <p14:tracePt t="76121" x="6165850" y="7000875"/>
          <p14:tracePt t="76129" x="6178550" y="7026275"/>
          <p14:tracePt t="76139" x="6191250" y="7026275"/>
          <p14:tracePt t="76145" x="6191250" y="7040563"/>
          <p14:tracePt t="76162" x="6203950" y="7040563"/>
          <p14:tracePt t="76194" x="6216650" y="7040563"/>
          <p14:tracePt t="76211" x="6230938" y="7013575"/>
          <p14:tracePt t="76221" x="6230938" y="7000875"/>
          <p14:tracePt t="76225" x="6230938" y="6988175"/>
          <p14:tracePt t="76233" x="6230938" y="6975475"/>
          <p14:tracePt t="76241" x="6230938" y="6962775"/>
          <p14:tracePt t="76249" x="6230938" y="6948488"/>
          <p14:tracePt t="76258" x="6230938" y="6935788"/>
          <p14:tracePt t="76267" x="6230938" y="6910388"/>
          <p14:tracePt t="76273" x="6230938" y="6897688"/>
          <p14:tracePt t="76282" x="6216650" y="6884988"/>
          <p14:tracePt t="76289" x="6203950" y="6858000"/>
          <p14:tracePt t="76298" x="6203950" y="6832600"/>
          <p14:tracePt t="76305" x="6165850" y="6807200"/>
          <p14:tracePt t="76314" x="6126163" y="6767513"/>
          <p14:tracePt t="76321" x="6113463" y="6754813"/>
          <p14:tracePt t="76329" x="6088063" y="6715125"/>
          <p14:tracePt t="76337" x="6073775" y="6702425"/>
          <p14:tracePt t="76346" x="6048375" y="6677025"/>
          <p14:tracePt t="76353" x="6035675" y="6677025"/>
          <p14:tracePt t="76362" x="6035675" y="6637338"/>
          <p14:tracePt t="76369" x="6022975" y="6624638"/>
          <p14:tracePt t="76387" x="6010275" y="6624638"/>
          <p14:tracePt t="76393" x="6010275" y="6611938"/>
          <p14:tracePt t="76442" x="5995988" y="6611938"/>
          <p14:tracePt t="76450" x="5983288" y="6611938"/>
          <p14:tracePt t="76457" x="5957888" y="6624638"/>
          <p14:tracePt t="76465" x="5932488" y="6651625"/>
          <p14:tracePt t="76473" x="5892800" y="6677025"/>
          <p14:tracePt t="76484" x="5880100" y="6715125"/>
          <p14:tracePt t="76489" x="5840413" y="6807200"/>
          <p14:tracePt t="76499" x="5815013" y="6819900"/>
          <p14:tracePt t="76505" x="5802313" y="6884988"/>
          <p14:tracePt t="76513" x="5789613" y="6935788"/>
          <p14:tracePt t="76522" x="5789613" y="6975475"/>
          <p14:tracePt t="76531" x="5789613" y="7026275"/>
          <p14:tracePt t="76538" x="5789613" y="7040563"/>
          <p14:tracePt t="76549" x="5815013" y="7091363"/>
          <p14:tracePt t="76553" x="5840413" y="7104063"/>
          <p14:tracePt t="76561" x="5853113" y="7143750"/>
          <p14:tracePt t="76571" x="5880100" y="7156450"/>
          <p14:tracePt t="76578" x="5905500" y="7169150"/>
          <p14:tracePt t="76586" x="5932488" y="7169150"/>
          <p14:tracePt t="76595" x="5945188" y="7169150"/>
          <p14:tracePt t="76601" x="5995988" y="7169150"/>
          <p14:tracePt t="76610" x="6010275" y="7169150"/>
          <p14:tracePt t="76617" x="6088063" y="7169150"/>
          <p14:tracePt t="76626" x="6113463" y="7156450"/>
          <p14:tracePt t="76635" x="6230938" y="7104063"/>
          <p14:tracePt t="76641" x="6281738" y="7065963"/>
          <p14:tracePt t="76650" x="6321425" y="7053263"/>
          <p14:tracePt t="76659" x="6373813" y="7013575"/>
          <p14:tracePt t="76668" x="6399213" y="7000875"/>
          <p14:tracePt t="76673" x="6424613" y="6948488"/>
          <p14:tracePt t="76682" x="6424613" y="6910388"/>
          <p14:tracePt t="76689" x="6451600" y="6858000"/>
          <p14:tracePt t="76702" x="6451600" y="6807200"/>
          <p14:tracePt t="76707" x="6451600" y="6792913"/>
          <p14:tracePt t="76713" x="6411913" y="6715125"/>
          <p14:tracePt t="76721" x="6399213" y="6702425"/>
          <p14:tracePt t="76730" x="6359525" y="6651625"/>
          <p14:tracePt t="76737" x="6346825" y="6637338"/>
          <p14:tracePt t="76746" x="6308725" y="6586538"/>
          <p14:tracePt t="76754" x="6269038" y="6559550"/>
          <p14:tracePt t="76761" x="6216650" y="6508750"/>
          <p14:tracePt t="76769" x="6126163" y="6469063"/>
          <p14:tracePt t="76777" x="6100763" y="6443663"/>
          <p14:tracePt t="76785" x="5983288" y="6430963"/>
          <p14:tracePt t="76795" x="5957888" y="6403975"/>
          <p14:tracePt t="76803" x="5840413" y="6391275"/>
          <p14:tracePt t="76809" x="5789613" y="6391275"/>
          <p14:tracePt t="76817" x="5684838" y="6365875"/>
          <p14:tracePt t="76826" x="5646738" y="6365875"/>
          <p14:tracePt t="76833" x="5541963" y="6365875"/>
          <p14:tracePt t="76847" x="5491163" y="6365875"/>
          <p14:tracePt t="76850" x="5451475" y="6365875"/>
          <p14:tracePt t="76858" x="5373688" y="6391275"/>
          <p14:tracePt t="76865" x="5360988" y="6430963"/>
          <p14:tracePt t="76873" x="5321300" y="6469063"/>
          <p14:tracePt t="76882" x="5308600" y="6481763"/>
          <p14:tracePt t="76902" x="5270500" y="6624638"/>
          <p14:tracePt t="76906" x="5243513" y="6664325"/>
          <p14:tracePt t="76915" x="5243513" y="6742113"/>
          <p14:tracePt t="76921" x="5243513" y="6792913"/>
          <p14:tracePt t="76929" x="5243513" y="6870700"/>
          <p14:tracePt t="76937" x="5256213" y="6935788"/>
          <p14:tracePt t="76948" x="5283200" y="7040563"/>
          <p14:tracePt t="76955" x="5295900" y="7078663"/>
          <p14:tracePt t="76961" x="5360988" y="7181850"/>
          <p14:tracePt t="76969" x="5399088" y="7273925"/>
          <p14:tracePt t="76977" x="5426075" y="7286625"/>
          <p14:tracePt t="76987" x="5476875" y="7364413"/>
          <p14:tracePt t="76993" x="5516563" y="7402513"/>
          <p14:tracePt t="77001" x="5568950" y="7442200"/>
          <p14:tracePt t="77010" x="5607050" y="7454900"/>
          <p14:tracePt t="77017" x="5659438" y="7493000"/>
          <p14:tracePt t="77025" x="5749925" y="7532688"/>
          <p14:tracePt t="77036" x="5775325" y="7532688"/>
          <p14:tracePt t="77041" x="5880100" y="7532688"/>
          <p14:tracePt t="77050" x="5918200" y="7532688"/>
          <p14:tracePt t="77058" x="6022975" y="7532688"/>
          <p14:tracePt t="77066" x="6048375" y="7532688"/>
          <p14:tracePt t="77074" x="6138863" y="7507288"/>
          <p14:tracePt t="77084" x="6178550" y="7493000"/>
          <p14:tracePt t="77089" x="6230938" y="7454900"/>
          <p14:tracePt t="77100" x="6269038" y="7415213"/>
          <p14:tracePt t="77106" x="6281738" y="7415213"/>
          <p14:tracePt t="77115" x="6321425" y="7377113"/>
          <p14:tracePt t="77123" x="6321425" y="7364413"/>
          <p14:tracePt t="77129" x="6334125" y="7337425"/>
          <p14:tracePt t="77137" x="6334125" y="7312025"/>
          <p14:tracePt t="77146" x="6334125" y="7286625"/>
          <p14:tracePt t="77154" x="6334125" y="7246938"/>
          <p14:tracePt t="77162" x="6334125" y="7234238"/>
          <p14:tracePt t="77172" x="6334125" y="7181850"/>
          <p14:tracePt t="77177" x="6334125" y="7169150"/>
          <p14:tracePt t="77185" x="6294438" y="7143750"/>
          <p14:tracePt t="77194" x="6294438" y="7104063"/>
          <p14:tracePt t="77204" x="6281738" y="7065963"/>
          <p14:tracePt t="77210" x="6256338" y="7040563"/>
          <p14:tracePt t="77218" x="6216650" y="6975475"/>
          <p14:tracePt t="77225" x="6138863" y="6910388"/>
          <p14:tracePt t="77232" x="6100763" y="6897688"/>
          <p14:tracePt t="77241" x="6010275" y="6832600"/>
          <p14:tracePt t="77250" x="5983288" y="6819900"/>
          <p14:tracePt t="77257" x="5867400" y="6767513"/>
          <p14:tracePt t="77268" x="5815013" y="6754813"/>
          <p14:tracePt t="77273" x="5724525" y="6715125"/>
          <p14:tracePt t="77283" x="5607050" y="6664325"/>
          <p14:tracePt t="77289" x="5581650" y="6664325"/>
          <p14:tracePt t="77300" x="5529263" y="6664325"/>
          <p14:tracePt t="77309" x="5503863" y="6664325"/>
          <p14:tracePt t="77313" x="5464175" y="6664325"/>
          <p14:tracePt t="77321" x="5426075" y="6664325"/>
          <p14:tracePt t="77333" x="5386388" y="6664325"/>
          <p14:tracePt t="77339" x="5373688" y="6664325"/>
          <p14:tracePt t="77345" x="5348288" y="6689725"/>
          <p14:tracePt t="77353" x="5308600" y="6702425"/>
          <p14:tracePt t="77361" x="5295900" y="6715125"/>
          <p14:tracePt t="77370" x="5256213" y="6754813"/>
          <p14:tracePt t="77378" x="5243513" y="6780213"/>
          <p14:tracePt t="77386" x="5205413" y="6819900"/>
          <p14:tracePt t="77393" x="5191125" y="6858000"/>
          <p14:tracePt t="77401" x="5165725" y="6910388"/>
          <p14:tracePt t="77410" x="5153025" y="6975475"/>
          <p14:tracePt t="77418" x="5153025" y="6988175"/>
          <p14:tracePt t="77426" x="5153025" y="7053263"/>
          <p14:tracePt t="77437" x="5153025" y="7091363"/>
          <p14:tracePt t="77442" x="5153025" y="7143750"/>
          <p14:tracePt t="77449" x="5178425" y="7156450"/>
          <p14:tracePt t="77457" x="5191125" y="7221538"/>
          <p14:tracePt t="77468" x="5205413" y="7246938"/>
          <p14:tracePt t="77473" x="5243513" y="7286625"/>
          <p14:tracePt t="77484" x="5308600" y="7351713"/>
          <p14:tracePt t="77489" x="5348288" y="7364413"/>
          <p14:tracePt t="77497" x="5426075" y="7389813"/>
          <p14:tracePt t="77506" x="5438775" y="7402513"/>
          <p14:tracePt t="77517" x="5529263" y="7415213"/>
          <p14:tracePt t="77522" x="5568950" y="7415213"/>
          <p14:tracePt t="77530" x="5672138" y="7415213"/>
          <p14:tracePt t="77539" x="5775325" y="7415213"/>
          <p14:tracePt t="77545" x="5827713" y="7415213"/>
          <p14:tracePt t="77553" x="5970588" y="7389813"/>
          <p14:tracePt t="77561" x="6022975" y="7364413"/>
          <p14:tracePt t="77570" x="6126163" y="7324725"/>
          <p14:tracePt t="77586" x="6203950" y="7273925"/>
          <p14:tracePt t="77593" x="6216650" y="7273925"/>
          <p14:tracePt t="77601" x="6216650" y="7234238"/>
          <p14:tracePt t="77610" x="6216650" y="7221538"/>
          <p14:tracePt t="77618" x="6216650" y="7208838"/>
          <p14:tracePt t="77626" x="6216650" y="7181850"/>
          <p14:tracePt t="77634" x="6216650" y="7169150"/>
          <p14:tracePt t="77641" x="6216650" y="7131050"/>
          <p14:tracePt t="77649" x="6203950" y="7118350"/>
          <p14:tracePt t="77658" x="6178550" y="7078663"/>
          <p14:tracePt t="77669" x="6153150" y="7053263"/>
          <p14:tracePt t="77673" x="6126163" y="7026275"/>
          <p14:tracePt t="77683" x="6100763" y="7000875"/>
          <p14:tracePt t="77689" x="6061075" y="6962775"/>
          <p14:tracePt t="77700" x="6022975" y="6923088"/>
          <p14:tracePt t="77709" x="5995988" y="6910388"/>
          <p14:tracePt t="77713" x="5932488" y="6884988"/>
          <p14:tracePt t="77721" x="5880100" y="6845300"/>
          <p14:tracePt t="77730" x="5853113" y="6845300"/>
          <p14:tracePt t="77737" x="5815013" y="6819900"/>
          <p14:tracePt t="77746" x="5789613" y="6819900"/>
          <p14:tracePt t="77754" x="5775325" y="6819900"/>
          <p14:tracePt t="77826" x="5775325" y="6832600"/>
          <p14:tracePt t="77833" x="5775325" y="6845300"/>
          <p14:tracePt t="77841" x="5775325" y="6858000"/>
          <p14:tracePt t="77849" x="5789613" y="6897688"/>
          <p14:tracePt t="77857" x="5789613" y="6923088"/>
          <p14:tracePt t="77865" x="5815013" y="6962775"/>
          <p14:tracePt t="77873" x="5815013" y="7000875"/>
          <p14:tracePt t="77882" x="5853113" y="7040563"/>
          <p14:tracePt t="77889" x="5853113" y="7053263"/>
          <p14:tracePt t="77899" x="5892800" y="7065963"/>
          <p14:tracePt t="77905" x="5905500" y="7078663"/>
          <p14:tracePt t="77914" x="5905500" y="7091363"/>
          <p14:tracePt t="77924" x="5918200" y="7104063"/>
          <p14:tracePt t="77949" x="5932488" y="7104063"/>
          <p14:tracePt t="77970" x="5945188" y="7104063"/>
          <p14:tracePt t="77977" x="5945188" y="7091363"/>
          <p14:tracePt t="77985" x="5957888" y="7091363"/>
          <p14:tracePt t="77993" x="5957888" y="7078663"/>
          <p14:tracePt t="78001" x="5957888" y="7065963"/>
          <p14:tracePt t="78010" x="5983288" y="7053263"/>
          <p14:tracePt t="78017" x="5983288" y="7040563"/>
          <p14:tracePt t="78026" x="5983288" y="7000875"/>
          <p14:tracePt t="78034" x="5983288" y="6988175"/>
          <p14:tracePt t="78045" x="5983288" y="6975475"/>
          <p14:tracePt t="78049" x="5970588" y="6935788"/>
          <p14:tracePt t="78060" x="5970588" y="6923088"/>
          <p14:tracePt t="78065" x="5945188" y="6897688"/>
          <p14:tracePt t="78073" x="5945188" y="6870700"/>
          <p14:tracePt t="78082" x="5918200" y="6845300"/>
          <p14:tracePt t="78089" x="5905500" y="6832600"/>
          <p14:tracePt t="78097" x="5880100" y="6792913"/>
          <p14:tracePt t="78105" x="5880100" y="6780213"/>
          <p14:tracePt t="78114" x="5840413" y="6754813"/>
          <p14:tracePt t="78122" x="5827713" y="6715125"/>
          <p14:tracePt t="78130" x="5802313" y="6677025"/>
          <p14:tracePt t="78138" x="5789613" y="6637338"/>
          <p14:tracePt t="78146" x="5775325" y="6624638"/>
          <p14:tracePt t="78154" x="5762625" y="6611938"/>
          <p14:tracePt t="78160" x="5749925" y="6599238"/>
          <p14:tracePt t="78169" x="5749925" y="6546850"/>
          <p14:tracePt t="78177" x="5749925" y="6496050"/>
          <p14:tracePt t="78185" x="5749925" y="6481763"/>
          <p14:tracePt t="78194" x="5724525" y="6443663"/>
          <p14:tracePt t="78204" x="5724525" y="6430963"/>
          <p14:tracePt t="78209" x="5724525" y="6378575"/>
          <p14:tracePt t="78217" x="5724525" y="6365875"/>
          <p14:tracePt t="78225" x="5724525" y="6353175"/>
          <p14:tracePt t="78234" x="5724525" y="6340475"/>
          <p14:tracePt t="78241" x="5724525" y="6326188"/>
          <p14:tracePt t="78252" x="5724525" y="6288088"/>
          <p14:tracePt t="78257" x="5724525" y="6275388"/>
          <p14:tracePt t="78267" x="5724525" y="6262688"/>
          <p14:tracePt t="78273" x="5737225" y="6248400"/>
          <p14:tracePt t="78286" x="5737225" y="6235700"/>
          <p14:tracePt t="78289" x="5737225" y="6197600"/>
          <p14:tracePt t="78300" x="5737225" y="6184900"/>
          <p14:tracePt t="78305" x="5737225" y="6157913"/>
          <p14:tracePt t="78314" x="5737225" y="6145213"/>
          <p14:tracePt t="78322" x="5737225" y="6092825"/>
          <p14:tracePt t="78331" x="5737225" y="6054725"/>
          <p14:tracePt t="78337" x="5737225" y="6042025"/>
          <p14:tracePt t="78345" x="5737225" y="6029325"/>
          <p14:tracePt t="78353" x="5737225" y="6002338"/>
          <p14:tracePt t="78362" x="5737225" y="5976938"/>
          <p14:tracePt t="78370" x="5724525" y="5951538"/>
          <p14:tracePt t="78378" x="5724525" y="5911850"/>
          <p14:tracePt t="78387" x="5724525" y="5899150"/>
          <p14:tracePt t="78392" x="5724525" y="5886450"/>
          <p14:tracePt t="78410" x="5711825" y="5886450"/>
          <p14:tracePt t="78426" x="5711825" y="5873750"/>
          <p14:tracePt t="78459" x="5724525" y="5859463"/>
          <p14:tracePt t="78470" x="5762625" y="5846763"/>
          <p14:tracePt t="78474" x="5775325" y="5846763"/>
          <p14:tracePt t="78482" x="5815013" y="5821363"/>
          <p14:tracePt t="78489" x="5827713" y="5808663"/>
          <p14:tracePt t="78497" x="5892800" y="5768975"/>
          <p14:tracePt t="78505" x="5983288" y="5756275"/>
          <p14:tracePt t="78515" x="5995988" y="5756275"/>
          <p14:tracePt t="78521" x="6022975" y="5743575"/>
          <p14:tracePt t="78529" x="6035675" y="5743575"/>
          <p14:tracePt t="78537" x="6048375" y="5743575"/>
          <p14:tracePt t="78563" x="6073775" y="5743575"/>
          <p14:tracePt t="78569" x="6088063" y="5743575"/>
          <p14:tracePt t="78578" x="6100763" y="5743575"/>
          <p14:tracePt t="78586" x="6113463" y="5743575"/>
          <p14:tracePt t="78594" x="6126163" y="5756275"/>
          <p14:tracePt t="78601" x="6138863" y="5756275"/>
          <p14:tracePt t="78609" x="6178550" y="5781675"/>
          <p14:tracePt t="78617" x="6191250" y="5808663"/>
          <p14:tracePt t="78626" x="6230938" y="5834063"/>
          <p14:tracePt t="78633" x="6243638" y="5873750"/>
          <p14:tracePt t="78643" x="6256338" y="5886450"/>
          <p14:tracePt t="78649" x="6294438" y="5937250"/>
          <p14:tracePt t="78659" x="6294438" y="5951538"/>
          <p14:tracePt t="78665" x="6308725" y="6015038"/>
          <p14:tracePt t="78673" x="6308725" y="6042025"/>
          <p14:tracePt t="78686" x="6321425" y="6107113"/>
          <p14:tracePt t="78689" x="6321425" y="6132513"/>
          <p14:tracePt t="78698" x="6321425" y="6157913"/>
          <p14:tracePt t="78705" x="6321425" y="6210300"/>
          <p14:tracePt t="78713" x="6308725" y="6210300"/>
          <p14:tracePt t="78721" x="6294438" y="6223000"/>
          <p14:tracePt t="78730" x="6256338" y="6223000"/>
          <p14:tracePt t="78738" x="6203950" y="6235700"/>
          <p14:tracePt t="78746" x="6191250" y="6235700"/>
          <p14:tracePt t="78753" x="6126163" y="6235700"/>
          <p14:tracePt t="78761" x="6061075" y="6235700"/>
          <p14:tracePt t="78769" x="6035675" y="6235700"/>
          <p14:tracePt t="78780" x="5970588" y="6235700"/>
          <p14:tracePt t="78785" x="5957888" y="6235700"/>
          <p14:tracePt t="78796" x="5932488" y="6223000"/>
          <p14:tracePt t="78801" x="5918200" y="6210300"/>
          <p14:tracePt t="78810" x="5880100" y="6210300"/>
          <p14:tracePt t="78818" x="5867400" y="6184900"/>
          <p14:tracePt t="78826" x="5853113" y="6170613"/>
          <p14:tracePt t="78835" x="5853113" y="6157913"/>
          <p14:tracePt t="78841" x="5840413" y="6157913"/>
          <p14:tracePt t="78850" x="5840413" y="6145213"/>
          <p14:tracePt t="78857" x="5840413" y="6132513"/>
          <p14:tracePt t="78865" x="5827713" y="6132513"/>
          <p14:tracePt t="78874" x="5827713" y="6119813"/>
          <p14:tracePt t="78890" x="5827713" y="6107113"/>
          <p14:tracePt t="78899" x="5827713" y="6080125"/>
          <p14:tracePt t="78918" x="5840413" y="6080125"/>
          <p14:tracePt t="78927" x="5853113" y="6080125"/>
          <p14:tracePt t="78928" x="5867400" y="6080125"/>
          <p14:tracePt t="78937" x="5880100" y="6080125"/>
          <p14:tracePt t="78945" x="5905500" y="6080125"/>
          <p14:tracePt t="78961" x="5918200" y="6080125"/>
          <p14:tracePt t="79546" x="5892800" y="6080125"/>
          <p14:tracePt t="79570" x="5892800" y="6092825"/>
          <p14:tracePt t="79581" x="5880100" y="6092825"/>
          <p14:tracePt t="79730" x="5880100" y="6107113"/>
          <p14:tracePt t="79745" x="5905500" y="6107113"/>
          <p14:tracePt t="79753" x="5905500" y="6119813"/>
          <p14:tracePt t="79761" x="5918200" y="6132513"/>
          <p14:tracePt t="79770" x="5932488" y="6145213"/>
          <p14:tracePt t="79778" x="5957888" y="6157913"/>
          <p14:tracePt t="79786" x="5970588" y="6184900"/>
          <p14:tracePt t="79794" x="5995988" y="6184900"/>
          <p14:tracePt t="79802" x="6010275" y="6197600"/>
          <p14:tracePt t="79810" x="6022975" y="6210300"/>
          <p14:tracePt t="79817" x="6035675" y="6223000"/>
          <p14:tracePt t="79828" x="6035675" y="6235700"/>
          <p14:tracePt t="79833" x="6035675" y="6248400"/>
          <p14:tracePt t="79845" x="6048375" y="6248400"/>
          <p14:tracePt t="79849" x="6048375" y="6262688"/>
          <p14:tracePt t="79858" x="6048375" y="6288088"/>
          <p14:tracePt t="79865" x="6048375" y="6300788"/>
          <p14:tracePt t="79873" x="6048375" y="6313488"/>
          <p14:tracePt t="79881" x="6048375" y="6326188"/>
          <p14:tracePt t="79910" x="6048375" y="6391275"/>
          <p14:tracePt t="79912" x="6048375" y="6418263"/>
          <p14:tracePt t="79921" x="6048375" y="6430963"/>
          <p14:tracePt t="79929" x="6048375" y="6443663"/>
          <p14:tracePt t="79937" x="6048375" y="6469063"/>
          <p14:tracePt t="79946" x="6048375" y="6496050"/>
          <p14:tracePt t="79956" x="6048375" y="6508750"/>
          <p14:tracePt t="79969" x="6048375" y="6521450"/>
          <p14:tracePt t="79977" x="6048375" y="6534150"/>
          <p14:tracePt t="79995" x="6048375" y="6559550"/>
          <p14:tracePt t="80004" x="6035675" y="6559550"/>
          <p14:tracePt t="80009" x="6035675" y="6573838"/>
          <p14:tracePt t="80017" x="6022975" y="6573838"/>
          <p14:tracePt t="80025" x="6022975" y="6586538"/>
          <p14:tracePt t="80042" x="6022975" y="6599238"/>
          <p14:tracePt t="80122" x="6035675" y="6599238"/>
          <p14:tracePt t="80154" x="6035675" y="6611938"/>
          <p14:tracePt t="80170" x="6035675" y="6624638"/>
          <p14:tracePt t="80177" x="6035675" y="6637338"/>
          <p14:tracePt t="80185" x="6035675" y="6664325"/>
          <p14:tracePt t="80193" x="6035675" y="6677025"/>
          <p14:tracePt t="80201" x="6035675" y="6689725"/>
          <p14:tracePt t="80208" x="6035675" y="6702425"/>
          <p14:tracePt t="80217" x="6022975" y="6729413"/>
          <p14:tracePt t="80225" x="5995988" y="6767513"/>
          <p14:tracePt t="80233" x="5995988" y="6780213"/>
          <p14:tracePt t="80242" x="5983288" y="6819900"/>
          <p14:tracePt t="80253" x="5983288" y="6832600"/>
          <p14:tracePt t="80257" x="5983288" y="6884988"/>
          <p14:tracePt t="80265" x="5983288" y="6897688"/>
          <p14:tracePt t="80273" x="5970588" y="6923088"/>
          <p14:tracePt t="80282" x="5970588" y="6948488"/>
          <p14:tracePt t="80289" x="5970588" y="6988175"/>
          <p14:tracePt t="80299" x="5970588" y="7026275"/>
          <p14:tracePt t="80306" x="5970588" y="7040563"/>
          <p14:tracePt t="80314" x="5970588" y="7078663"/>
          <p14:tracePt t="80321" x="5970588" y="7104063"/>
          <p14:tracePt t="80331" x="5970588" y="7143750"/>
          <p14:tracePt t="80336" x="5970588" y="7156450"/>
          <p14:tracePt t="80345" x="5970588" y="7181850"/>
          <p14:tracePt t="80353" x="5970588" y="7221538"/>
          <p14:tracePt t="80362" x="5970588" y="7234238"/>
          <p14:tracePt t="80369" x="5970588" y="7246938"/>
          <p14:tracePt t="80394" x="5970588" y="7259638"/>
          <p14:tracePt t="80413" x="5983288" y="7259638"/>
          <p14:tracePt t="80427" x="5983288" y="7273925"/>
          <p14:tracePt t="80438" x="5983288" y="7286625"/>
          <p14:tracePt t="80449" x="5995988" y="7286625"/>
          <p14:tracePt t="80466" x="5995988" y="7312025"/>
          <p14:tracePt t="80488" x="5995988" y="7324725"/>
          <p14:tracePt t="80514" x="5995988" y="7337425"/>
          <p14:tracePt t="80540" x="5995988" y="7351713"/>
          <p14:tracePt t="80546" x="6010275" y="7351713"/>
          <p14:tracePt t="80553" x="6010275" y="7364413"/>
          <p14:tracePt t="80564" x="6010275" y="7377113"/>
          <p14:tracePt t="80569" x="6010275" y="7389813"/>
          <p14:tracePt t="80581" x="6010275" y="7415213"/>
          <p14:tracePt t="80585" x="6010275" y="7429500"/>
          <p14:tracePt t="80602" x="6010275" y="7442200"/>
          <p14:tracePt t="80609" x="6010275" y="7454900"/>
          <p14:tracePt t="80617" x="5995988" y="7467600"/>
          <p14:tracePt t="80626" x="5995988" y="7480300"/>
          <p14:tracePt t="80633" x="5995988" y="7493000"/>
          <p14:tracePt t="80685" x="5995988" y="7519988"/>
          <p14:tracePt t="80715" x="6010275" y="7519988"/>
          <p14:tracePt t="80721" x="6010275" y="7532688"/>
          <p14:tracePt t="81250" x="5995988" y="7532688"/>
          <p14:tracePt t="81257" x="5983288" y="7532688"/>
          <p14:tracePt t="81266" x="5983288" y="7545388"/>
          <p14:tracePt t="81314" x="5970588" y="7545388"/>
          <p14:tracePt t="81330" x="5957888" y="7545388"/>
          <p14:tracePt t="81339" x="5932488" y="7545388"/>
          <p14:tracePt t="81516" x="5945188" y="7545388"/>
          <p14:tracePt t="81530" x="5945188" y="7532688"/>
          <p14:tracePt t="81538" x="5945188" y="7507288"/>
          <p14:tracePt t="81545" x="5945188" y="7493000"/>
          <p14:tracePt t="81553" x="5957888" y="7493000"/>
          <p14:tracePt t="81562" x="5957888" y="7480300"/>
          <p14:tracePt t="81570" x="5957888" y="7467600"/>
          <p14:tracePt t="81578" x="5957888" y="7454900"/>
          <p14:tracePt t="81588" x="5970588" y="7454900"/>
          <p14:tracePt t="81593" x="5970588" y="7442200"/>
          <p14:tracePt t="81601" x="5970588" y="7429500"/>
          <p14:tracePt t="81610" x="5970588" y="7402513"/>
          <p14:tracePt t="81619" x="5970588" y="7389813"/>
          <p14:tracePt t="81626" x="5970588" y="7377113"/>
          <p14:tracePt t="81636" x="5970588" y="7364413"/>
          <p14:tracePt t="81642" x="5983288" y="7364413"/>
          <p14:tracePt t="81652" x="5983288" y="7351713"/>
          <p14:tracePt t="81766" x="5995988" y="7351713"/>
          <p14:tracePt t="96962" x="5970588" y="7351713"/>
          <p14:tracePt t="96978" x="5970588" y="7337425"/>
          <p14:tracePt t="96986" x="5970588" y="7324725"/>
          <p14:tracePt t="96993" x="5945188" y="7299325"/>
          <p14:tracePt t="97001" x="5945188" y="7286625"/>
          <p14:tracePt t="97009" x="5945188" y="7273925"/>
          <p14:tracePt t="97017" x="5932488" y="7259638"/>
          <p14:tracePt t="97025" x="5932488" y="7246938"/>
          <p14:tracePt t="97033" x="5918200" y="7208838"/>
          <p14:tracePt t="97041" x="5905500" y="7156450"/>
          <p14:tracePt t="97050" x="5867400" y="7104063"/>
          <p14:tracePt t="97057" x="5840413" y="7065963"/>
          <p14:tracePt t="97066" x="5827713" y="6962775"/>
          <p14:tracePt t="97074" x="5789613" y="6923088"/>
          <p14:tracePt t="97081" x="5724525" y="6832600"/>
          <p14:tracePt t="97089" x="5697538" y="6792913"/>
          <p14:tracePt t="97097" x="5632450" y="6715125"/>
          <p14:tracePt t="97105" x="5541963" y="6624638"/>
          <p14:tracePt t="97113" x="5529263" y="6586538"/>
          <p14:tracePt t="97122" x="5464175" y="6496050"/>
          <p14:tracePt t="97130" x="5426075" y="6443663"/>
          <p14:tracePt t="97138" x="5334000" y="6353175"/>
          <p14:tracePt t="97145" x="5295900" y="6313488"/>
          <p14:tracePt t="97154" x="5218113" y="6223000"/>
          <p14:tracePt t="97162" x="5153025" y="6170613"/>
          <p14:tracePt t="97170" x="4957763" y="6067425"/>
          <p14:tracePt t="97177" x="4841875" y="5937250"/>
          <p14:tracePt t="97188" x="4776788" y="5899150"/>
          <p14:tracePt t="97193" x="4659313" y="5808663"/>
          <p14:tracePt t="97201" x="4608513" y="5768975"/>
          <p14:tracePt t="97210" x="4465638" y="5665788"/>
          <p14:tracePt t="97218" x="4425950" y="5640388"/>
          <p14:tracePt t="97226" x="4310063" y="5548313"/>
          <p14:tracePt t="97234" x="4257675" y="5510213"/>
          <p14:tracePt t="97241" x="4167188" y="5445125"/>
          <p14:tracePt t="97249" x="4089400" y="5392738"/>
          <p14:tracePt t="97257" x="4062413" y="5367338"/>
          <p14:tracePt t="97265" x="3984625" y="5314950"/>
          <p14:tracePt t="97273" x="3971925" y="5302250"/>
          <p14:tracePt t="97282" x="3894138" y="5251450"/>
          <p14:tracePt t="97289" x="3841750" y="5211763"/>
          <p14:tracePt t="97297" x="3776663" y="5146675"/>
          <p14:tracePt t="97305" x="3686175" y="5081588"/>
          <p14:tracePt t="97316" x="3648075" y="5068888"/>
          <p14:tracePt t="97321" x="3568700" y="5043488"/>
          <p14:tracePt t="97331" x="3543300" y="5030788"/>
          <p14:tracePt t="97337" x="3478213" y="4965700"/>
          <p14:tracePt t="97346" x="3440113" y="4965700"/>
          <p14:tracePt t="97353" x="3387725" y="4953000"/>
          <p14:tracePt t="97364" x="3348038" y="4940300"/>
          <p14:tracePt t="97369" x="3297238" y="4900613"/>
          <p14:tracePt t="97377" x="3219450" y="4875213"/>
          <p14:tracePt t="97385" x="3192463" y="4862513"/>
          <p14:tracePt t="97394" x="3127375" y="4848225"/>
          <p14:tracePt t="97402" x="3089275" y="4822825"/>
          <p14:tracePt t="97410" x="2986088" y="4784725"/>
          <p14:tracePt t="97418" x="2933700" y="4757738"/>
          <p14:tracePt t="97426" x="2843213" y="4692650"/>
          <p14:tracePt t="97434" x="2751138" y="4629150"/>
          <p14:tracePt t="97442" x="2700338" y="4589463"/>
          <p14:tracePt t="97451" x="2582863" y="4551363"/>
          <p14:tracePt t="97456" x="2544763" y="4524375"/>
          <p14:tracePt t="97466" x="2439988" y="4486275"/>
          <p14:tracePt t="97473" x="2401888" y="4473575"/>
          <p14:tracePt t="97481" x="2297113" y="4408488"/>
          <p14:tracePt t="97490" x="2259013" y="4408488"/>
          <p14:tracePt t="97501" x="2193925" y="4343400"/>
          <p14:tracePt t="97504" x="2141538" y="4303713"/>
          <p14:tracePt t="97516" x="2128838" y="4291013"/>
          <p14:tracePt t="97521" x="2116138" y="4278313"/>
          <p14:tracePt t="97533" x="2103438" y="4278313"/>
          <p14:tracePt t="97538" x="2063750" y="4252913"/>
          <p14:tracePt t="97551" x="2051050" y="4240213"/>
          <p14:tracePt t="97553" x="2038350" y="4225925"/>
          <p14:tracePt t="97562" x="1998663" y="4213225"/>
          <p14:tracePt t="97569" x="1973263" y="4213225"/>
          <p14:tracePt t="97579" x="1960563" y="4200525"/>
          <p14:tracePt t="97585" x="1933575" y="4200525"/>
          <p14:tracePt t="97593" x="1933575" y="4187825"/>
          <p14:tracePt t="97779" x="1920875" y="4187825"/>
          <p14:tracePt t="97788" x="1895475" y="4187825"/>
          <p14:tracePt t="97794" x="1855788" y="4187825"/>
          <p14:tracePt t="97801" x="1830388" y="4162425"/>
          <p14:tracePt t="97809" x="1687513" y="4122738"/>
          <p14:tracePt t="97817" x="1466850" y="4032250"/>
          <p14:tracePt t="97826" x="1389063" y="3992563"/>
          <p14:tracePt t="97833" x="1128713" y="3876675"/>
          <p14:tracePt t="97842" x="1038225" y="3811588"/>
          <p14:tracePt t="97851" x="779463" y="3643313"/>
          <p14:tracePt t="97857" x="661988" y="3565525"/>
          <p14:tracePt t="97865" x="428625" y="3370263"/>
          <p14:tracePt t="97873" x="311150" y="3292475"/>
          <p14:tracePt t="97881" x="90488" y="30988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80809159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346</Words>
  <Application>Microsoft Office PowerPoint</Application>
  <PresentationFormat>Custom</PresentationFormat>
  <Paragraphs>62</Paragraphs>
  <Slides>8</Slides>
  <Notes>1</Notes>
  <HiddenSlides>0</HiddenSlides>
  <MMClips>7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Arial - 28</vt:lpstr>
      <vt:lpstr>Arial - 18</vt:lpstr>
      <vt:lpstr>Arial - 36</vt:lpstr>
      <vt:lpstr>Calibri Light</vt:lpstr>
      <vt:lpstr>Arial - 48</vt:lpstr>
      <vt:lpstr>Arial - 26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1</cp:revision>
  <dcterms:created xsi:type="dcterms:W3CDTF">2021-02-03T15:23:10Z</dcterms:created>
  <dcterms:modified xsi:type="dcterms:W3CDTF">2021-02-05T10:11:33Z</dcterms:modified>
</cp:coreProperties>
</file>