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9" r:id="rId3"/>
    <p:sldId id="268" r:id="rId4"/>
    <p:sldId id="269" r:id="rId5"/>
    <p:sldId id="270" r:id="rId6"/>
    <p:sldId id="271" r:id="rId7"/>
  </p:sldIdLst>
  <p:sldSz cx="10160000" cy="7620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CCW Cursive Writing 1" panose="03050602040000000000" pitchFamily="66" charset="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57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3.m4a"/><Relationship Id="rId7" Type="http://schemas.openxmlformats.org/officeDocument/2006/relationships/image" Target="../media/image4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4.m4a"/><Relationship Id="rId7" Type="http://schemas.openxmlformats.org/officeDocument/2006/relationships/image" Target="../media/image5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5.m4a"/><Relationship Id="rId7" Type="http://schemas.openxmlformats.org/officeDocument/2006/relationships/image" Target="../media/image5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483209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4400" b="1" dirty="0">
                <a:solidFill>
                  <a:srgbClr val="000000"/>
                </a:solidFill>
                <a:latin typeface="CCW Cursive Writing 1 - 36"/>
              </a:rPr>
              <a:t>We are learning</a:t>
            </a:r>
          </a:p>
          <a:p>
            <a:endParaRPr lang="en-US" sz="4400" b="1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US" sz="4400" b="1" dirty="0">
                <a:solidFill>
                  <a:srgbClr val="000000"/>
                </a:solidFill>
                <a:latin typeface="CCW Cursive Writing 1 - 36"/>
              </a:rPr>
              <a:t>T</a:t>
            </a:r>
            <a:r>
              <a:rPr lang="en-US" sz="4400" dirty="0">
                <a:solidFill>
                  <a:srgbClr val="000000"/>
                </a:solidFill>
                <a:latin typeface="CCW Cursive Writing 1 - 36"/>
              </a:rPr>
              <a:t>o solve addition word problems.</a:t>
            </a:r>
          </a:p>
          <a:p>
            <a:endParaRPr lang="en-GB" sz="4400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GB" sz="4400" dirty="0">
                <a:solidFill>
                  <a:srgbClr val="000000"/>
                </a:solidFill>
                <a:latin typeface="CCW Cursive Writing 1 - 36"/>
              </a:rPr>
              <a:t>T</a:t>
            </a:r>
            <a:r>
              <a:rPr lang="en-US" sz="4400" dirty="0">
                <a:solidFill>
                  <a:srgbClr val="000000"/>
                </a:solidFill>
                <a:latin typeface="CCW Cursive Writing 1 - 36"/>
              </a:rPr>
              <a:t>o use a hundred square to help us. 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AA6C2A5-60B1-4629-83CC-92B796BA3F5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81"/>
    </mc:Choice>
    <mc:Fallback>
      <p:transition spd="slow" advTm="134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158750" y="234043"/>
            <a:ext cx="9842500" cy="61863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We will be reading and solving word problems today.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Word problems are just like calculations except that the calculation is hidden within a sentence. 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It’s our job to find the calculation and solve it. </a:t>
            </a:r>
            <a:endParaRPr lang="en-US" sz="1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EA45160-ADC3-4809-B556-313B9383C1F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646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167"/>
    </mc:Choice>
    <mc:Fallback>
      <p:transition spd="slow" advTm="171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386105" y="316705"/>
            <a:ext cx="6901045" cy="233910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Tom has </a:t>
            </a:r>
            <a:r>
              <a:rPr lang="en-GB" sz="2400" dirty="0">
                <a:solidFill>
                  <a:srgbClr val="FF0000"/>
                </a:solidFill>
                <a:latin typeface="CCW Cursive Writing 1 - 22"/>
              </a:rPr>
              <a:t>5</a:t>
            </a:r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 bananas. </a:t>
            </a:r>
          </a:p>
          <a:p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Jill has </a:t>
            </a:r>
            <a:r>
              <a:rPr lang="en-GB" sz="2400" dirty="0">
                <a:solidFill>
                  <a:srgbClr val="FF0000"/>
                </a:solidFill>
                <a:latin typeface="CCW Cursive Writing 1 - 22"/>
              </a:rPr>
              <a:t>3</a:t>
            </a:r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 bananas. </a:t>
            </a:r>
          </a:p>
          <a:p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How many bananas are there altogether?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1400" dirty="0">
                <a:solidFill>
                  <a:srgbClr val="000000"/>
                </a:solidFill>
                <a:latin typeface="CCW Cursive Writing 1 - 22"/>
              </a:rPr>
              <a:t>Tom						      Jill</a:t>
            </a:r>
            <a:endParaRPr lang="en-US" sz="1400" dirty="0">
              <a:solidFill>
                <a:srgbClr val="000000"/>
              </a:solidFill>
              <a:latin typeface="CCW Cursive Writing 1 - 22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06446F-FA9B-4B96-8729-596F4DCDAFD1}"/>
              </a:ext>
            </a:extLst>
          </p:cNvPr>
          <p:cNvSpPr txBox="1"/>
          <p:nvPr/>
        </p:nvSpPr>
        <p:spPr>
          <a:xfrm>
            <a:off x="343581" y="2945583"/>
            <a:ext cx="892628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600" dirty="0">
              <a:latin typeface="CCW Cursive Writing 1" panose="03050602040000000000" pitchFamily="66" charset="0"/>
            </a:endParaRPr>
          </a:p>
          <a:p>
            <a:pPr algn="ctr"/>
            <a:endParaRPr lang="en-GB" sz="3600" dirty="0">
              <a:latin typeface="CCW Cursive Writing 1" panose="03050602040000000000" pitchFamily="66" charset="0"/>
            </a:endParaRPr>
          </a:p>
          <a:p>
            <a:pPr algn="ctr"/>
            <a:endParaRPr lang="en-GB" sz="6000" dirty="0">
              <a:latin typeface="CCW Cursive Writing 1" panose="03050602040000000000" pitchFamily="66" charset="0"/>
            </a:endParaRPr>
          </a:p>
          <a:p>
            <a:pPr algn="ctr"/>
            <a:endParaRPr lang="en-GB" sz="60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6000" dirty="0">
                <a:latin typeface="CCW Cursive Writing 1" panose="03050602040000000000" pitchFamily="66" charset="0"/>
              </a:rPr>
              <a:t>5 + 3 = 8</a:t>
            </a:r>
            <a:endParaRPr lang="en-US" sz="6000" dirty="0">
              <a:latin typeface="CCW Cursive Writing 1" panose="03050602040000000000" pitchFamily="66" charset="0"/>
            </a:endParaRPr>
          </a:p>
        </p:txBody>
      </p:sp>
      <p:pic>
        <p:nvPicPr>
          <p:cNvPr id="1026" name="Picture 2" descr="Free Cartoon Boy Face, Download Free Clip Art, Free Clip Art on Clipart  Library">
            <a:extLst>
              <a:ext uri="{FF2B5EF4-FFF2-40B4-BE49-F238E27FC236}">
                <a16:creationId xmlns:a16="http://schemas.microsoft.com/office/drawing/2014/main" id="{CD92E5EA-2CF5-40A0-8EEF-3B8E5E122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515" y="2058878"/>
            <a:ext cx="1277258" cy="1294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ree Banana Transparent Png, Download Free Clip Art, Free Clip Art on  Clipart Library">
            <a:extLst>
              <a:ext uri="{FF2B5EF4-FFF2-40B4-BE49-F238E27FC236}">
                <a16:creationId xmlns:a16="http://schemas.microsoft.com/office/drawing/2014/main" id="{163E627C-84F4-4DED-9FD1-A078740B23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14" y="3159553"/>
            <a:ext cx="772689" cy="65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Free Banana Transparent Png, Download Free Clip Art, Free Clip Art on  Clipart Library">
            <a:extLst>
              <a:ext uri="{FF2B5EF4-FFF2-40B4-BE49-F238E27FC236}">
                <a16:creationId xmlns:a16="http://schemas.microsoft.com/office/drawing/2014/main" id="{70CE3EB6-51F7-499D-A6D8-51F173EEF8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003" y="3484776"/>
            <a:ext cx="772689" cy="65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Free Banana Transparent Png, Download Free Clip Art, Free Clip Art on  Clipart Library">
            <a:extLst>
              <a:ext uri="{FF2B5EF4-FFF2-40B4-BE49-F238E27FC236}">
                <a16:creationId xmlns:a16="http://schemas.microsoft.com/office/drawing/2014/main" id="{44125E79-1852-49F8-8336-09778E3030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76" y="3941457"/>
            <a:ext cx="772689" cy="65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2" descr="Free Banana Transparent Png, Download Free Clip Art, Free Clip Art on  Clipart Library">
            <a:extLst>
              <a:ext uri="{FF2B5EF4-FFF2-40B4-BE49-F238E27FC236}">
                <a16:creationId xmlns:a16="http://schemas.microsoft.com/office/drawing/2014/main" id="{5D1EABF0-8D14-433F-A89C-93FF2A2B9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003" y="4148554"/>
            <a:ext cx="772689" cy="65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2" descr="Free Banana Transparent Png, Download Free Clip Art, Free Clip Art on  Clipart Library">
            <a:extLst>
              <a:ext uri="{FF2B5EF4-FFF2-40B4-BE49-F238E27FC236}">
                <a16:creationId xmlns:a16="http://schemas.microsoft.com/office/drawing/2014/main" id="{121B4251-6550-4B12-8972-ABB4B6F9E1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13" y="4618164"/>
            <a:ext cx="772689" cy="65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2" descr="Free Banana Transparent Png, Download Free Clip Art, Free Clip Art on  Clipart Library">
            <a:extLst>
              <a:ext uri="{FF2B5EF4-FFF2-40B4-BE49-F238E27FC236}">
                <a16:creationId xmlns:a16="http://schemas.microsoft.com/office/drawing/2014/main" id="{0A75396B-014C-4D7D-B1F4-D4BEFE97A2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566" y="3437449"/>
            <a:ext cx="772689" cy="65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2" descr="Free Banana Transparent Png, Download Free Clip Art, Free Clip Art on  Clipart Library">
            <a:extLst>
              <a:ext uri="{FF2B5EF4-FFF2-40B4-BE49-F238E27FC236}">
                <a16:creationId xmlns:a16="http://schemas.microsoft.com/office/drawing/2014/main" id="{9386274D-37D4-40A4-8FEA-8EF554AFCB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255" y="3437449"/>
            <a:ext cx="772689" cy="65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Free Banana Transparent Png, Download Free Clip Art, Free Clip Art on  Clipart Library">
            <a:extLst>
              <a:ext uri="{FF2B5EF4-FFF2-40B4-BE49-F238E27FC236}">
                <a16:creationId xmlns:a16="http://schemas.microsoft.com/office/drawing/2014/main" id="{5493A63F-4554-4436-9240-C326A0F793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951" y="4171742"/>
            <a:ext cx="772689" cy="65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Pin by Lourdes Puig on Family clipart | Cartoon faces, Girls cartoon face, Girl  face">
            <a:extLst>
              <a:ext uri="{FF2B5EF4-FFF2-40B4-BE49-F238E27FC236}">
                <a16:creationId xmlns:a16="http://schemas.microsoft.com/office/drawing/2014/main" id="{4181B4EE-5777-4D93-9D7F-3267F56EA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849" y="1984525"/>
            <a:ext cx="1642894" cy="1369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795C7AD-2414-47D4-ADDF-3036AC86E32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8151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717"/>
    </mc:Choice>
    <mc:Fallback>
      <p:transition spd="slow" advTm="727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391322" y="295334"/>
            <a:ext cx="6896986" cy="233910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Tom has </a:t>
            </a:r>
            <a:r>
              <a:rPr lang="en-GB" sz="2400" dirty="0">
                <a:solidFill>
                  <a:srgbClr val="FF0000"/>
                </a:solidFill>
                <a:latin typeface="CCW Cursive Writing 1 - 22"/>
              </a:rPr>
              <a:t>7</a:t>
            </a:r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 bananas. </a:t>
            </a:r>
          </a:p>
          <a:p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Jill has </a:t>
            </a:r>
            <a:r>
              <a:rPr lang="en-GB" sz="2400" dirty="0">
                <a:solidFill>
                  <a:srgbClr val="FF0000"/>
                </a:solidFill>
                <a:latin typeface="CCW Cursive Writing 1 - 22"/>
              </a:rPr>
              <a:t>5</a:t>
            </a:r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 bananas. </a:t>
            </a:r>
          </a:p>
          <a:p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How many bananas are there altogether?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1400" dirty="0">
                <a:solidFill>
                  <a:srgbClr val="000000"/>
                </a:solidFill>
                <a:latin typeface="CCW Cursive Writing 1 - 22"/>
              </a:rPr>
              <a:t>Tom						      Jill</a:t>
            </a:r>
            <a:endParaRPr lang="en-US" sz="1400" dirty="0">
              <a:solidFill>
                <a:srgbClr val="000000"/>
              </a:solidFill>
              <a:latin typeface="CCW Cursive Writing 1 - 22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06446F-FA9B-4B96-8729-596F4DCDAFD1}"/>
              </a:ext>
            </a:extLst>
          </p:cNvPr>
          <p:cNvSpPr txBox="1"/>
          <p:nvPr/>
        </p:nvSpPr>
        <p:spPr>
          <a:xfrm>
            <a:off x="343581" y="2945583"/>
            <a:ext cx="892628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600" dirty="0">
              <a:latin typeface="CCW Cursive Writing 1" panose="03050602040000000000" pitchFamily="66" charset="0"/>
            </a:endParaRPr>
          </a:p>
          <a:p>
            <a:pPr algn="ctr"/>
            <a:endParaRPr lang="en-GB" sz="3600" dirty="0">
              <a:latin typeface="CCW Cursive Writing 1" panose="03050602040000000000" pitchFamily="66" charset="0"/>
            </a:endParaRPr>
          </a:p>
          <a:p>
            <a:pPr algn="ctr"/>
            <a:endParaRPr lang="en-GB" sz="6000" dirty="0">
              <a:latin typeface="CCW Cursive Writing 1" panose="03050602040000000000" pitchFamily="66" charset="0"/>
            </a:endParaRPr>
          </a:p>
          <a:p>
            <a:pPr algn="ctr"/>
            <a:endParaRPr lang="en-GB" sz="60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6000" dirty="0">
                <a:latin typeface="CCW Cursive Writing 1" panose="03050602040000000000" pitchFamily="66" charset="0"/>
              </a:rPr>
              <a:t>7 + 5 = </a:t>
            </a:r>
            <a:endParaRPr lang="en-US" sz="6000" dirty="0">
              <a:latin typeface="CCW Cursive Writing 1" panose="03050602040000000000" pitchFamily="66" charset="0"/>
            </a:endParaRPr>
          </a:p>
        </p:txBody>
      </p:sp>
      <p:pic>
        <p:nvPicPr>
          <p:cNvPr id="1026" name="Picture 2" descr="Free Cartoon Boy Face, Download Free Clip Art, Free Clip Art on Clipart  Library">
            <a:extLst>
              <a:ext uri="{FF2B5EF4-FFF2-40B4-BE49-F238E27FC236}">
                <a16:creationId xmlns:a16="http://schemas.microsoft.com/office/drawing/2014/main" id="{CD92E5EA-2CF5-40A0-8EEF-3B8E5E122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515" y="2058878"/>
            <a:ext cx="1277258" cy="1294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Pin by Lourdes Puig on Family clipart | Cartoon faces, Girls cartoon face, Girl  face">
            <a:extLst>
              <a:ext uri="{FF2B5EF4-FFF2-40B4-BE49-F238E27FC236}">
                <a16:creationId xmlns:a16="http://schemas.microsoft.com/office/drawing/2014/main" id="{4181B4EE-5777-4D93-9D7F-3267F56EA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849" y="1984525"/>
            <a:ext cx="1642894" cy="1369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BD2CEDA5-6FEA-44D4-B1FB-5E17B40EC25F}"/>
              </a:ext>
            </a:extLst>
          </p:cNvPr>
          <p:cNvSpPr/>
          <p:nvPr/>
        </p:nvSpPr>
        <p:spPr>
          <a:xfrm>
            <a:off x="1059515" y="3628571"/>
            <a:ext cx="333856" cy="3338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CCF63D4C-AC83-4E0D-99E9-3B15DD86B588}"/>
              </a:ext>
            </a:extLst>
          </p:cNvPr>
          <p:cNvSpPr/>
          <p:nvPr/>
        </p:nvSpPr>
        <p:spPr>
          <a:xfrm>
            <a:off x="1698144" y="3628571"/>
            <a:ext cx="333856" cy="3338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2B82955-06E8-450D-8E8A-8389EA6E10EF}"/>
              </a:ext>
            </a:extLst>
          </p:cNvPr>
          <p:cNvSpPr/>
          <p:nvPr/>
        </p:nvSpPr>
        <p:spPr>
          <a:xfrm>
            <a:off x="1059515" y="4147462"/>
            <a:ext cx="333856" cy="3338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708E87A0-F773-464F-8624-23CCC73DF2B9}"/>
              </a:ext>
            </a:extLst>
          </p:cNvPr>
          <p:cNvSpPr/>
          <p:nvPr/>
        </p:nvSpPr>
        <p:spPr>
          <a:xfrm>
            <a:off x="1683629" y="4179595"/>
            <a:ext cx="333856" cy="3338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D13D98EC-5BFF-4814-922F-DE73D5664216}"/>
              </a:ext>
            </a:extLst>
          </p:cNvPr>
          <p:cNvSpPr/>
          <p:nvPr/>
        </p:nvSpPr>
        <p:spPr>
          <a:xfrm>
            <a:off x="1058254" y="4771067"/>
            <a:ext cx="333856" cy="3338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BB96B084-658D-4576-97A0-2690B667838A}"/>
              </a:ext>
            </a:extLst>
          </p:cNvPr>
          <p:cNvSpPr/>
          <p:nvPr/>
        </p:nvSpPr>
        <p:spPr>
          <a:xfrm>
            <a:off x="1683629" y="4756543"/>
            <a:ext cx="333856" cy="3338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B8B677FC-6955-4ED3-A6A8-D08E95FC3D30}"/>
              </a:ext>
            </a:extLst>
          </p:cNvPr>
          <p:cNvSpPr/>
          <p:nvPr/>
        </p:nvSpPr>
        <p:spPr>
          <a:xfrm>
            <a:off x="1058254" y="5364766"/>
            <a:ext cx="333856" cy="3338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30E19A5E-1AA9-4AB0-AF9F-08B26572C233}"/>
              </a:ext>
            </a:extLst>
          </p:cNvPr>
          <p:cNvSpPr/>
          <p:nvPr/>
        </p:nvSpPr>
        <p:spPr>
          <a:xfrm>
            <a:off x="7511115" y="3481696"/>
            <a:ext cx="333856" cy="3338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AB9D378F-FDAF-4B85-AD1B-67E4C9AAA791}"/>
              </a:ext>
            </a:extLst>
          </p:cNvPr>
          <p:cNvSpPr/>
          <p:nvPr/>
        </p:nvSpPr>
        <p:spPr>
          <a:xfrm>
            <a:off x="8069915" y="3488953"/>
            <a:ext cx="333856" cy="3338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9E56C9AF-FE2E-4F86-92B3-BE8FCA8C3485}"/>
              </a:ext>
            </a:extLst>
          </p:cNvPr>
          <p:cNvSpPr/>
          <p:nvPr/>
        </p:nvSpPr>
        <p:spPr>
          <a:xfrm>
            <a:off x="7511115" y="3987804"/>
            <a:ext cx="333856" cy="3338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3E119936-D463-416F-B5F4-A02F6C981784}"/>
              </a:ext>
            </a:extLst>
          </p:cNvPr>
          <p:cNvSpPr/>
          <p:nvPr/>
        </p:nvSpPr>
        <p:spPr>
          <a:xfrm>
            <a:off x="8091686" y="3995060"/>
            <a:ext cx="333856" cy="3338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4ABA12CC-C46C-4598-B74A-A657B856E0F2}"/>
              </a:ext>
            </a:extLst>
          </p:cNvPr>
          <p:cNvSpPr/>
          <p:nvPr/>
        </p:nvSpPr>
        <p:spPr>
          <a:xfrm>
            <a:off x="7518372" y="4513424"/>
            <a:ext cx="333856" cy="3338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Free Pointing Finger Cliparts, Download Free Clip Art, Free Clip Art on  Clipart Library">
            <a:extLst>
              <a:ext uri="{FF2B5EF4-FFF2-40B4-BE49-F238E27FC236}">
                <a16:creationId xmlns:a16="http://schemas.microsoft.com/office/drawing/2014/main" id="{EE5562EB-DDA1-41B1-9F76-F191B3AD90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269" y="6749518"/>
            <a:ext cx="531131" cy="82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E17A1EA5-15E6-4EA4-96B3-13E9B3585B35}"/>
              </a:ext>
            </a:extLst>
          </p:cNvPr>
          <p:cNvSpPr/>
          <p:nvPr/>
        </p:nvSpPr>
        <p:spPr>
          <a:xfrm>
            <a:off x="4946989" y="6915901"/>
            <a:ext cx="943429" cy="428171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7EEDBAF-96F7-4BA7-B15B-EEFE1D69E96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21755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902"/>
    </mc:Choice>
    <mc:Fallback>
      <p:transition spd="slow" advTm="719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391322" y="295334"/>
            <a:ext cx="6896986" cy="233910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Tom has </a:t>
            </a:r>
            <a:r>
              <a:rPr lang="en-GB" sz="2400" dirty="0">
                <a:solidFill>
                  <a:srgbClr val="FF0000"/>
                </a:solidFill>
                <a:latin typeface="CCW Cursive Writing 1 - 22"/>
              </a:rPr>
              <a:t>9</a:t>
            </a:r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 bananas. </a:t>
            </a:r>
          </a:p>
          <a:p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Jill has </a:t>
            </a:r>
            <a:r>
              <a:rPr lang="en-GB" sz="2400" dirty="0">
                <a:solidFill>
                  <a:srgbClr val="FF0000"/>
                </a:solidFill>
                <a:latin typeface="CCW Cursive Writing 1 - 22"/>
              </a:rPr>
              <a:t>4</a:t>
            </a:r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 bananas. </a:t>
            </a:r>
          </a:p>
          <a:p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How many bananas are there altogether?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1400" dirty="0">
                <a:solidFill>
                  <a:srgbClr val="000000"/>
                </a:solidFill>
                <a:latin typeface="CCW Cursive Writing 1 - 22"/>
              </a:rPr>
              <a:t>Tom						      Jill</a:t>
            </a:r>
            <a:endParaRPr lang="en-US" sz="1400" dirty="0">
              <a:solidFill>
                <a:srgbClr val="000000"/>
              </a:solidFill>
              <a:latin typeface="CCW Cursive Writing 1 - 22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06446F-FA9B-4B96-8729-596F4DCDAFD1}"/>
              </a:ext>
            </a:extLst>
          </p:cNvPr>
          <p:cNvSpPr txBox="1"/>
          <p:nvPr/>
        </p:nvSpPr>
        <p:spPr>
          <a:xfrm>
            <a:off x="343581" y="2945583"/>
            <a:ext cx="892628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600" dirty="0">
              <a:latin typeface="CCW Cursive Writing 1" panose="03050602040000000000" pitchFamily="66" charset="0"/>
            </a:endParaRPr>
          </a:p>
          <a:p>
            <a:pPr algn="ctr"/>
            <a:endParaRPr lang="en-GB" sz="3600" dirty="0">
              <a:latin typeface="CCW Cursive Writing 1" panose="03050602040000000000" pitchFamily="66" charset="0"/>
            </a:endParaRPr>
          </a:p>
          <a:p>
            <a:pPr algn="ctr"/>
            <a:endParaRPr lang="en-GB" sz="6000" dirty="0">
              <a:latin typeface="CCW Cursive Writing 1" panose="03050602040000000000" pitchFamily="66" charset="0"/>
            </a:endParaRPr>
          </a:p>
          <a:p>
            <a:pPr algn="ctr"/>
            <a:endParaRPr lang="en-GB" sz="60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6000" dirty="0">
                <a:latin typeface="CCW Cursive Writing 1" panose="03050602040000000000" pitchFamily="66" charset="0"/>
              </a:rPr>
              <a:t>9 + 4 = </a:t>
            </a:r>
            <a:endParaRPr lang="en-US" sz="6000" dirty="0">
              <a:latin typeface="CCW Cursive Writing 1" panose="03050602040000000000" pitchFamily="66" charset="0"/>
            </a:endParaRPr>
          </a:p>
        </p:txBody>
      </p:sp>
      <p:pic>
        <p:nvPicPr>
          <p:cNvPr id="1026" name="Picture 2" descr="Free Cartoon Boy Face, Download Free Clip Art, Free Clip Art on Clipart  Library">
            <a:extLst>
              <a:ext uri="{FF2B5EF4-FFF2-40B4-BE49-F238E27FC236}">
                <a16:creationId xmlns:a16="http://schemas.microsoft.com/office/drawing/2014/main" id="{CD92E5EA-2CF5-40A0-8EEF-3B8E5E122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515" y="2058878"/>
            <a:ext cx="1277258" cy="1294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Pin by Lourdes Puig on Family clipart | Cartoon faces, Girls cartoon face, Girl  face">
            <a:extLst>
              <a:ext uri="{FF2B5EF4-FFF2-40B4-BE49-F238E27FC236}">
                <a16:creationId xmlns:a16="http://schemas.microsoft.com/office/drawing/2014/main" id="{4181B4EE-5777-4D93-9D7F-3267F56EA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849" y="1984525"/>
            <a:ext cx="1642894" cy="1369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ree Pointing Finger Cliparts, Download Free Clip Art, Free Clip Art on  Clipart Library">
            <a:extLst>
              <a:ext uri="{FF2B5EF4-FFF2-40B4-BE49-F238E27FC236}">
                <a16:creationId xmlns:a16="http://schemas.microsoft.com/office/drawing/2014/main" id="{EE5562EB-DDA1-41B1-9F76-F191B3AD90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269" y="6749518"/>
            <a:ext cx="531131" cy="82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E17A1EA5-15E6-4EA4-96B3-13E9B3585B35}"/>
              </a:ext>
            </a:extLst>
          </p:cNvPr>
          <p:cNvSpPr/>
          <p:nvPr/>
        </p:nvSpPr>
        <p:spPr>
          <a:xfrm>
            <a:off x="4946989" y="6915901"/>
            <a:ext cx="943429" cy="428171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E194C0CB-1928-48D7-8B69-65384A0A678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42730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710"/>
    </mc:Choice>
    <mc:Fallback>
      <p:transition spd="slow" advTm="507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158750" y="234043"/>
            <a:ext cx="9842500" cy="612475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CW Cursive Writing 1 - 22"/>
              </a:rPr>
              <a:t>That is the end of our lesson today. </a:t>
            </a:r>
          </a:p>
          <a:p>
            <a:endParaRPr lang="en-GB" sz="28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2800" dirty="0">
                <a:solidFill>
                  <a:srgbClr val="000000"/>
                </a:solidFill>
                <a:latin typeface="CCW Cursive Writing 1 - 22"/>
              </a:rPr>
              <a:t>Now it is your turn to solve addition word problems on your own. </a:t>
            </a:r>
          </a:p>
          <a:p>
            <a:endParaRPr lang="en-GB" sz="28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2800" dirty="0">
                <a:solidFill>
                  <a:srgbClr val="000000"/>
                </a:solidFill>
                <a:latin typeface="CCW Cursive Writing 1 - 22"/>
              </a:rPr>
              <a:t>I have typed some up for you. Draw pictures to solve them or use your hundred square.</a:t>
            </a:r>
          </a:p>
          <a:p>
            <a:endParaRPr lang="en-GB" sz="28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2800" dirty="0">
                <a:solidFill>
                  <a:srgbClr val="000000"/>
                </a:solidFill>
                <a:latin typeface="CCW Cursive Writing 1 - 22"/>
              </a:rPr>
              <a:t>Don’t forget to turn the numbers in the word problem, into a calculation.</a:t>
            </a:r>
            <a:endParaRPr lang="en-US" sz="28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FD43213-5B26-49F9-B36E-69AB0BA3616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5671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145"/>
    </mc:Choice>
    <mc:Fallback>
      <p:transition spd="slow" advTm="181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204</Words>
  <Application>Microsoft Office PowerPoint</Application>
  <PresentationFormat>Custom</PresentationFormat>
  <Paragraphs>47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CCW Cursive Writing 1 - 22</vt:lpstr>
      <vt:lpstr>Calibri Light</vt:lpstr>
      <vt:lpstr>CCW Cursive Writing 1 - 36</vt:lpstr>
      <vt:lpstr>Arial</vt:lpstr>
      <vt:lpstr>Calibri</vt:lpstr>
      <vt:lpstr>CCW Cursive Writing 1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11</cp:revision>
  <dcterms:created xsi:type="dcterms:W3CDTF">2021-01-05T15:26:57Z</dcterms:created>
  <dcterms:modified xsi:type="dcterms:W3CDTF">2021-01-10T10:52:09Z</dcterms:modified>
</cp:coreProperties>
</file>