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8"/>
  </p:handoutMasterIdLst>
  <p:sldIdLst>
    <p:sldId id="258" r:id="rId2"/>
    <p:sldId id="263" r:id="rId3"/>
    <p:sldId id="293" r:id="rId4"/>
    <p:sldId id="279" r:id="rId5"/>
    <p:sldId id="270" r:id="rId6"/>
    <p:sldId id="271" r:id="rId7"/>
    <p:sldId id="272" r:id="rId8"/>
    <p:sldId id="273" r:id="rId9"/>
    <p:sldId id="274" r:id="rId10"/>
    <p:sldId id="275" r:id="rId11"/>
    <p:sldId id="276" r:id="rId12"/>
    <p:sldId id="281" r:id="rId13"/>
    <p:sldId id="282" r:id="rId14"/>
    <p:sldId id="283" r:id="rId15"/>
    <p:sldId id="284" r:id="rId16"/>
    <p:sldId id="285" r:id="rId17"/>
    <p:sldId id="286" r:id="rId18"/>
    <p:sldId id="287" r:id="rId19"/>
    <p:sldId id="288" r:id="rId20"/>
    <p:sldId id="289" r:id="rId21"/>
    <p:sldId id="290" r:id="rId22"/>
    <p:sldId id="291" r:id="rId23"/>
    <p:sldId id="294" r:id="rId24"/>
    <p:sldId id="292" r:id="rId25"/>
    <p:sldId id="295" r:id="rId26"/>
    <p:sldId id="267" r:id="rId27"/>
  </p:sldIdLst>
  <p:sldSz cx="9144000" cy="6858000" type="screen4x3"/>
  <p:notesSz cx="6858000" cy="9144000"/>
  <p:embeddedFontLst>
    <p:embeddedFont>
      <p:font typeface="BPreplay" panose="0200050300000002000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HVD Bodedo" panose="020B0604020202020204" charset="0"/>
      <p:regular r:id="rId37"/>
    </p:embeddedFont>
    <p:embeddedFont>
      <p:font typeface="Sassoon Infant Md" panose="02000603050000020003" charset="0"/>
      <p:regular r:id="rId38"/>
    </p:embeddedFont>
    <p:embeddedFont>
      <p:font typeface="Sassoon Infant Rg" panose="02000503030000020003" charset="0"/>
      <p:regular r:id="rId39"/>
      <p:bold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CDEB"/>
    <a:srgbClr val="F8E04E"/>
    <a:srgbClr val="394C5F"/>
    <a:srgbClr val="A3E0F2"/>
    <a:srgbClr val="B7E3D5"/>
    <a:srgbClr val="E0F3ED"/>
    <a:srgbClr val="FAF482"/>
    <a:srgbClr val="583969"/>
    <a:srgbClr val="C7B0D4"/>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624"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4" cstate="email">
            <a:biLevel thresh="25000"/>
            <a:extLst>
              <a:ext uri="{28A0092B-C50C-407E-A947-70E740481C1C}">
                <a14:useLocalDpi xmlns:a14="http://schemas.microsoft.com/office/drawing/2010/main"/>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creation stories of the Mayan People and Christians.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explain what the Christian creation story </a:t>
            </a:r>
          </a:p>
          <a:p>
            <a:r>
              <a:rPr lang="en-GB" dirty="0"/>
              <a:t>I can explain what the Mayan creation story </a:t>
            </a:r>
          </a:p>
          <a:p>
            <a:r>
              <a:rPr lang="en-GB" dirty="0"/>
              <a:t>I can compare and contrast the Mayan and Christian creation stories.</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1058092"/>
            <a:ext cx="8137524" cy="5287146"/>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503239" y="1399241"/>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Speed Words</a:t>
            </a:r>
          </a:p>
          <a:p>
            <a:r>
              <a:rPr lang="en-US" sz="2400" b="0" dirty="0"/>
              <a:t>Check your understanding of these word before you start. You may need to look these words up in a dictionary.</a:t>
            </a:r>
          </a:p>
        </p:txBody>
      </p:sp>
      <p:sp>
        <p:nvSpPr>
          <p:cNvPr id="20" name="Content Placeholder 15"/>
          <p:cNvSpPr txBox="1">
            <a:spLocks/>
          </p:cNvSpPr>
          <p:nvPr/>
        </p:nvSpPr>
        <p:spPr>
          <a:xfrm>
            <a:off x="754061" y="3194790"/>
            <a:ext cx="7886700" cy="2740596"/>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hardier		determined	crumbled	</a:t>
            </a:r>
          </a:p>
          <a:p>
            <a:pPr marL="0" indent="0">
              <a:buNone/>
            </a:pPr>
            <a:r>
              <a:rPr lang="en-US" sz="3600" dirty="0"/>
              <a:t>deafening	 	worship		paste</a:t>
            </a:r>
          </a:p>
          <a:p>
            <a:pPr marL="0" indent="0">
              <a:buNone/>
            </a:pPr>
            <a:r>
              <a:rPr lang="en-US" sz="3600" dirty="0"/>
              <a:t>meaningless	paste		vision</a:t>
            </a:r>
          </a:p>
          <a:p>
            <a:pPr marL="0" indent="0">
              <a:buNone/>
            </a:pPr>
            <a:endParaRPr lang="en-GB" sz="3600" dirty="0"/>
          </a:p>
        </p:txBody>
      </p:sp>
    </p:spTree>
    <p:custDataLst>
      <p:tags r:id="rId1"/>
    </p:custDataLst>
    <p:extLst>
      <p:ext uri="{BB962C8B-B14F-4D97-AF65-F5344CB8AC3E}">
        <p14:creationId xmlns:p14="http://schemas.microsoft.com/office/powerpoint/2010/main" val="3442595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3211" y="512763"/>
            <a:ext cx="8147552" cy="4941578"/>
          </a:xfrm>
          <a:prstGeom prst="rect">
            <a:avLst/>
          </a:prstGeom>
        </p:spPr>
      </p:pic>
      <p:sp>
        <p:nvSpPr>
          <p:cNvPr id="2" name="Rectangle 1"/>
          <p:cNvSpPr/>
          <p:nvPr/>
        </p:nvSpPr>
        <p:spPr>
          <a:xfrm>
            <a:off x="503238" y="4464908"/>
            <a:ext cx="8137525" cy="1880330"/>
          </a:xfrm>
          <a:prstGeom prst="rect">
            <a:avLst/>
          </a:prstGeom>
          <a:solidFill>
            <a:srgbClr val="394C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5"/>
          <p:cNvSpPr>
            <a:spLocks noGrp="1"/>
          </p:cNvSpPr>
          <p:nvPr>
            <p:ph type="title"/>
          </p:nvPr>
        </p:nvSpPr>
        <p:spPr>
          <a:xfrm>
            <a:off x="420688" y="4964406"/>
            <a:ext cx="8220075" cy="749903"/>
          </a:xfrm>
        </p:spPr>
        <p:txBody>
          <a:bodyPr>
            <a:noAutofit/>
          </a:bodyPr>
          <a:lstStyle/>
          <a:p>
            <a:pPr>
              <a:lnSpc>
                <a:spcPct val="100000"/>
              </a:lnSpc>
            </a:pPr>
            <a:r>
              <a:rPr lang="en-GB" dirty="0">
                <a:solidFill>
                  <a:schemeClr val="bg1"/>
                </a:solidFill>
                <a:latin typeface="HVD Bodedo" panose="02000605000000020003" pitchFamily="2" charset="0"/>
              </a:rPr>
              <a:t>Christian</a:t>
            </a:r>
            <a:br>
              <a:rPr lang="en-GB" dirty="0">
                <a:solidFill>
                  <a:schemeClr val="bg1"/>
                </a:solidFill>
                <a:latin typeface="HVD Bodedo" panose="02000605000000020003" pitchFamily="2" charset="0"/>
              </a:rPr>
            </a:br>
            <a:r>
              <a:rPr lang="en-GB" dirty="0">
                <a:solidFill>
                  <a:schemeClr val="bg1"/>
                </a:solidFill>
                <a:latin typeface="HVD Bodedo" panose="02000605000000020003" pitchFamily="2" charset="0"/>
              </a:rPr>
              <a:t>Creation Story</a:t>
            </a:r>
          </a:p>
        </p:txBody>
      </p:sp>
    </p:spTree>
    <p:custDataLst>
      <p:tags r:id="rId1"/>
    </p:custDataLst>
    <p:extLst>
      <p:ext uri="{BB962C8B-B14F-4D97-AF65-F5344CB8AC3E}">
        <p14:creationId xmlns:p14="http://schemas.microsoft.com/office/powerpoint/2010/main" val="139909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98368" y="512762"/>
            <a:ext cx="8142395" cy="5832475"/>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first day, God created light and separated it from darkness.</a:t>
            </a:r>
          </a:p>
        </p:txBody>
      </p:sp>
    </p:spTree>
    <p:custDataLst>
      <p:tags r:id="rId1"/>
    </p:custDataLst>
    <p:extLst>
      <p:ext uri="{BB962C8B-B14F-4D97-AF65-F5344CB8AC3E}">
        <p14:creationId xmlns:p14="http://schemas.microsoft.com/office/powerpoint/2010/main" val="1145520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568" y="512763"/>
            <a:ext cx="8154195" cy="5146632"/>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second day, God created the sky.</a:t>
            </a:r>
          </a:p>
        </p:txBody>
      </p:sp>
    </p:spTree>
    <p:custDataLst>
      <p:tags r:id="rId1"/>
    </p:custDataLst>
    <p:extLst>
      <p:ext uri="{BB962C8B-B14F-4D97-AF65-F5344CB8AC3E}">
        <p14:creationId xmlns:p14="http://schemas.microsoft.com/office/powerpoint/2010/main" val="2560795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b="-12313"/>
          <a:stretch/>
        </p:blipFill>
        <p:spPr>
          <a:xfrm>
            <a:off x="492633" y="512763"/>
            <a:ext cx="8148130" cy="5410372"/>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third day, God created the land and sea. He also created trees and plants.</a:t>
            </a:r>
          </a:p>
        </p:txBody>
      </p:sp>
    </p:spTree>
    <p:custDataLst>
      <p:tags r:id="rId1"/>
    </p:custDataLst>
    <p:extLst>
      <p:ext uri="{BB962C8B-B14F-4D97-AF65-F5344CB8AC3E}">
        <p14:creationId xmlns:p14="http://schemas.microsoft.com/office/powerpoint/2010/main" val="2635211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3211" y="512763"/>
            <a:ext cx="8147552" cy="4941578"/>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fourth day, God created the sun, the moon and the stars.</a:t>
            </a:r>
          </a:p>
        </p:txBody>
      </p:sp>
    </p:spTree>
    <p:custDataLst>
      <p:tags r:id="rId1"/>
    </p:custDataLst>
    <p:extLst>
      <p:ext uri="{BB962C8B-B14F-4D97-AF65-F5344CB8AC3E}">
        <p14:creationId xmlns:p14="http://schemas.microsoft.com/office/powerpoint/2010/main" val="2576203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fifth day, God created birds and sea creatures.</a:t>
            </a:r>
          </a:p>
        </p:txBody>
      </p:sp>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3238" y="512025"/>
            <a:ext cx="8137525" cy="4795246"/>
          </a:xfrm>
          <a:prstGeom prst="rect">
            <a:avLst/>
          </a:prstGeom>
        </p:spPr>
      </p:pic>
    </p:spTree>
    <p:custDataLst>
      <p:tags r:id="rId1"/>
    </p:custDataLst>
    <p:extLst>
      <p:ext uri="{BB962C8B-B14F-4D97-AF65-F5344CB8AC3E}">
        <p14:creationId xmlns:p14="http://schemas.microsoft.com/office/powerpoint/2010/main" val="2632255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sixth day, God created all the other animals. He also created man and gave him great mental ability. God also gave man the power of speech and the responsibility to look after the animals on Earth.</a:t>
            </a:r>
          </a:p>
        </p:txBody>
      </p:sp>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3238" y="512763"/>
            <a:ext cx="8137525" cy="4794507"/>
          </a:xfrm>
          <a:prstGeom prst="rect">
            <a:avLst/>
          </a:prstGeom>
        </p:spPr>
      </p:pic>
    </p:spTree>
    <p:custDataLst>
      <p:tags r:id="rId1"/>
    </p:custDataLst>
    <p:extLst>
      <p:ext uri="{BB962C8B-B14F-4D97-AF65-F5344CB8AC3E}">
        <p14:creationId xmlns:p14="http://schemas.microsoft.com/office/powerpoint/2010/main" val="737482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8368" y="512763"/>
            <a:ext cx="8142395" cy="5688181"/>
          </a:xfrm>
          <a:prstGeom prst="rect">
            <a:avLst/>
          </a:prstGeom>
        </p:spPr>
      </p:pic>
      <p:sp>
        <p:nvSpPr>
          <p:cNvPr id="8" name="Rectangle 7"/>
          <p:cNvSpPr/>
          <p:nvPr/>
        </p:nvSpPr>
        <p:spPr>
          <a:xfrm>
            <a:off x="498368" y="5307270"/>
            <a:ext cx="8142395" cy="1037968"/>
          </a:xfrm>
          <a:prstGeom prst="rect">
            <a:avLst/>
          </a:prstGeom>
          <a:solidFill>
            <a:srgbClr val="6FCDE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rPr>
              <a:t>On the seventh day, everything was created and God rested. Christians believe that they should work for six days and rest on the seventh day. By doing this, Christians show that they believe in God as the creator of the world.</a:t>
            </a:r>
          </a:p>
        </p:txBody>
      </p:sp>
    </p:spTree>
    <p:custDataLst>
      <p:tags r:id="rId1"/>
    </p:custDataLst>
    <p:extLst>
      <p:ext uri="{BB962C8B-B14F-4D97-AF65-F5344CB8AC3E}">
        <p14:creationId xmlns:p14="http://schemas.microsoft.com/office/powerpoint/2010/main" val="3746460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1"/>
          <p:cNvSpPr txBox="1">
            <a:spLocks noChangeArrowheads="1"/>
          </p:cNvSpPr>
          <p:nvPr/>
        </p:nvSpPr>
        <p:spPr bwMode="auto">
          <a:xfrm>
            <a:off x="2411413" y="1557338"/>
            <a:ext cx="4268787"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8000" dirty="0">
                <a:solidFill>
                  <a:schemeClr val="accent6">
                    <a:lumMod val="75000"/>
                  </a:schemeClr>
                </a:solidFill>
                <a:latin typeface="Sassoon Infant Md" pitchFamily="50" charset="0"/>
              </a:rPr>
              <a:t>Maya</a:t>
            </a:r>
          </a:p>
          <a:p>
            <a:pPr algn="ctr" eaLnBrk="1" hangingPunct="1">
              <a:spcBef>
                <a:spcPct val="0"/>
              </a:spcBef>
              <a:buFontTx/>
              <a:buNone/>
            </a:pPr>
            <a:r>
              <a:rPr lang="en-GB" altLang="en-US" sz="8000" dirty="0">
                <a:solidFill>
                  <a:schemeClr val="accent6">
                    <a:lumMod val="75000"/>
                  </a:schemeClr>
                </a:solidFill>
                <a:latin typeface="Sassoon Infant Md" pitchFamily="50" charset="0"/>
              </a:rPr>
              <a:t>Creation</a:t>
            </a:r>
          </a:p>
          <a:p>
            <a:pPr algn="ctr" eaLnBrk="1" hangingPunct="1">
              <a:spcBef>
                <a:spcPct val="0"/>
              </a:spcBef>
              <a:buFontTx/>
              <a:buNone/>
            </a:pPr>
            <a:r>
              <a:rPr lang="en-GB" altLang="en-US" sz="8000" dirty="0">
                <a:solidFill>
                  <a:schemeClr val="accent6">
                    <a:lumMod val="75000"/>
                  </a:schemeClr>
                </a:solidFill>
                <a:latin typeface="Sassoon Infant Md" pitchFamily="50" charset="0"/>
              </a:rPr>
              <a:t>Story</a:t>
            </a:r>
          </a:p>
        </p:txBody>
      </p:sp>
    </p:spTree>
    <p:custDataLst>
      <p:tags r:id="rId1"/>
    </p:custDataLst>
    <p:extLst>
      <p:ext uri="{BB962C8B-B14F-4D97-AF65-F5344CB8AC3E}">
        <p14:creationId xmlns:p14="http://schemas.microsoft.com/office/powerpoint/2010/main" val="431844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719137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071350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809103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3656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06503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318941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924286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13772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054395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798565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0" descr="Portrait with Footer.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359371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3850" y="404813"/>
            <a:ext cx="8528050" cy="594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195104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endParaRPr lang="en-US" sz="3600" dirty="0"/>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Task</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Compare the two creation stories by drawing story maps for each including key vocabulary.</a:t>
            </a:r>
          </a:p>
        </p:txBody>
      </p:sp>
      <p:sp>
        <p:nvSpPr>
          <p:cNvPr id="20" name="Content Placeholder 15"/>
          <p:cNvSpPr txBox="1">
            <a:spLocks/>
          </p:cNvSpPr>
          <p:nvPr/>
        </p:nvSpPr>
        <p:spPr>
          <a:xfrm>
            <a:off x="754061" y="3341286"/>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Use full sentences to compare the similarities and then the differences of the two stories.</a:t>
            </a:r>
          </a:p>
        </p:txBody>
      </p:sp>
    </p:spTree>
    <p:custDataLst>
      <p:tags r:id="rId1"/>
    </p:custDataLst>
    <p:extLst>
      <p:ext uri="{BB962C8B-B14F-4D97-AF65-F5344CB8AC3E}">
        <p14:creationId xmlns:p14="http://schemas.microsoft.com/office/powerpoint/2010/main" val="10161811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creation stories of the Mayan People and Christians.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explain what the Christian creation story </a:t>
            </a:r>
          </a:p>
          <a:p>
            <a:r>
              <a:rPr lang="en-GB" dirty="0"/>
              <a:t>I can explain what the Mayan creation story </a:t>
            </a:r>
          </a:p>
          <a:p>
            <a:r>
              <a:rPr lang="en-GB" dirty="0"/>
              <a:t>I can compare and contrast the Mayan and Christian creation stories.</a:t>
            </a:r>
          </a:p>
        </p:txBody>
      </p:sp>
    </p:spTree>
    <p:custDataLst>
      <p:tags r:id="rId1"/>
    </p:custDataLst>
    <p:extLst>
      <p:ext uri="{BB962C8B-B14F-4D97-AF65-F5344CB8AC3E}">
        <p14:creationId xmlns:p14="http://schemas.microsoft.com/office/powerpoint/2010/main" val="1832072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0969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1256</TotalTime>
  <Words>338</Words>
  <Application>Microsoft Office PowerPoint</Application>
  <PresentationFormat>On-screen Show (4:3)</PresentationFormat>
  <Paragraphs>38</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HVD Bodedo</vt:lpstr>
      <vt:lpstr>Sassoon Infant Rg</vt:lpstr>
      <vt:lpstr>Calibri</vt:lpstr>
      <vt:lpstr>Arial</vt:lpstr>
      <vt:lpstr>Sassoon Infant Md</vt:lpstr>
      <vt:lpstr>BPreplay</vt:lpstr>
      <vt:lpstr>Office Theme</vt:lpstr>
      <vt:lpstr>PowerPoint Presentation</vt:lpstr>
      <vt:lpstr>PowerPoint Presentation</vt:lpstr>
      <vt:lpstr>PowerPoint Presentation</vt:lpstr>
      <vt:lpstr>Christian Creation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93</cp:revision>
  <dcterms:created xsi:type="dcterms:W3CDTF">2014-10-01T16:09:27Z</dcterms:created>
  <dcterms:modified xsi:type="dcterms:W3CDTF">2020-06-03T18:26:53Z</dcterms:modified>
</cp:coreProperties>
</file>