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62" r:id="rId16"/>
  </p:sldIdLst>
  <p:sldSz cx="10160000" cy="7620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alibri Light" panose="020F0302020204030204" pitchFamily="34" charset="0"/>
      <p:regular r:id="rId21"/>
      <p:italic r:id="rId22"/>
    </p:embeddedFont>
    <p:embeddedFont>
      <p:font typeface="Comic Sans MS" panose="030F0702030302020204" pitchFamily="66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image" Target="../media/image9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1.png"/><Relationship Id="rId5" Type="http://schemas.openxmlformats.org/officeDocument/2006/relationships/image" Target="../media/image12.png"/><Relationship Id="rId4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1.png"/><Relationship Id="rId5" Type="http://schemas.openxmlformats.org/officeDocument/2006/relationships/image" Target="../media/image13.png"/><Relationship Id="rId4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2" Type="http://schemas.microsoft.com/office/2007/relationships/media" Target="../media/media15.m4a"/><Relationship Id="rId1" Type="http://schemas.openxmlformats.org/officeDocument/2006/relationships/tags" Target="../tags/tag1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507831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5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endParaRPr lang="en-US" sz="5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To read a story together. </a:t>
            </a:r>
          </a:p>
          <a:p>
            <a:endParaRPr lang="en-US" sz="5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To write about our </a:t>
            </a:r>
            <a:r>
              <a:rPr lang="en-US" sz="54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favourite</a:t>
            </a:r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 part of the story.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D85BFB9-A265-4E52-8546-29F672E6715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86"/>
    </mc:Choice>
    <mc:Fallback>
      <p:transition spd="slow" advTm="136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2C5FE38-7E8A-4C57-B0AE-F8F985C52E8D}"/>
              </a:ext>
            </a:extLst>
          </p:cNvPr>
          <p:cNvSpPr/>
          <p:nvPr/>
        </p:nvSpPr>
        <p:spPr>
          <a:xfrm>
            <a:off x="317000" y="440043"/>
            <a:ext cx="9843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I’ve found a lovely story for us. It’s called ‘The Magic Paintbrush’. 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H</a:t>
            </a:r>
            <a:r>
              <a:rPr lang="en-US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ere is the front cover. </a:t>
            </a: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What do you predict will happen in this story?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8229CE-18FB-41E6-B246-BF7F8352A1F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1286" t="18874" r="31286" b="15062"/>
          <a:stretch/>
        </p:blipFill>
        <p:spPr>
          <a:xfrm>
            <a:off x="2525486" y="1606266"/>
            <a:ext cx="4441371" cy="440746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B1F4FF3-337E-400F-9FEF-1C11FF70B3D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6986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587"/>
    </mc:Choice>
    <mc:Fallback>
      <p:transition spd="slow" advTm="285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2C5FE38-7E8A-4C57-B0AE-F8F985C52E8D}"/>
              </a:ext>
            </a:extLst>
          </p:cNvPr>
          <p:cNvSpPr/>
          <p:nvPr/>
        </p:nvSpPr>
        <p:spPr>
          <a:xfrm>
            <a:off x="317000" y="440043"/>
            <a:ext cx="9843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8FD150-2086-477E-98FA-702DB8BECFC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858" t="19382" r="12571" b="14808"/>
          <a:stretch/>
        </p:blipFill>
        <p:spPr>
          <a:xfrm>
            <a:off x="95252" y="206019"/>
            <a:ext cx="9969496" cy="494655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DF142D1-1714-4031-9B79-948CD912054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83647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94"/>
    </mc:Choice>
    <mc:Fallback>
      <p:transition spd="slow" advTm="142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2C5FE38-7E8A-4C57-B0AE-F8F985C52E8D}"/>
              </a:ext>
            </a:extLst>
          </p:cNvPr>
          <p:cNvSpPr/>
          <p:nvPr/>
        </p:nvSpPr>
        <p:spPr>
          <a:xfrm>
            <a:off x="317000" y="440043"/>
            <a:ext cx="98430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6F0A81-2475-440D-84CF-10295BE5E0A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857" t="18875" r="12572" b="14553"/>
          <a:stretch/>
        </p:blipFill>
        <p:spPr>
          <a:xfrm>
            <a:off x="203200" y="246831"/>
            <a:ext cx="9918621" cy="497831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2CB7E5C-2DE0-4E74-AD34-35048E1A635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350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653"/>
    </mc:Choice>
    <mc:Fallback>
      <p:transition spd="slow" advTm="18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C3B58F-ABB3-490D-9398-76DC2656247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714" t="19128" r="12572" b="15062"/>
          <a:stretch/>
        </p:blipFill>
        <p:spPr>
          <a:xfrm>
            <a:off x="159657" y="232229"/>
            <a:ext cx="9935672" cy="49203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2DD4D89-217A-4E74-907C-90A2C859684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522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92"/>
    </mc:Choice>
    <mc:Fallback>
      <p:transition spd="slow" advTm="176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2DF12B-213C-427B-ABC1-8089F34EE08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714" t="18875" r="12572" b="14553"/>
          <a:stretch/>
        </p:blipFill>
        <p:spPr>
          <a:xfrm>
            <a:off x="203199" y="145143"/>
            <a:ext cx="9850879" cy="493485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3FA973E-5CF4-4F2F-8653-86539FE77AC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49099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73"/>
    </mc:Choice>
    <mc:Fallback>
      <p:transition spd="slow" advTm="135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14531C-E8AF-4A37-826B-D2CAC533EC5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857" t="18874" r="12714" b="14808"/>
          <a:stretch/>
        </p:blipFill>
        <p:spPr>
          <a:xfrm>
            <a:off x="188686" y="246743"/>
            <a:ext cx="9792859" cy="490582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1E894DA-106A-4026-86E7-1F94B74D7DC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76745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83"/>
    </mc:Choice>
    <mc:Fallback>
      <p:transition spd="slow" advTm="110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59B9907-9418-40A5-848E-656E3B1683B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571" t="18874" r="12573" b="14808"/>
          <a:stretch/>
        </p:blipFill>
        <p:spPr>
          <a:xfrm>
            <a:off x="116113" y="217715"/>
            <a:ext cx="9820109" cy="489131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F281C71-2845-4B4C-95AC-3F7E39AA2DD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33881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576"/>
    </mc:Choice>
    <mc:Fallback>
      <p:transition spd="slow" advTm="12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A130F0-2EF5-4C1D-8464-35A325582C0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3000" t="19636" r="12714" b="14554"/>
          <a:stretch/>
        </p:blipFill>
        <p:spPr>
          <a:xfrm>
            <a:off x="116114" y="232228"/>
            <a:ext cx="9966102" cy="496388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9E9F13B-078C-48EF-9E58-4B7396FB6BA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39395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203"/>
    </mc:Choice>
    <mc:Fallback>
      <p:transition spd="slow" advTm="16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F5AEC9-6B74-48FB-9C61-80506B3E5B3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714" t="18874" r="12428" b="14299"/>
          <a:stretch/>
        </p:blipFill>
        <p:spPr>
          <a:xfrm>
            <a:off x="174170" y="145143"/>
            <a:ext cx="9861105" cy="49493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194B698-E410-4A1B-A24E-CF1134DA3D6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78482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194"/>
    </mc:Choice>
    <mc:Fallback>
      <p:transition spd="slow" advTm="171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181064D-26C6-437F-8427-B298963F9CE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429" t="17096" r="12429" b="14300"/>
          <a:stretch/>
        </p:blipFill>
        <p:spPr>
          <a:xfrm>
            <a:off x="261256" y="145143"/>
            <a:ext cx="9670385" cy="496388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89B59D3-8592-4E16-9306-9D365CFE8F9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5191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230"/>
    </mc:Choice>
    <mc:Fallback>
      <p:transition spd="slow" advTm="132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089010-E8BB-46FC-8CAB-4828FFBB47A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857" t="18875" r="12572" b="14553"/>
          <a:stretch/>
        </p:blipFill>
        <p:spPr>
          <a:xfrm>
            <a:off x="232229" y="145142"/>
            <a:ext cx="9774208" cy="490582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49E6FEB-1284-4D8D-B901-5E924A67BD8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7066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47"/>
    </mc:Choice>
    <mc:Fallback>
      <p:transition spd="slow" advTm="113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FDA371-1929-4FFB-916B-6CFCA3A9202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714" t="18620" r="12572" b="15317"/>
          <a:stretch/>
        </p:blipFill>
        <p:spPr>
          <a:xfrm>
            <a:off x="159656" y="145144"/>
            <a:ext cx="9751477" cy="484777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F11FCCB-C53D-42DC-B678-C1F4765A3AA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9936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80"/>
    </mc:Choice>
    <mc:Fallback>
      <p:transition spd="slow" advTm="20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19BCC2C-A7BD-41AD-8326-266019E9C49E}"/>
              </a:ext>
            </a:extLst>
          </p:cNvPr>
          <p:cNvSpPr/>
          <p:nvPr/>
        </p:nvSpPr>
        <p:spPr>
          <a:xfrm>
            <a:off x="174171" y="343878"/>
            <a:ext cx="972457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I would like you to draw your favourite part of the story and to write a couple of sentences about it. </a:t>
            </a:r>
          </a:p>
          <a:p>
            <a:endParaRPr lang="en-GB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You may want to use the sentence starter:</a:t>
            </a:r>
          </a:p>
          <a:p>
            <a:endParaRPr lang="en-GB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My favourite part of the story is….</a:t>
            </a:r>
            <a:endParaRPr lang="en-US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25FA6A6-2B08-4E86-A902-DEF0C890499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1334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634"/>
    </mc:Choice>
    <mc:Fallback>
      <p:transition spd="slow" advTm="216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D6FE895C-F350-407B-99BF-B5098218A6E8}"/>
              </a:ext>
            </a:extLst>
          </p:cNvPr>
          <p:cNvSpPr/>
          <p:nvPr/>
        </p:nvSpPr>
        <p:spPr>
          <a:xfrm>
            <a:off x="804359" y="429303"/>
            <a:ext cx="369570" cy="369570"/>
          </a:xfrm>
          <a:prstGeom prst="ellipse">
            <a:avLst/>
          </a:prstGeom>
          <a:solidFill>
            <a:srgbClr val="00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0992639-410E-465C-ABA5-6C4EB0ECE400}"/>
              </a:ext>
            </a:extLst>
          </p:cNvPr>
          <p:cNvCxnSpPr/>
          <p:nvPr/>
        </p:nvCxnSpPr>
        <p:spPr>
          <a:xfrm>
            <a:off x="200352" y="3570514"/>
            <a:ext cx="1681607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C6103D1-66AE-409C-9546-45A570E32265}"/>
              </a:ext>
            </a:extLst>
          </p:cNvPr>
          <p:cNvCxnSpPr/>
          <p:nvPr/>
        </p:nvCxnSpPr>
        <p:spPr>
          <a:xfrm>
            <a:off x="200352" y="5038035"/>
            <a:ext cx="1725803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64E51C1-69E7-4BBD-8799-3812D62CA334}"/>
              </a:ext>
            </a:extLst>
          </p:cNvPr>
          <p:cNvSpPr txBox="1"/>
          <p:nvPr/>
        </p:nvSpPr>
        <p:spPr>
          <a:xfrm>
            <a:off x="2431618" y="228202"/>
            <a:ext cx="5768953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full stops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F1A1FC-8C65-46D6-987A-2948BEF69083}"/>
              </a:ext>
            </a:extLst>
          </p:cNvPr>
          <p:cNvSpPr txBox="1"/>
          <p:nvPr/>
        </p:nvSpPr>
        <p:spPr>
          <a:xfrm>
            <a:off x="2243271" y="1622189"/>
            <a:ext cx="6663872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capital letters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0B6A79-017E-4D98-A884-D70165599D2C}"/>
              </a:ext>
            </a:extLst>
          </p:cNvPr>
          <p:cNvSpPr txBox="1"/>
          <p:nvPr/>
        </p:nvSpPr>
        <p:spPr>
          <a:xfrm>
            <a:off x="2197100" y="3118172"/>
            <a:ext cx="7471229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letters on the line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B6BF37-E26F-4FA3-9BD7-7DAFEF3431DC}"/>
              </a:ext>
            </a:extLst>
          </p:cNvPr>
          <p:cNvSpPr txBox="1"/>
          <p:nvPr/>
        </p:nvSpPr>
        <p:spPr>
          <a:xfrm>
            <a:off x="2197100" y="4230090"/>
            <a:ext cx="7803243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letter tails under the line</a:t>
            </a:r>
            <a:endParaRPr lang="en-US" sz="4000" b="1" dirty="0">
              <a:solidFill>
                <a:srgbClr val="4B0082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074202-EAD0-4362-88CD-6299D42E2A65}"/>
              </a:ext>
            </a:extLst>
          </p:cNvPr>
          <p:cNvSpPr txBox="1"/>
          <p:nvPr/>
        </p:nvSpPr>
        <p:spPr>
          <a:xfrm>
            <a:off x="2197100" y="5778005"/>
            <a:ext cx="7687129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and to extend sentences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B43282-780C-47DE-870D-159BBB3C23B1}"/>
              </a:ext>
            </a:extLst>
          </p:cNvPr>
          <p:cNvSpPr txBox="1"/>
          <p:nvPr/>
        </p:nvSpPr>
        <p:spPr>
          <a:xfrm>
            <a:off x="294307" y="4566027"/>
            <a:ext cx="2723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Comic Sans MS" panose="030F0702030302020204" pitchFamily="66" charset="0"/>
              </a:rPr>
              <a:t>fgjpq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805729-2475-4F46-8496-B823523F0BD8}"/>
              </a:ext>
            </a:extLst>
          </p:cNvPr>
          <p:cNvSpPr txBox="1"/>
          <p:nvPr/>
        </p:nvSpPr>
        <p:spPr>
          <a:xfrm>
            <a:off x="423491" y="3096486"/>
            <a:ext cx="20275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went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C418DD-7028-48A1-8E29-DFF540B14B75}"/>
              </a:ext>
            </a:extLst>
          </p:cNvPr>
          <p:cNvSpPr txBox="1"/>
          <p:nvPr/>
        </p:nvSpPr>
        <p:spPr>
          <a:xfrm>
            <a:off x="423491" y="1771742"/>
            <a:ext cx="1458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ABC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225871-0902-4642-9484-A08432B73C45}"/>
              </a:ext>
            </a:extLst>
          </p:cNvPr>
          <p:cNvSpPr txBox="1"/>
          <p:nvPr/>
        </p:nvSpPr>
        <p:spPr>
          <a:xfrm>
            <a:off x="233344" y="5941447"/>
            <a:ext cx="1992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Comic Sans MS" panose="030F0702030302020204" pitchFamily="66" charset="0"/>
              </a:rPr>
              <a:t>and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3F227BC-9F4F-45A7-8DD1-386F455B9744}"/>
              </a:ext>
            </a:extLst>
          </p:cNvPr>
          <p:cNvCxnSpPr/>
          <p:nvPr/>
        </p:nvCxnSpPr>
        <p:spPr>
          <a:xfrm>
            <a:off x="423491" y="1175657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ABD3B27-58C4-4B44-A6E0-9ECCF0A45304}"/>
              </a:ext>
            </a:extLst>
          </p:cNvPr>
          <p:cNvCxnSpPr/>
          <p:nvPr/>
        </p:nvCxnSpPr>
        <p:spPr>
          <a:xfrm>
            <a:off x="423491" y="2735943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DBE57E0-453F-423B-9A14-3468EFFEF358}"/>
              </a:ext>
            </a:extLst>
          </p:cNvPr>
          <p:cNvCxnSpPr/>
          <p:nvPr/>
        </p:nvCxnSpPr>
        <p:spPr>
          <a:xfrm>
            <a:off x="259205" y="4230090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7C08716-6C5F-4005-916C-98FE997E1B15}"/>
              </a:ext>
            </a:extLst>
          </p:cNvPr>
          <p:cNvCxnSpPr/>
          <p:nvPr/>
        </p:nvCxnSpPr>
        <p:spPr>
          <a:xfrm>
            <a:off x="233344" y="5778005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573ED1C-2C10-4BED-A8B4-0FD7D6B1698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3163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43"/>
    </mc:Choice>
    <mc:Fallback xmlns="">
      <p:transition spd="slow" advTm="169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111</Words>
  <Application>Microsoft Office PowerPoint</Application>
  <PresentationFormat>Custom</PresentationFormat>
  <Paragraphs>36</Paragraphs>
  <Slides>15</Slides>
  <Notes>0</Notes>
  <HiddenSlides>0</HiddenSlides>
  <MMClips>15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Calibri</vt:lpstr>
      <vt:lpstr>Arial</vt:lpstr>
      <vt:lpstr>Comic Sans MS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8</cp:revision>
  <dcterms:created xsi:type="dcterms:W3CDTF">2021-01-05T15:26:57Z</dcterms:created>
  <dcterms:modified xsi:type="dcterms:W3CDTF">2021-01-17T14:31:51Z</dcterms:modified>
</cp:coreProperties>
</file>