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71" r:id="rId5"/>
    <p:sldId id="272" r:id="rId6"/>
    <p:sldId id="273" r:id="rId7"/>
    <p:sldId id="274" r:id="rId8"/>
    <p:sldId id="276" r:id="rId9"/>
    <p:sldId id="277" r:id="rId10"/>
    <p:sldId id="278" r:id="rId11"/>
    <p:sldId id="279" r:id="rId12"/>
    <p:sldId id="280" r:id="rId13"/>
    <p:sldId id="269" r:id="rId14"/>
    <p:sldId id="281" r:id="rId15"/>
    <p:sldId id="27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CB64E-206F-4E10-A50C-A17B01F9F8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5D0B4B-6913-4EDC-A911-2616587901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C4757-45B4-45E4-A891-C4E98E9EF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7BA506-F3AD-49B6-A1DF-E36252D77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CB0EDB-7BAA-40D2-B90C-411512CCD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686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90FD7-DB6C-42C2-9D41-EA206CE73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CCC0DF-0515-4252-9981-53FF106EB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A23E85-7AAF-4042-9E17-9CB8FDB0F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98D1F2-9FE1-4919-8056-80056C004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25BC7-D5DF-4A00-ABE9-B94484572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068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799C8-E293-48CB-9A20-CC3DD15BB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FF384B-0BFA-4813-B46B-9D0B1C632B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10F89-BF37-48D8-9929-0A79706A5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727480-8258-4D55-A56A-8CDC72481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7F4AF6-9363-467D-B8AD-9C5097FB5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992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F62BE-1262-4D5A-B221-5681E1ED2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CA3E6E-3098-43F8-AB15-BA6F22145D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941C39-4DB0-4D27-86C6-C55E90E8ED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12C04D-2ECC-411E-89FE-42E8A849D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2D0892-FC68-49FC-891F-EE67B0CD5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B2BDA1-95C3-4F30-A024-269E87765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61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FE062-20EC-4F10-B188-039E4E2EE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B9CEE9-6A21-403B-AF01-DBC78E0389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A766AC-0EC5-42E9-9741-EEDBA038D0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FC4E5F-7D17-456A-9BCF-BEA86C9133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220531-B1FC-4757-8496-8BEFF9489A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DBB9C8-978E-4511-8D3B-04DC615DE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6DF8F7-6827-4565-8247-6DEBFF17C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E29431-F28C-4106-8C8C-60BEA76CE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634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A5501-4A4C-4B35-93DA-56864CF7D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C3ABB-6D50-4B1F-A445-0A8744901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435721-899E-4206-A272-031D094DC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A32014-B04D-4473-96A0-F61A5DF2C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4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E7ECCE-64E6-4130-9AD9-7E330EB5D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741698-7EA1-464F-9FAD-B5B722F19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D269B2-52D5-4F97-A27F-0C9E3CAF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112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03DE9-E399-47F2-87D8-1852185AB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E4FCAE-39C4-474F-860D-ACA68434F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AFE83B-7B69-4734-B3F1-C0B982681E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761AC9-B0FA-4C82-B522-842D2CF54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82F0D1-355B-46AF-A281-06D486C5E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9393A1-C911-4B60-A43C-9233BE08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914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257F9-9B28-487B-9EB9-AAA05804B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F3425F-E3A8-4BF7-9014-663496E360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C639A2-E66A-4C40-A1BA-639CF121A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F0D3A-8107-4FDB-9462-47B6694DC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B0C17-6FF4-49A8-81BF-ABDA394FD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EE85B0-94C6-4007-8581-DB5A1BD33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574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F4008-3FD0-4CCA-8922-3E7A4A0EB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C716E2-3DC3-492A-99C1-937B2C471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AE813-13F7-4015-B7FF-9689221E8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04E837-9B11-431A-81AB-7B192C3CB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969597-6AD3-40E4-877B-399AC2A66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181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3FE5E4-5A99-4616-952F-790D2EF552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B1317-D1FE-44A5-B7EC-E3FC7026E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9C9F9-4336-4B85-ACA3-EEB2AF486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6DB7B5-D27A-4195-868A-047D60CDD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9A3B8-5E07-4BFA-B66A-407CF385F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68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68C406-B61F-4E96-A54F-9C16408EE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9A8220-2CB3-4F9D-A014-7D97C6ECB3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31879-B9C2-4B64-A8C8-22978C83A5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F8F0B-07F1-4FD1-B55A-54C5298AEAA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B4FC39-345F-4C0A-A8AF-CEA8433305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14CB7-0CC5-47A4-AC78-55A8F87C7F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029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77v2g6dFla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517E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6AB5EF33-AF78-45D3-B43D-13A6E30AC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455" y="1176793"/>
            <a:ext cx="3069997" cy="454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843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0C89B-2735-4246-AA02-7035BA9FA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00522"/>
          </a:xfrm>
        </p:spPr>
        <p:txBody>
          <a:bodyPr>
            <a:normAutofit fontScale="90000"/>
          </a:bodyPr>
          <a:lstStyle/>
          <a:p>
            <a:br>
              <a:rPr lang="en-GB" dirty="0">
                <a:hlinkClick r:id="rId2"/>
              </a:rPr>
            </a:br>
            <a:br>
              <a:rPr lang="en-GB" dirty="0">
                <a:hlinkClick r:id="rId2"/>
              </a:rPr>
            </a:br>
            <a:br>
              <a:rPr lang="en-GB" dirty="0">
                <a:hlinkClick r:id="rId2"/>
              </a:rPr>
            </a:br>
            <a:br>
              <a:rPr lang="en-GB" sz="3600" dirty="0"/>
            </a:br>
            <a:r>
              <a:rPr lang="en-GB" sz="3600" dirty="0"/>
              <a:t>chapter 2 The Thieves of Ostia.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04159-C68C-47FC-AB22-F4411C9C0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71673"/>
            <a:ext cx="10515600" cy="3105289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Children at Key worker school really enjoyed the first chapter yesterday. Luckily for me Mrs Sellers has also read chapter/scroll 2 .</a:t>
            </a:r>
          </a:p>
          <a:p>
            <a:pPr marL="0" indent="0">
              <a:buNone/>
            </a:pPr>
            <a:r>
              <a:rPr lang="en-GB" dirty="0"/>
              <a:t>Enjoy.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4974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49CB096C-CD7F-48E1-8F52-5FB8206C86D4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747" y="125544"/>
            <a:ext cx="4342135" cy="697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021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Text, letter&#10;&#10;Description automatically generated">
            <a:extLst>
              <a:ext uri="{FF2B5EF4-FFF2-40B4-BE49-F238E27FC236}">
                <a16:creationId xmlns:a16="http://schemas.microsoft.com/office/drawing/2014/main" id="{72597915-1038-4D4C-B739-9E79B972B29C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507" y="0"/>
            <a:ext cx="4269710" cy="6777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90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AC3A338D-26C6-40DC-8782-7FA03A45CDA6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047" y="50565"/>
            <a:ext cx="4186518" cy="691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211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6CF529CA-904D-4CA0-A863-54A5559F3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65" y="29583"/>
            <a:ext cx="4320988" cy="691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3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70703BE3-BFDF-4BF4-83F7-CCAABBA1D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202" y="-142187"/>
            <a:ext cx="4270114" cy="700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683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ext, newspaper, screenshot&#10;&#10;Description automatically generated">
            <a:extLst>
              <a:ext uri="{FF2B5EF4-FFF2-40B4-BE49-F238E27FC236}">
                <a16:creationId xmlns:a16="http://schemas.microsoft.com/office/drawing/2014/main" id="{EDB4D8FA-9D5C-4671-9DEE-BA1810DC4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759" y="-46122"/>
            <a:ext cx="4440278" cy="685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64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0C5FE827-A145-4838-8B41-B0DA6452C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496" y="-187532"/>
            <a:ext cx="4168835" cy="712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625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BF59784B-F99E-4F40-9FCE-630570C3F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342" y="-69421"/>
            <a:ext cx="4304471" cy="699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045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5E74A8D8-8802-4E10-A26E-B1CA2F95C8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142" y="-24072"/>
            <a:ext cx="4180599" cy="6881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790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5DE64D24-12F1-432F-A93D-D8C9A0DD9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05" y="1666678"/>
            <a:ext cx="10730753" cy="346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4187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5E538-0A12-4E60-9D32-04A4DBCE4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7173"/>
            <a:ext cx="10515600" cy="1325563"/>
          </a:xfrm>
        </p:spPr>
        <p:txBody>
          <a:bodyPr/>
          <a:lstStyle/>
          <a:p>
            <a:r>
              <a:rPr lang="en-GB" dirty="0"/>
              <a:t>Reflect on the story so far….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CC15F-2F96-4713-B4BC-6563A5F25D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That was close! I’m so glad Flavia was safe in the end.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Summarise scroll 2 orally to an adult. Lots of characters are </a:t>
            </a:r>
          </a:p>
          <a:p>
            <a:pPr marL="0" indent="0">
              <a:buNone/>
            </a:pPr>
            <a:r>
              <a:rPr lang="en-GB" dirty="0"/>
              <a:t>introduced in this scroll! Discuss what you think of them and why before you answer the questions that follow.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822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C2F98-52C3-411B-8EE5-86A5D293B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396004"/>
          </a:xfrm>
        </p:spPr>
        <p:txBody>
          <a:bodyPr>
            <a:normAutofit fontScale="90000"/>
          </a:bodyPr>
          <a:lstStyle/>
          <a:p>
            <a:r>
              <a:rPr lang="en-GB" dirty="0"/>
              <a:t>There are 10 questions that follow. </a:t>
            </a:r>
            <a:br>
              <a:rPr lang="en-GB" dirty="0"/>
            </a:br>
            <a:r>
              <a:rPr lang="en-GB" dirty="0"/>
              <a:t>Challenge 1- questions 1-4, </a:t>
            </a:r>
            <a:br>
              <a:rPr lang="en-GB" dirty="0"/>
            </a:br>
            <a:r>
              <a:rPr lang="en-GB" dirty="0"/>
              <a:t>challenge 2- questions 3-8.</a:t>
            </a:r>
            <a:br>
              <a:rPr lang="en-GB" dirty="0"/>
            </a:br>
            <a:r>
              <a:rPr lang="en-GB" dirty="0"/>
              <a:t>challenge 3 -questions 6-10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292DA-9111-4EF8-A92F-2849AA86EC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61129"/>
            <a:ext cx="10515600" cy="341583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arenR"/>
            </a:pPr>
            <a:r>
              <a:rPr lang="en-GB" dirty="0"/>
              <a:t>How does the author describe the dogs?</a:t>
            </a:r>
          </a:p>
          <a:p>
            <a:pPr marL="514350" indent="-514350">
              <a:buFont typeface="+mj-lt"/>
              <a:buAutoNum type="arabicParenR"/>
            </a:pPr>
            <a:r>
              <a:rPr lang="en-GB" dirty="0"/>
              <a:t>What did the boy use to scare away the dogs?</a:t>
            </a:r>
          </a:p>
          <a:p>
            <a:pPr marL="514350" indent="-514350">
              <a:buFont typeface="+mj-lt"/>
              <a:buAutoNum type="arabicParenR"/>
            </a:pPr>
            <a:r>
              <a:rPr lang="en-GB" dirty="0"/>
              <a:t>What is the Jewish Holy book called?</a:t>
            </a:r>
          </a:p>
          <a:p>
            <a:pPr marL="514350" indent="-514350">
              <a:buFont typeface="+mj-lt"/>
              <a:buAutoNum type="arabicParenR"/>
            </a:pPr>
            <a:r>
              <a:rPr lang="en-GB" dirty="0"/>
              <a:t>How old was Miriam?</a:t>
            </a:r>
          </a:p>
          <a:p>
            <a:pPr marL="514350" indent="-514350">
              <a:buFont typeface="+mj-lt"/>
              <a:buAutoNum type="arabicParenR"/>
            </a:pPr>
            <a:r>
              <a:rPr lang="en-GB" dirty="0"/>
              <a:t>Who is </a:t>
            </a:r>
            <a:r>
              <a:rPr lang="en-GB" dirty="0" err="1"/>
              <a:t>Cordex</a:t>
            </a:r>
            <a:r>
              <a:rPr lang="en-GB" dirty="0"/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en-GB" dirty="0"/>
              <a:t>What language did Flavia speak?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48121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20CDAE0-02CF-460B-955C-3908E0521495}"/>
              </a:ext>
            </a:extLst>
          </p:cNvPr>
          <p:cNvSpPr txBox="1"/>
          <p:nvPr/>
        </p:nvSpPr>
        <p:spPr>
          <a:xfrm>
            <a:off x="943555" y="964682"/>
            <a:ext cx="10304889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b="1" dirty="0"/>
          </a:p>
          <a:p>
            <a:r>
              <a:rPr lang="en-GB" b="1" dirty="0"/>
              <a:t>Up to chapter 2 . ( you may need to look back at yesterdays text )</a:t>
            </a:r>
          </a:p>
          <a:p>
            <a:endParaRPr lang="en-GB" b="1" dirty="0"/>
          </a:p>
          <a:p>
            <a:r>
              <a:rPr lang="en-GB" b="1" dirty="0"/>
              <a:t>Characters</a:t>
            </a:r>
            <a:r>
              <a:rPr lang="en-GB" dirty="0"/>
              <a:t>: </a:t>
            </a:r>
          </a:p>
          <a:p>
            <a:r>
              <a:rPr lang="en-GB" dirty="0"/>
              <a:t>7. What are your first impressions of </a:t>
            </a:r>
            <a:r>
              <a:rPr lang="en-GB" b="1" dirty="0">
                <a:solidFill>
                  <a:srgbClr val="FF0000"/>
                </a:solidFill>
              </a:rPr>
              <a:t>Flavia</a:t>
            </a:r>
            <a:r>
              <a:rPr lang="en-GB" dirty="0"/>
              <a:t>? </a:t>
            </a:r>
          </a:p>
          <a:p>
            <a:r>
              <a:rPr lang="en-GB" dirty="0"/>
              <a:t>Give reasons and evidence from the text to support your answers. ( I think Flavia is …….because the </a:t>
            </a:r>
          </a:p>
          <a:p>
            <a:r>
              <a:rPr lang="en-GB" dirty="0"/>
              <a:t>author describes her as ……….or she did ………………..which makes her………………..) 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r>
              <a:rPr lang="en-GB" dirty="0"/>
              <a:t>8.  From the way </a:t>
            </a:r>
            <a:r>
              <a:rPr lang="en-GB" b="1" dirty="0">
                <a:solidFill>
                  <a:srgbClr val="FF0000"/>
                </a:solidFill>
              </a:rPr>
              <a:t>Jonathan</a:t>
            </a:r>
            <a:r>
              <a:rPr lang="en-GB" dirty="0"/>
              <a:t> speaks and from his actions, what do you learn about him as a character?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r>
              <a:rPr lang="en-GB" dirty="0"/>
              <a:t>9.  How is </a:t>
            </a:r>
            <a:r>
              <a:rPr lang="en-GB" b="1" dirty="0">
                <a:solidFill>
                  <a:srgbClr val="FF0000"/>
                </a:solidFill>
              </a:rPr>
              <a:t>Mordecai</a:t>
            </a:r>
            <a:r>
              <a:rPr lang="en-GB" dirty="0"/>
              <a:t> presented- ? What is his occupation?</a:t>
            </a:r>
          </a:p>
          <a:p>
            <a:endParaRPr lang="en-GB" dirty="0"/>
          </a:p>
          <a:p>
            <a:pPr marL="342900" indent="-342900">
              <a:buFont typeface="+mj-lt"/>
              <a:buAutoNum type="arabicPeriod"/>
            </a:pPr>
            <a:endParaRPr lang="en-GB" b="1" dirty="0"/>
          </a:p>
          <a:p>
            <a:r>
              <a:rPr lang="en-GB" b="1" dirty="0"/>
              <a:t>Setting</a:t>
            </a:r>
            <a:r>
              <a:rPr lang="en-GB" dirty="0"/>
              <a:t>: </a:t>
            </a:r>
          </a:p>
          <a:p>
            <a:r>
              <a:rPr lang="en-GB" dirty="0"/>
              <a:t>10.  Flavia’s home is very different to Jonathan’s. Look at the way each is described. What do they</a:t>
            </a:r>
          </a:p>
          <a:p>
            <a:r>
              <a:rPr lang="en-GB" dirty="0"/>
              <a:t>reflect about the two families and way of life? You may want to present this as  table – comparing Flavia’s home with Jonathan’s.</a:t>
            </a:r>
          </a:p>
        </p:txBody>
      </p:sp>
    </p:spTree>
    <p:extLst>
      <p:ext uri="{BB962C8B-B14F-4D97-AF65-F5344CB8AC3E}">
        <p14:creationId xmlns:p14="http://schemas.microsoft.com/office/powerpoint/2010/main" val="456386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302</Words>
  <Application>Microsoft Office PowerPoint</Application>
  <PresentationFormat>Widescreen</PresentationFormat>
  <Paragraphs>33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    chapter 2 The Thieves of Ostia.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Reflect on the story so far….</vt:lpstr>
      <vt:lpstr>There are 10 questions that follow.  Challenge 1- questions 1-4,  challenge 2- questions 3-8. challenge 3 -questions 6-10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Vipan Sharma</dc:creator>
  <cp:lastModifiedBy>Vipan Sharma</cp:lastModifiedBy>
  <cp:revision>14</cp:revision>
  <dcterms:created xsi:type="dcterms:W3CDTF">2021-01-18T05:12:14Z</dcterms:created>
  <dcterms:modified xsi:type="dcterms:W3CDTF">2021-01-19T03:39:04Z</dcterms:modified>
</cp:coreProperties>
</file>