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23/02/2019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104354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Spring2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  <a:p>
            <a:r>
              <a:rPr lang="en-GB" sz="2600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2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 </a:t>
            </a:r>
            <a:r>
              <a:rPr lang="en-GB" sz="2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All Around the World </a:t>
            </a:r>
            <a:endParaRPr lang="en-GB" sz="2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3834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Our Focussed books will be 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66205" y="4859383"/>
            <a:ext cx="113124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School trip to Pizza Express                                   Making friendship bracelets                Cooking food from around the world         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Learning about other cultures                                 Learning traditional songs                     Saying hello and goodbye in other languages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Internet investigations                                           Writing non fiction fact files                Making magic carpets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653" y="2297115"/>
            <a:ext cx="1981200" cy="20288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5666" y="2379311"/>
            <a:ext cx="2362200" cy="1933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065" y="2630832"/>
            <a:ext cx="2771775" cy="1647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9285" y="2379311"/>
            <a:ext cx="2133600" cy="2133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080" y="2535582"/>
            <a:ext cx="1900126" cy="14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58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18</cp:revision>
  <dcterms:created xsi:type="dcterms:W3CDTF">2016-10-04T11:24:38Z</dcterms:created>
  <dcterms:modified xsi:type="dcterms:W3CDTF">2019-02-23T08:37:05Z</dcterms:modified>
</cp:coreProperties>
</file>